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1"/>
  </p:sldMasterIdLst>
  <p:notesMasterIdLst>
    <p:notesMasterId r:id="rId13"/>
  </p:notesMasterIdLst>
  <p:handoutMasterIdLst>
    <p:handoutMasterId r:id="rId14"/>
  </p:handoutMasterIdLst>
  <p:sldIdLst>
    <p:sldId id="341" r:id="rId2"/>
    <p:sldId id="357" r:id="rId3"/>
    <p:sldId id="351" r:id="rId4"/>
    <p:sldId id="350" r:id="rId5"/>
    <p:sldId id="353" r:id="rId6"/>
    <p:sldId id="352" r:id="rId7"/>
    <p:sldId id="354" r:id="rId8"/>
    <p:sldId id="355" r:id="rId9"/>
    <p:sldId id="356" r:id="rId10"/>
    <p:sldId id="325" r:id="rId11"/>
    <p:sldId id="314" r:id="rId12"/>
  </p:sldIdLst>
  <p:sldSz cx="9144000" cy="5715000" type="screen16x10"/>
  <p:notesSz cx="6858000" cy="9144000"/>
  <p:custDataLst>
    <p:tags r:id="rId15"/>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3" pos="4241">
          <p15:clr>
            <a:srgbClr val="A4A3A4"/>
          </p15:clr>
        </p15:guide>
        <p15:guide id="4" pos="469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Auth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FF7"/>
    <a:srgbClr val="CBDDEF"/>
    <a:srgbClr val="0096D3"/>
    <a:srgbClr val="0C94B7"/>
    <a:srgbClr val="41B4CE"/>
    <a:srgbClr val="73BAD1"/>
    <a:srgbClr val="65B4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92" autoAdjust="0"/>
    <p:restoredTop sz="93047" autoAdjust="0"/>
  </p:normalViewPr>
  <p:slideViewPr>
    <p:cSldViewPr snapToGrid="0" showGuides="1">
      <p:cViewPr varScale="1">
        <p:scale>
          <a:sx n="146" d="100"/>
          <a:sy n="146" d="100"/>
        </p:scale>
        <p:origin x="750" y="114"/>
      </p:cViewPr>
      <p:guideLst>
        <p:guide orient="horz" pos="1800"/>
        <p:guide pos="4241"/>
        <p:guide pos="4695"/>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100" d="100"/>
          <a:sy n="100" d="100"/>
        </p:scale>
        <p:origin x="355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sz="1000" dirty="0">
              <a:latin typeface="Verdana" pitchFamily="34" charset="0"/>
              <a:ea typeface="Verdana" pitchFamily="34" charset="0"/>
              <a:cs typeface="Verdana" pitchFamily="34" charset="0"/>
            </a:endParaRPr>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68817FD-8155-4502-AF78-DBC2EA4B168F}" type="datetimeFigureOut">
              <a:rPr lang="en-GB" sz="1000" smtClean="0">
                <a:latin typeface="Verdana" pitchFamily="34" charset="0"/>
                <a:ea typeface="Verdana" pitchFamily="34" charset="0"/>
                <a:cs typeface="Verdana" pitchFamily="34" charset="0"/>
              </a:rPr>
              <a:t>03/05/2022</a:t>
            </a:fld>
            <a:endParaRPr lang="en-GB" sz="1000" dirty="0">
              <a:latin typeface="Verdana" pitchFamily="34" charset="0"/>
              <a:ea typeface="Verdana" pitchFamily="34" charset="0"/>
              <a:cs typeface="Verdana" pitchFamily="34" charset="0"/>
            </a:endParaRPr>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sz="1000" dirty="0">
              <a:latin typeface="Verdana" pitchFamily="34" charset="0"/>
              <a:ea typeface="Verdana" pitchFamily="34" charset="0"/>
              <a:cs typeface="Verdana" pitchFamily="34" charset="0"/>
            </a:endParaRPr>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17F6F62-1C91-45E7-BAED-FBFBF67C82BC}" type="slidenum">
              <a:rPr lang="en-GB" sz="1000" smtClean="0">
                <a:latin typeface="Verdana" pitchFamily="34" charset="0"/>
                <a:ea typeface="Verdana" pitchFamily="34" charset="0"/>
                <a:cs typeface="Verdana" pitchFamily="34" charset="0"/>
              </a:rPr>
              <a:t>‹#›</a:t>
            </a:fld>
            <a:endParaRPr lang="en-GB" sz="1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7543456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000">
                <a:latin typeface="Verdana" pitchFamily="34" charset="0"/>
                <a:ea typeface="Verdana" pitchFamily="34" charset="0"/>
                <a:cs typeface="Verdana" pitchFamily="34" charset="0"/>
              </a:defRPr>
            </a:lvl1pPr>
          </a:lstStyle>
          <a:p>
            <a:endParaRPr lang="en-GB"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000">
                <a:latin typeface="Verdana" pitchFamily="34" charset="0"/>
                <a:ea typeface="Verdana" pitchFamily="34" charset="0"/>
                <a:cs typeface="Verdana" pitchFamily="34" charset="0"/>
              </a:defRPr>
            </a:lvl1pPr>
          </a:lstStyle>
          <a:p>
            <a:fld id="{C0A972FC-F5E0-4F80-B169-F0B5EFC71333}" type="datetimeFigureOut">
              <a:rPr lang="en-GB" smtClean="0"/>
              <a:pPr/>
              <a:t>03/05/2022</a:t>
            </a:fld>
            <a:endParaRPr lang="en-GB" dirty="0"/>
          </a:p>
        </p:txBody>
      </p:sp>
      <p:sp>
        <p:nvSpPr>
          <p:cNvPr id="4" name="Folienbildplatzhalt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dirty="0" err="1"/>
              <a:t>Textmasterformat</a:t>
            </a:r>
            <a:r>
              <a:rPr lang="en-GB" dirty="0"/>
              <a:t> </a:t>
            </a:r>
            <a:r>
              <a:rPr lang="en-GB" dirty="0" err="1"/>
              <a:t>bearbeiten</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000">
                <a:latin typeface="Verdana" pitchFamily="34" charset="0"/>
                <a:ea typeface="Verdana" pitchFamily="34" charset="0"/>
                <a:cs typeface="Verdana" pitchFamily="34" charset="0"/>
              </a:defRPr>
            </a:lvl1pPr>
          </a:lstStyle>
          <a:p>
            <a:endParaRPr lang="en-GB"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000">
                <a:latin typeface="Verdana" pitchFamily="34" charset="0"/>
                <a:ea typeface="Verdana" pitchFamily="34" charset="0"/>
                <a:cs typeface="Verdana" pitchFamily="34" charset="0"/>
              </a:defRPr>
            </a:lvl1pPr>
          </a:lstStyle>
          <a:p>
            <a:fld id="{219CC2FD-B32F-4992-A15B-F95E2E35C81B}" type="slidenum">
              <a:rPr lang="en-GB" smtClean="0"/>
              <a:pPr/>
              <a:t>‹#›</a:t>
            </a:fld>
            <a:endParaRPr lang="en-GB" dirty="0"/>
          </a:p>
        </p:txBody>
      </p:sp>
    </p:spTree>
    <p:extLst>
      <p:ext uri="{BB962C8B-B14F-4D97-AF65-F5344CB8AC3E}">
        <p14:creationId xmlns:p14="http://schemas.microsoft.com/office/powerpoint/2010/main" val="915136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erdana" pitchFamily="34" charset="0"/>
        <a:ea typeface="Verdana" pitchFamily="34" charset="0"/>
        <a:cs typeface="Verdana" pitchFamily="34" charset="0"/>
      </a:defRPr>
    </a:lvl1pPr>
    <a:lvl2pPr marL="457200" algn="l" defTabSz="914400" rtl="0" eaLnBrk="1" latinLnBrk="0" hangingPunct="1">
      <a:defRPr sz="1200" kern="1200">
        <a:solidFill>
          <a:schemeClr val="tx1"/>
        </a:solidFill>
        <a:latin typeface="Verdana" panose="020B0604030504040204" pitchFamily="34" charset="0"/>
        <a:ea typeface="+mn-ea"/>
        <a:cs typeface="+mn-cs"/>
      </a:defRPr>
    </a:lvl2pPr>
    <a:lvl3pPr marL="914400" algn="l" defTabSz="914400" rtl="0" eaLnBrk="1" latinLnBrk="0" hangingPunct="1">
      <a:defRPr sz="1200" kern="1200">
        <a:solidFill>
          <a:schemeClr val="tx1"/>
        </a:solidFill>
        <a:latin typeface="Verdana" panose="020B0604030504040204" pitchFamily="34" charset="0"/>
        <a:ea typeface="+mn-ea"/>
        <a:cs typeface="+mn-cs"/>
      </a:defRPr>
    </a:lvl3pPr>
    <a:lvl4pPr marL="1371600" algn="l" defTabSz="914400" rtl="0" eaLnBrk="1" latinLnBrk="0" hangingPunct="1">
      <a:defRPr sz="1200" kern="1200">
        <a:solidFill>
          <a:schemeClr val="tx1"/>
        </a:solidFill>
        <a:latin typeface="Verdana" panose="020B0604030504040204" pitchFamily="34" charset="0"/>
        <a:ea typeface="+mn-ea"/>
        <a:cs typeface="+mn-cs"/>
      </a:defRPr>
    </a:lvl4pPr>
    <a:lvl5pPr marL="1828800" algn="l" defTabSz="914400" rtl="0" eaLnBrk="1" latinLnBrk="0" hangingPunct="1">
      <a:defRPr sz="1200" kern="1200">
        <a:solidFill>
          <a:schemeClr val="tx1"/>
        </a:solidFill>
        <a:latin typeface="Verdan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9CC2FD-B32F-4992-A15B-F95E2E35C81B}" type="slidenum">
              <a:rPr lang="en-GB" smtClean="0"/>
              <a:pPr/>
              <a:t>2</a:t>
            </a:fld>
            <a:endParaRPr lang="en-GB" dirty="0"/>
          </a:p>
        </p:txBody>
      </p:sp>
    </p:spTree>
    <p:extLst>
      <p:ext uri="{BB962C8B-B14F-4D97-AF65-F5344CB8AC3E}">
        <p14:creationId xmlns:p14="http://schemas.microsoft.com/office/powerpoint/2010/main" val="1901425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9CC2FD-B32F-4992-A15B-F95E2E35C81B}" type="slidenum">
              <a:rPr lang="en-GB" smtClean="0"/>
              <a:pPr/>
              <a:t>3</a:t>
            </a:fld>
            <a:endParaRPr lang="en-GB" dirty="0"/>
          </a:p>
        </p:txBody>
      </p:sp>
    </p:spTree>
    <p:extLst>
      <p:ext uri="{BB962C8B-B14F-4D97-AF65-F5344CB8AC3E}">
        <p14:creationId xmlns:p14="http://schemas.microsoft.com/office/powerpoint/2010/main" val="232452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9CC2FD-B32F-4992-A15B-F95E2E35C81B}" type="slidenum">
              <a:rPr lang="en-GB" smtClean="0"/>
              <a:pPr/>
              <a:t>4</a:t>
            </a:fld>
            <a:endParaRPr lang="en-GB" dirty="0"/>
          </a:p>
        </p:txBody>
      </p:sp>
    </p:spTree>
    <p:extLst>
      <p:ext uri="{BB962C8B-B14F-4D97-AF65-F5344CB8AC3E}">
        <p14:creationId xmlns:p14="http://schemas.microsoft.com/office/powerpoint/2010/main" val="993662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9CC2FD-B32F-4992-A15B-F95E2E35C81B}" type="slidenum">
              <a:rPr lang="en-GB" smtClean="0"/>
              <a:pPr/>
              <a:t>5</a:t>
            </a:fld>
            <a:endParaRPr lang="en-GB" dirty="0"/>
          </a:p>
        </p:txBody>
      </p:sp>
    </p:spTree>
    <p:extLst>
      <p:ext uri="{BB962C8B-B14F-4D97-AF65-F5344CB8AC3E}">
        <p14:creationId xmlns:p14="http://schemas.microsoft.com/office/powerpoint/2010/main" val="3502148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9CC2FD-B32F-4992-A15B-F95E2E35C81B}" type="slidenum">
              <a:rPr lang="en-GB" smtClean="0"/>
              <a:pPr/>
              <a:t>6</a:t>
            </a:fld>
            <a:endParaRPr lang="en-GB" dirty="0"/>
          </a:p>
        </p:txBody>
      </p:sp>
    </p:spTree>
    <p:extLst>
      <p:ext uri="{BB962C8B-B14F-4D97-AF65-F5344CB8AC3E}">
        <p14:creationId xmlns:p14="http://schemas.microsoft.com/office/powerpoint/2010/main" val="3928197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9CC2FD-B32F-4992-A15B-F95E2E35C81B}" type="slidenum">
              <a:rPr lang="en-GB" smtClean="0"/>
              <a:pPr/>
              <a:t>7</a:t>
            </a:fld>
            <a:endParaRPr lang="en-GB" dirty="0"/>
          </a:p>
        </p:txBody>
      </p:sp>
    </p:spTree>
    <p:extLst>
      <p:ext uri="{BB962C8B-B14F-4D97-AF65-F5344CB8AC3E}">
        <p14:creationId xmlns:p14="http://schemas.microsoft.com/office/powerpoint/2010/main" val="2493552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9CC2FD-B32F-4992-A15B-F95E2E35C81B}" type="slidenum">
              <a:rPr lang="en-GB" smtClean="0"/>
              <a:pPr/>
              <a:t>8</a:t>
            </a:fld>
            <a:endParaRPr lang="en-GB" dirty="0"/>
          </a:p>
        </p:txBody>
      </p:sp>
    </p:spTree>
    <p:extLst>
      <p:ext uri="{BB962C8B-B14F-4D97-AF65-F5344CB8AC3E}">
        <p14:creationId xmlns:p14="http://schemas.microsoft.com/office/powerpoint/2010/main" val="2839004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19CC2FD-B32F-4992-A15B-F95E2E35C81B}" type="slidenum">
              <a:rPr lang="en-GB" smtClean="0"/>
              <a:pPr/>
              <a:t>9</a:t>
            </a:fld>
            <a:endParaRPr lang="en-GB" dirty="0"/>
          </a:p>
        </p:txBody>
      </p:sp>
    </p:spTree>
    <p:extLst>
      <p:ext uri="{BB962C8B-B14F-4D97-AF65-F5344CB8AC3E}">
        <p14:creationId xmlns:p14="http://schemas.microsoft.com/office/powerpoint/2010/main" val="268778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219CC2FD-B32F-4992-A15B-F95E2E35C81B}" type="slidenum">
              <a:rPr lang="en-GB" smtClean="0"/>
              <a:pPr/>
              <a:t>10</a:t>
            </a:fld>
            <a:endParaRPr lang="en-GB" dirty="0"/>
          </a:p>
        </p:txBody>
      </p:sp>
    </p:spTree>
    <p:extLst>
      <p:ext uri="{BB962C8B-B14F-4D97-AF65-F5344CB8AC3E}">
        <p14:creationId xmlns:p14="http://schemas.microsoft.com/office/powerpoint/2010/main" val="38433855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uppieren 10"/>
          <p:cNvGrpSpPr/>
          <p:nvPr userDrawn="1"/>
        </p:nvGrpSpPr>
        <p:grpSpPr>
          <a:xfrm>
            <a:off x="287338" y="603319"/>
            <a:ext cx="8552850" cy="2037600"/>
            <a:chOff x="287338" y="603319"/>
            <a:chExt cx="8552850" cy="2037600"/>
          </a:xfrm>
        </p:grpSpPr>
        <p:sp>
          <p:nvSpPr>
            <p:cNvPr id="14" name="Rechteck 13"/>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sp>
          <p:nvSpPr>
            <p:cNvPr id="15" name="Rechteck 14"/>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grpSp>
      <p:sp>
        <p:nvSpPr>
          <p:cNvPr id="2" name="Titel 1"/>
          <p:cNvSpPr>
            <a:spLocks noGrp="1"/>
          </p:cNvSpPr>
          <p:nvPr userDrawn="1">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en-GB" dirty="0"/>
              <a:t>Max. 2 lines of text for header</a:t>
            </a:r>
          </a:p>
        </p:txBody>
      </p:sp>
      <p:sp>
        <p:nvSpPr>
          <p:cNvPr id="3" name="Untertitel 2"/>
          <p:cNvSpPr>
            <a:spLocks noGrp="1"/>
          </p:cNvSpPr>
          <p:nvPr userDrawn="1">
            <p:ph type="subTitle" idx="1" hasCustomPrompt="1"/>
          </p:nvPr>
        </p:nvSpPr>
        <p:spPr bwMode="black">
          <a:xfrm>
            <a:off x="605406" y="993080"/>
            <a:ext cx="5436000" cy="351533"/>
          </a:xfrm>
        </p:spPr>
        <p:txBody>
          <a:bodyPr tIns="0" bIns="0">
            <a:noAutofit/>
          </a:bodyPr>
          <a:lstStyle>
            <a:lvl1pPr marL="0" indent="0" algn="l">
              <a:lnSpc>
                <a:spcPct val="100000"/>
              </a:lnSpc>
              <a:buNone/>
              <a:defRPr sz="1800" b="1" i="0" baseline="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en-GB" dirty="0"/>
              <a:t>Add subtitle here if required</a:t>
            </a:r>
          </a:p>
        </p:txBody>
      </p:sp>
      <p:sp>
        <p:nvSpPr>
          <p:cNvPr id="10" name="Textplatzhalter 9"/>
          <p:cNvSpPr>
            <a:spLocks noGrp="1"/>
          </p:cNvSpPr>
          <p:nvPr>
            <p:ph type="body" sz="quarter" idx="11" hasCustomPrompt="1"/>
          </p:nvPr>
        </p:nvSpPr>
        <p:spPr bwMode="white">
          <a:xfrm>
            <a:off x="287338" y="2941638"/>
            <a:ext cx="4284662" cy="805551"/>
          </a:xfrm>
          <a:solidFill>
            <a:schemeClr val="bg1">
              <a:alpha val="90000"/>
            </a:schemeClr>
          </a:solidFill>
        </p:spPr>
        <p:txBody>
          <a:bodyPr wrap="square" lIns="324000" tIns="216000" rIns="324000" bIns="216000" rtlCol="0" anchor="t" anchorCtr="0">
            <a:spAutoFit/>
          </a:bodyPr>
          <a:lstStyle>
            <a:lvl1pPr marL="0" indent="0">
              <a:buNone/>
              <a:defRPr lang="de-DE" sz="1200" baseline="0" dirty="0" smtClean="0"/>
            </a:lvl1pPr>
          </a:lstStyle>
          <a:p>
            <a:r>
              <a:rPr lang="en-GB" dirty="0"/>
              <a:t>Information about presentation (author, version No. etc.)</a:t>
            </a:r>
          </a:p>
        </p:txBody>
      </p:sp>
      <p:sp>
        <p:nvSpPr>
          <p:cNvPr id="12" name="Textplatzhalter 7"/>
          <p:cNvSpPr>
            <a:spLocks noGrp="1"/>
          </p:cNvSpPr>
          <p:nvPr>
            <p:ph type="body" sz="quarter" idx="12" hasCustomPrompt="1"/>
          </p:nvPr>
        </p:nvSpPr>
        <p:spPr bwMode="auto">
          <a:xfrm>
            <a:off x="457200" y="5426926"/>
            <a:ext cx="1638300" cy="243623"/>
          </a:xfrm>
        </p:spPr>
        <p:txBody>
          <a:bodyPr>
            <a:noAutofit/>
          </a:bodyPr>
          <a:lstStyle>
            <a:lvl1pPr marL="0" indent="0">
              <a:buNone/>
              <a:defRPr sz="900" cap="all" baseline="0">
                <a:solidFill>
                  <a:schemeClr val="bg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en-GB" dirty="0"/>
              <a:t>State: </a:t>
            </a:r>
            <a:r>
              <a:rPr lang="en-GB" dirty="0" err="1"/>
              <a:t>xx.xx.xxxx</a:t>
            </a:r>
            <a:endParaRPr lang="en-GB" dirty="0"/>
          </a:p>
        </p:txBody>
      </p:sp>
      <p:pic>
        <p:nvPicPr>
          <p:cNvPr id="18" name="Grafik 17">
            <a:extLst>
              <a:ext uri="{FF2B5EF4-FFF2-40B4-BE49-F238E27FC236}">
                <a16:creationId xmlns:a16="http://schemas.microsoft.com/office/drawing/2014/main" id="{35A845CD-2D10-42BB-97DB-CDA723EE9EBF}"/>
              </a:ext>
            </a:extLst>
          </p:cNvPr>
          <p:cNvPicPr>
            <a:picLocks noChangeAspect="1"/>
          </p:cNvPicPr>
          <p:nvPr userDrawn="1"/>
        </p:nvPicPr>
        <p:blipFill>
          <a:blip r:embed="rId3"/>
          <a:stretch>
            <a:fillRect/>
          </a:stretch>
        </p:blipFill>
        <p:spPr>
          <a:xfrm>
            <a:off x="6579375" y="1065910"/>
            <a:ext cx="1849165" cy="975600"/>
          </a:xfrm>
          <a:prstGeom prst="rect">
            <a:avLst/>
          </a:prstGeom>
        </p:spPr>
      </p:pic>
      <p:pic>
        <p:nvPicPr>
          <p:cNvPr id="4" name="Picture 3"/>
          <p:cNvPicPr>
            <a:picLocks noChangeAspect="1"/>
          </p:cNvPicPr>
          <p:nvPr userDrawn="1"/>
        </p:nvPicPr>
        <p:blipFill>
          <a:blip r:embed="rId4"/>
          <a:stretch>
            <a:fillRect/>
          </a:stretch>
        </p:blipFill>
        <p:spPr>
          <a:xfrm>
            <a:off x="7011229" y="5277561"/>
            <a:ext cx="1828959" cy="298730"/>
          </a:xfrm>
          <a:prstGeom prst="rect">
            <a:avLst/>
          </a:prstGeom>
        </p:spPr>
      </p:pic>
    </p:spTree>
    <p:extLst>
      <p:ext uri="{BB962C8B-B14F-4D97-AF65-F5344CB8AC3E}">
        <p14:creationId xmlns:p14="http://schemas.microsoft.com/office/powerpoint/2010/main" val="1096689772"/>
      </p:ext>
    </p:extLst>
  </p:cSld>
  <p:clrMapOvr>
    <a:masterClrMapping/>
  </p:clrMapOvr>
  <p:transition>
    <p:fade/>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Kapitelfolie">
    <p:spTree>
      <p:nvGrpSpPr>
        <p:cNvPr id="1" name=""/>
        <p:cNvGrpSpPr/>
        <p:nvPr/>
      </p:nvGrpSpPr>
      <p:grpSpPr>
        <a:xfrm>
          <a:off x="0" y="0"/>
          <a:ext cx="0" cy="0"/>
          <a:chOff x="0" y="0"/>
          <a:chExt cx="0" cy="0"/>
        </a:xfrm>
      </p:grpSpPr>
      <p:grpSp>
        <p:nvGrpSpPr>
          <p:cNvPr id="21" name="Gruppieren 20"/>
          <p:cNvGrpSpPr/>
          <p:nvPr userDrawn="1"/>
        </p:nvGrpSpPr>
        <p:grpSpPr>
          <a:xfrm>
            <a:off x="287338" y="603319"/>
            <a:ext cx="8552850" cy="2037600"/>
            <a:chOff x="287338" y="603319"/>
            <a:chExt cx="8552850" cy="2037600"/>
          </a:xfrm>
        </p:grpSpPr>
        <p:sp>
          <p:nvSpPr>
            <p:cNvPr id="22" name="Rechteck 21"/>
            <p:cNvSpPr/>
            <p:nvPr userDrawn="1"/>
          </p:nvSpPr>
          <p:spPr>
            <a:xfrm>
              <a:off x="6192000" y="603319"/>
              <a:ext cx="2648188"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sp>
          <p:nvSpPr>
            <p:cNvPr id="23" name="Rechteck 22"/>
            <p:cNvSpPr/>
            <p:nvPr userDrawn="1"/>
          </p:nvSpPr>
          <p:spPr bwMode="blackWhite">
            <a:xfrm>
              <a:off x="287338" y="603319"/>
              <a:ext cx="5904662"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grpSp>
      <p:sp>
        <p:nvSpPr>
          <p:cNvPr id="14" name="Textplatzhalter 9"/>
          <p:cNvSpPr>
            <a:spLocks noGrp="1"/>
          </p:cNvSpPr>
          <p:nvPr>
            <p:ph type="body" sz="quarter" idx="11" hasCustomPrompt="1"/>
          </p:nvPr>
        </p:nvSpPr>
        <p:spPr bwMode="white">
          <a:xfrm>
            <a:off x="287338" y="2941638"/>
            <a:ext cx="4284662" cy="620885"/>
          </a:xfrm>
          <a:solidFill>
            <a:schemeClr val="bg1">
              <a:alpha val="90000"/>
            </a:schemeClr>
          </a:solidFill>
        </p:spPr>
        <p:txBody>
          <a:bodyPr wrap="square" lIns="324000" tIns="216000" rIns="324000" bIns="216000" rtlCol="0" anchor="t" anchorCtr="0">
            <a:spAutoFit/>
          </a:bodyPr>
          <a:lstStyle>
            <a:lvl1pPr marL="0" indent="0" defTabSz="914400">
              <a:buNone/>
              <a:defRPr lang="de-DE" sz="1200" dirty="0" smtClean="0"/>
            </a:lvl1pPr>
          </a:lstStyle>
          <a:p>
            <a:pPr marL="0" lvl="0" defTabSz="914400"/>
            <a:r>
              <a:rPr lang="en-GB" dirty="0"/>
              <a:t>Subtitle chapter</a:t>
            </a:r>
          </a:p>
        </p:txBody>
      </p:sp>
      <p:sp>
        <p:nvSpPr>
          <p:cNvPr id="13" name="Titel 1"/>
          <p:cNvSpPr>
            <a:spLocks noGrp="1"/>
          </p:cNvSpPr>
          <p:nvPr>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2800" b="1" i="0" baseline="0">
                <a:solidFill>
                  <a:schemeClr val="bg1"/>
                </a:solidFill>
                <a:latin typeface="Georgia" charset="0"/>
                <a:ea typeface="Georgia" charset="0"/>
                <a:cs typeface="Georgia" charset="0"/>
              </a:defRPr>
            </a:lvl1pPr>
          </a:lstStyle>
          <a:p>
            <a:r>
              <a:rPr lang="en-GB" dirty="0"/>
              <a:t>Max. 2 lines of text for chapter header</a:t>
            </a:r>
          </a:p>
        </p:txBody>
      </p:sp>
      <p:sp>
        <p:nvSpPr>
          <p:cNvPr id="2" name="Datumsplatzhalter 1"/>
          <p:cNvSpPr>
            <a:spLocks noGrp="1"/>
          </p:cNvSpPr>
          <p:nvPr>
            <p:ph type="dt" sz="half" idx="13"/>
          </p:nvPr>
        </p:nvSpPr>
        <p:spPr/>
        <p:txBody>
          <a:bodyPr/>
          <a:lstStyle/>
          <a:p>
            <a:fld id="{529FDC53-5973-45F2-8F83-ED68F7A58508}" type="datetime1">
              <a:rPr lang="en-GB" smtClean="0"/>
              <a:t>03/05/2022</a:t>
            </a:fld>
            <a:endParaRPr lang="en-GB" dirty="0"/>
          </a:p>
        </p:txBody>
      </p:sp>
      <p:sp>
        <p:nvSpPr>
          <p:cNvPr id="3" name="Fußzeilenplatzhalter 2"/>
          <p:cNvSpPr>
            <a:spLocks noGrp="1"/>
          </p:cNvSpPr>
          <p:nvPr>
            <p:ph type="ftr" sz="quarter" idx="14"/>
          </p:nvPr>
        </p:nvSpPr>
        <p:spPr/>
        <p:txBody>
          <a:bodyPr/>
          <a:lstStyle/>
          <a:p>
            <a:r>
              <a:rPr lang="en-GB" dirty="0"/>
              <a:t>Sample Footer</a:t>
            </a:r>
          </a:p>
        </p:txBody>
      </p:sp>
      <p:sp>
        <p:nvSpPr>
          <p:cNvPr id="6" name="Foliennummernplatzhalter 5"/>
          <p:cNvSpPr>
            <a:spLocks noGrp="1"/>
          </p:cNvSpPr>
          <p:nvPr>
            <p:ph type="sldNum" sz="quarter" idx="15"/>
          </p:nvPr>
        </p:nvSpPr>
        <p:spPr/>
        <p:txBody>
          <a:bodyPr/>
          <a:lstStyle/>
          <a:p>
            <a:r>
              <a:rPr lang="en-GB" dirty="0"/>
              <a:t>Page </a:t>
            </a:r>
            <a:fld id="{BE3DC40E-DBBE-4E2D-9EEC-FBF0DA0E9179}" type="slidenum">
              <a:rPr lang="en-GB" smtClean="0"/>
              <a:pPr/>
              <a:t>‹#›</a:t>
            </a:fld>
            <a:endParaRPr lang="en-GB" dirty="0"/>
          </a:p>
        </p:txBody>
      </p:sp>
      <p:pic>
        <p:nvPicPr>
          <p:cNvPr id="18" name="Grafik 17">
            <a:extLst>
              <a:ext uri="{FF2B5EF4-FFF2-40B4-BE49-F238E27FC236}">
                <a16:creationId xmlns:a16="http://schemas.microsoft.com/office/drawing/2014/main" id="{89CCD104-DEA0-4048-8CA3-CAB740FC066E}"/>
              </a:ext>
            </a:extLst>
          </p:cNvPr>
          <p:cNvPicPr>
            <a:picLocks noChangeAspect="1"/>
          </p:cNvPicPr>
          <p:nvPr userDrawn="1"/>
        </p:nvPicPr>
        <p:blipFill>
          <a:blip r:embed="rId2"/>
          <a:stretch>
            <a:fillRect/>
          </a:stretch>
        </p:blipFill>
        <p:spPr>
          <a:xfrm>
            <a:off x="6579375" y="1065910"/>
            <a:ext cx="1849165" cy="975600"/>
          </a:xfrm>
          <a:prstGeom prst="rect">
            <a:avLst/>
          </a:prstGeom>
        </p:spPr>
      </p:pic>
      <p:pic>
        <p:nvPicPr>
          <p:cNvPr id="4" name="Picture 3"/>
          <p:cNvPicPr>
            <a:picLocks noChangeAspect="1"/>
          </p:cNvPicPr>
          <p:nvPr userDrawn="1"/>
        </p:nvPicPr>
        <p:blipFill>
          <a:blip r:embed="rId3"/>
          <a:stretch>
            <a:fillRect/>
          </a:stretch>
        </p:blipFill>
        <p:spPr>
          <a:xfrm>
            <a:off x="7011229" y="5371414"/>
            <a:ext cx="1828959" cy="298730"/>
          </a:xfrm>
          <a:prstGeom prst="rect">
            <a:avLst/>
          </a:prstGeom>
        </p:spPr>
      </p:pic>
    </p:spTree>
    <p:extLst>
      <p:ext uri="{BB962C8B-B14F-4D97-AF65-F5344CB8AC3E}">
        <p14:creationId xmlns:p14="http://schemas.microsoft.com/office/powerpoint/2010/main" val="377297673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apitelfolie kurz">
    <p:spTree>
      <p:nvGrpSpPr>
        <p:cNvPr id="1" name=""/>
        <p:cNvGrpSpPr/>
        <p:nvPr/>
      </p:nvGrpSpPr>
      <p:grpSpPr>
        <a:xfrm>
          <a:off x="0" y="0"/>
          <a:ext cx="0" cy="0"/>
          <a:chOff x="0" y="0"/>
          <a:chExt cx="0" cy="0"/>
        </a:xfrm>
      </p:grpSpPr>
      <p:grpSp>
        <p:nvGrpSpPr>
          <p:cNvPr id="13" name="Gruppieren 12"/>
          <p:cNvGrpSpPr/>
          <p:nvPr userDrawn="1"/>
        </p:nvGrpSpPr>
        <p:grpSpPr>
          <a:xfrm>
            <a:off x="287338" y="603319"/>
            <a:ext cx="8552850" cy="1731679"/>
            <a:chOff x="287338" y="603319"/>
            <a:chExt cx="8552850" cy="2037600"/>
          </a:xfrm>
        </p:grpSpPr>
        <p:sp>
          <p:nvSpPr>
            <p:cNvPr id="15" name="Rechteck 14"/>
            <p:cNvSpPr/>
            <p:nvPr userDrawn="1"/>
          </p:nvSpPr>
          <p:spPr>
            <a:xfrm>
              <a:off x="6192000" y="603319"/>
              <a:ext cx="2648188"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sp>
          <p:nvSpPr>
            <p:cNvPr id="17" name="Rechteck 16"/>
            <p:cNvSpPr/>
            <p:nvPr userDrawn="1"/>
          </p:nvSpPr>
          <p:spPr bwMode="blackWhite">
            <a:xfrm>
              <a:off x="287338" y="603319"/>
              <a:ext cx="5904662"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grpSp>
      <p:sp>
        <p:nvSpPr>
          <p:cNvPr id="2" name="Titel 1"/>
          <p:cNvSpPr>
            <a:spLocks noGrp="1"/>
          </p:cNvSpPr>
          <p:nvPr>
            <p:ph type="ctrTitle" hasCustomPrompt="1"/>
          </p:nvPr>
        </p:nvSpPr>
        <p:spPr bwMode="black">
          <a:xfrm>
            <a:off x="605407" y="1302593"/>
            <a:ext cx="5436000" cy="516714"/>
          </a:xfrm>
          <a:prstGeom prst="rect">
            <a:avLst/>
          </a:prstGeom>
        </p:spPr>
        <p:txBody>
          <a:bodyPr tIns="0" anchor="b" anchorCtr="0">
            <a:noAutofit/>
          </a:bodyPr>
          <a:lstStyle>
            <a:lvl1pPr algn="l">
              <a:lnSpc>
                <a:spcPct val="100000"/>
              </a:lnSpc>
              <a:defRPr sz="2800" b="1" i="0" baseline="0">
                <a:solidFill>
                  <a:schemeClr val="bg1"/>
                </a:solidFill>
                <a:latin typeface="Georgia" charset="0"/>
                <a:ea typeface="Georgia" charset="0"/>
                <a:cs typeface="Georgia" charset="0"/>
              </a:defRPr>
            </a:lvl1pPr>
          </a:lstStyle>
          <a:p>
            <a:r>
              <a:rPr lang="en-GB" dirty="0"/>
              <a:t>1 line for chapter header</a:t>
            </a:r>
          </a:p>
        </p:txBody>
      </p:sp>
      <p:sp>
        <p:nvSpPr>
          <p:cNvPr id="14" name="Textplatzhalter 9"/>
          <p:cNvSpPr>
            <a:spLocks noGrp="1"/>
          </p:cNvSpPr>
          <p:nvPr>
            <p:ph type="body" sz="quarter" idx="11" hasCustomPrompt="1"/>
          </p:nvPr>
        </p:nvSpPr>
        <p:spPr bwMode="white">
          <a:xfrm>
            <a:off x="287338" y="2642907"/>
            <a:ext cx="4284662" cy="620885"/>
          </a:xfrm>
          <a:solidFill>
            <a:schemeClr val="bg1">
              <a:alpha val="90000"/>
            </a:schemeClr>
          </a:solidFill>
        </p:spPr>
        <p:txBody>
          <a:bodyPr wrap="square" lIns="324000" tIns="216000" rIns="324000" bIns="216000" rtlCol="0" anchor="t" anchorCtr="0">
            <a:spAutoFit/>
          </a:bodyPr>
          <a:lstStyle>
            <a:lvl1pPr marL="0" indent="0" defTabSz="914400">
              <a:buNone/>
              <a:defRPr lang="de-DE" sz="1200" dirty="0" smtClean="0"/>
            </a:lvl1pPr>
          </a:lstStyle>
          <a:p>
            <a:pPr marL="0" lvl="0" defTabSz="914400"/>
            <a:r>
              <a:rPr lang="en-GB" dirty="0"/>
              <a:t>Subtitle chapter</a:t>
            </a:r>
          </a:p>
        </p:txBody>
      </p:sp>
      <p:sp>
        <p:nvSpPr>
          <p:cNvPr id="4" name="Date Placeholder 3"/>
          <p:cNvSpPr>
            <a:spLocks noGrp="1"/>
          </p:cNvSpPr>
          <p:nvPr>
            <p:ph type="dt" sz="half" idx="12"/>
          </p:nvPr>
        </p:nvSpPr>
        <p:spPr/>
        <p:txBody>
          <a:bodyPr/>
          <a:lstStyle/>
          <a:p>
            <a:fld id="{24570F99-0B5D-40DA-A3D3-DDF1CB693FD8}" type="datetime1">
              <a:rPr lang="en-GB" smtClean="0"/>
              <a:t>03/05/2022</a:t>
            </a:fld>
            <a:endParaRPr lang="en-GB" dirty="0"/>
          </a:p>
        </p:txBody>
      </p:sp>
      <p:sp>
        <p:nvSpPr>
          <p:cNvPr id="5" name="Footer Placeholder 4"/>
          <p:cNvSpPr>
            <a:spLocks noGrp="1"/>
          </p:cNvSpPr>
          <p:nvPr>
            <p:ph type="ftr" sz="quarter" idx="13"/>
          </p:nvPr>
        </p:nvSpPr>
        <p:spPr/>
        <p:txBody>
          <a:bodyPr/>
          <a:lstStyle/>
          <a:p>
            <a:r>
              <a:rPr lang="en-GB" dirty="0"/>
              <a:t>Sample Footer</a:t>
            </a:r>
          </a:p>
        </p:txBody>
      </p:sp>
      <p:sp>
        <p:nvSpPr>
          <p:cNvPr id="6" name="Slide Number Placeholder 5"/>
          <p:cNvSpPr>
            <a:spLocks noGrp="1"/>
          </p:cNvSpPr>
          <p:nvPr>
            <p:ph type="sldNum" sz="quarter" idx="14"/>
          </p:nvPr>
        </p:nvSpPr>
        <p:spPr/>
        <p:txBody>
          <a:bodyPr/>
          <a:lstStyle/>
          <a:p>
            <a:r>
              <a:rPr lang="en-GB" dirty="0"/>
              <a:t>Page </a:t>
            </a:r>
            <a:fld id="{BE3DC40E-DBBE-4E2D-9EEC-FBF0DA0E9179}" type="slidenum">
              <a:rPr lang="en-GB" smtClean="0"/>
              <a:pPr/>
              <a:t>‹#›</a:t>
            </a:fld>
            <a:endParaRPr lang="en-GB" dirty="0"/>
          </a:p>
        </p:txBody>
      </p:sp>
      <p:pic>
        <p:nvPicPr>
          <p:cNvPr id="21" name="Grafik 20">
            <a:extLst>
              <a:ext uri="{FF2B5EF4-FFF2-40B4-BE49-F238E27FC236}">
                <a16:creationId xmlns:a16="http://schemas.microsoft.com/office/drawing/2014/main" id="{416AA66B-0354-461B-A799-CF3EFFC17D87}"/>
              </a:ext>
            </a:extLst>
          </p:cNvPr>
          <p:cNvPicPr>
            <a:picLocks noChangeAspect="1"/>
          </p:cNvPicPr>
          <p:nvPr userDrawn="1"/>
        </p:nvPicPr>
        <p:blipFill>
          <a:blip r:embed="rId2"/>
          <a:stretch>
            <a:fillRect/>
          </a:stretch>
        </p:blipFill>
        <p:spPr>
          <a:xfrm>
            <a:off x="6579375" y="1065910"/>
            <a:ext cx="1849165" cy="975600"/>
          </a:xfrm>
          <a:prstGeom prst="rect">
            <a:avLst/>
          </a:prstGeom>
        </p:spPr>
      </p:pic>
      <p:pic>
        <p:nvPicPr>
          <p:cNvPr id="3" name="Picture 2"/>
          <p:cNvPicPr>
            <a:picLocks noChangeAspect="1"/>
          </p:cNvPicPr>
          <p:nvPr userDrawn="1"/>
        </p:nvPicPr>
        <p:blipFill>
          <a:blip r:embed="rId3"/>
          <a:stretch>
            <a:fillRect/>
          </a:stretch>
        </p:blipFill>
        <p:spPr>
          <a:xfrm>
            <a:off x="7011229" y="5371414"/>
            <a:ext cx="1828959" cy="298730"/>
          </a:xfrm>
          <a:prstGeom prst="rect">
            <a:avLst/>
          </a:prstGeom>
        </p:spPr>
      </p:pic>
    </p:spTree>
    <p:extLst>
      <p:ext uri="{BB962C8B-B14F-4D97-AF65-F5344CB8AC3E}">
        <p14:creationId xmlns:p14="http://schemas.microsoft.com/office/powerpoint/2010/main" val="416409461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Nur Titel">
    <p:spTree>
      <p:nvGrpSpPr>
        <p:cNvPr id="1" name=""/>
        <p:cNvGrpSpPr/>
        <p:nvPr/>
      </p:nvGrpSpPr>
      <p:grpSpPr>
        <a:xfrm>
          <a:off x="0" y="0"/>
          <a:ext cx="0" cy="0"/>
          <a:chOff x="0" y="0"/>
          <a:chExt cx="0" cy="0"/>
        </a:xfrm>
      </p:grpSpPr>
      <p:sp>
        <p:nvSpPr>
          <p:cNvPr id="7" name="Inhaltsplatzhalter 6"/>
          <p:cNvSpPr>
            <a:spLocks noGrp="1"/>
          </p:cNvSpPr>
          <p:nvPr>
            <p:ph sz="quarter" idx="10" hasCustomPrompt="1"/>
          </p:nvPr>
        </p:nvSpPr>
        <p:spPr>
          <a:xfrm>
            <a:off x="468316" y="1344613"/>
            <a:ext cx="8210547" cy="4370387"/>
          </a:xfrm>
        </p:spPr>
        <p:txBody>
          <a:bodyPr/>
          <a:lstStyle>
            <a:lvl1pPr>
              <a:buNone/>
              <a:defRPr/>
            </a:lvl1pPr>
          </a:lstStyle>
          <a:p>
            <a:pPr lvl="0"/>
            <a:r>
              <a:rPr lang="en-GB" dirty="0"/>
              <a:t>Placeholder for objects</a:t>
            </a:r>
          </a:p>
        </p:txBody>
      </p:sp>
      <p:sp>
        <p:nvSpPr>
          <p:cNvPr id="8" name="Rechteck 7"/>
          <p:cNvSpPr/>
          <p:nvPr userDrawn="1"/>
        </p:nvSpPr>
        <p:spPr bwMode="gray">
          <a:xfrm>
            <a:off x="0" y="1043522"/>
            <a:ext cx="9144000" cy="25200"/>
          </a:xfrm>
          <a:prstGeom prst="rect">
            <a:avLst/>
          </a:prstGeom>
          <a:solidFill>
            <a:srgbClr val="0C9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2" name="Titel 1"/>
          <p:cNvSpPr>
            <a:spLocks noGrp="1"/>
          </p:cNvSpPr>
          <p:nvPr>
            <p:ph type="title"/>
          </p:nvPr>
        </p:nvSpPr>
        <p:spPr/>
        <p:txBody>
          <a:bodyPr/>
          <a:lstStyle/>
          <a:p>
            <a:r>
              <a:rPr lang="en-US"/>
              <a:t>Click to edit Master title style</a:t>
            </a:r>
            <a:endParaRPr lang="en-GB" dirty="0"/>
          </a:p>
        </p:txBody>
      </p:sp>
      <p:pic>
        <p:nvPicPr>
          <p:cNvPr id="9" name="Grafik 8">
            <a:extLst>
              <a:ext uri="{FF2B5EF4-FFF2-40B4-BE49-F238E27FC236}">
                <a16:creationId xmlns:a16="http://schemas.microsoft.com/office/drawing/2014/main" id="{293310F7-117D-4045-8610-3277CC5ED29B}"/>
              </a:ext>
            </a:extLst>
          </p:cNvPr>
          <p:cNvPicPr>
            <a:picLocks noChangeAspect="1"/>
          </p:cNvPicPr>
          <p:nvPr userDrawn="1"/>
        </p:nvPicPr>
        <p:blipFill>
          <a:blip r:embed="rId2"/>
          <a:stretch>
            <a:fillRect/>
          </a:stretch>
        </p:blipFill>
        <p:spPr>
          <a:xfrm>
            <a:off x="7711621" y="288569"/>
            <a:ext cx="1170000" cy="617280"/>
          </a:xfrm>
          <a:prstGeom prst="rect">
            <a:avLst/>
          </a:prstGeom>
        </p:spPr>
      </p:pic>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462405" y="1344613"/>
            <a:ext cx="3960000" cy="3859212"/>
          </a:xfrm>
        </p:spPr>
        <p:txBody>
          <a:bodyPr>
            <a:normAutofit/>
          </a:bodyPr>
          <a:lstStyle>
            <a:lvl1pPr>
              <a:defRPr sz="1600"/>
            </a:lvl1pPr>
            <a:lvl2pPr marL="541312" indent="-285750">
              <a:buClr>
                <a:schemeClr val="accent1"/>
              </a:buClr>
              <a:buFont typeface="Wingdings" charset="2"/>
              <a:buChar char="§"/>
              <a:defRPr sz="1500"/>
            </a:lvl2pPr>
            <a:lvl3pPr>
              <a:defRPr sz="1400"/>
            </a:lvl3pPr>
            <a:lvl4pPr>
              <a:buClr>
                <a:schemeClr val="accent1"/>
              </a:buClr>
              <a:defRPr sz="1200"/>
            </a:lvl4pPr>
            <a:lvl5pPr>
              <a:defRPr sz="1200"/>
            </a:lvl5pPr>
            <a:lvl6pPr>
              <a:defRPr sz="1800"/>
            </a:lvl6pPr>
            <a:lvl7pPr>
              <a:defRPr sz="1800"/>
            </a:lvl7pPr>
            <a:lvl8pPr>
              <a:defRPr sz="1800"/>
            </a:lvl8pPr>
            <a:lvl9pPr>
              <a:defRPr sz="1800"/>
            </a:lvl9pPr>
          </a:lstStyle>
          <a:p>
            <a:pPr lvl="0"/>
            <a:r>
              <a:rPr lang="en-GB" dirty="0" err="1"/>
              <a:t>Textmasterformat</a:t>
            </a:r>
            <a:r>
              <a:rPr lang="en-GB" dirty="0"/>
              <a:t> </a:t>
            </a:r>
            <a:r>
              <a:rPr lang="en-GB" dirty="0" err="1"/>
              <a:t>bearbeiten</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p:txBody>
      </p:sp>
      <p:sp>
        <p:nvSpPr>
          <p:cNvPr id="4" name="Inhaltsplatzhalter 3"/>
          <p:cNvSpPr>
            <a:spLocks noGrp="1"/>
          </p:cNvSpPr>
          <p:nvPr>
            <p:ph sz="half" idx="2" hasCustomPrompt="1"/>
          </p:nvPr>
        </p:nvSpPr>
        <p:spPr>
          <a:xfrm>
            <a:off x="4715688" y="1344613"/>
            <a:ext cx="3960000" cy="3859212"/>
          </a:xfrm>
        </p:spPr>
        <p:txBody>
          <a:bodyPr>
            <a:normAutofit/>
          </a:bodyPr>
          <a:lstStyle>
            <a:lvl1pPr>
              <a:buClr>
                <a:schemeClr val="accent1"/>
              </a:buClr>
              <a:defRPr sz="1600"/>
            </a:lvl1pPr>
            <a:lvl2pPr marL="541312" indent="-285750">
              <a:buClr>
                <a:schemeClr val="accent1"/>
              </a:buClr>
              <a:buFont typeface="Wingdings" charset="2"/>
              <a:buChar char="§"/>
              <a:defRPr sz="1500"/>
            </a:lvl2pPr>
            <a:lvl3pPr>
              <a:defRPr sz="1400"/>
            </a:lvl3pPr>
            <a:lvl4pPr>
              <a:buClr>
                <a:schemeClr val="accent1"/>
              </a:buClr>
              <a:defRPr sz="1200"/>
            </a:lvl4pPr>
            <a:lvl5pPr>
              <a:buClr>
                <a:schemeClr val="accent1"/>
              </a:buClr>
              <a:defRPr sz="1200"/>
            </a:lvl5pPr>
            <a:lvl6pPr>
              <a:defRPr sz="1800"/>
            </a:lvl6pPr>
            <a:lvl7pPr>
              <a:defRPr sz="1800"/>
            </a:lvl7pPr>
            <a:lvl8pPr>
              <a:defRPr sz="1800"/>
            </a:lvl8pPr>
            <a:lvl9pPr>
              <a:defRPr sz="1800"/>
            </a:lvl9pPr>
          </a:lstStyle>
          <a:p>
            <a:pPr lvl="0"/>
            <a:r>
              <a:rPr lang="en-GB" dirty="0" err="1"/>
              <a:t>Textmasterformat</a:t>
            </a:r>
            <a:r>
              <a:rPr lang="en-GB" dirty="0"/>
              <a:t> </a:t>
            </a:r>
            <a:r>
              <a:rPr lang="en-GB" dirty="0" err="1"/>
              <a:t>bearbeiten</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p:txBody>
      </p:sp>
      <p:sp>
        <p:nvSpPr>
          <p:cNvPr id="5" name="Datumsplatzhalter 4"/>
          <p:cNvSpPr>
            <a:spLocks noGrp="1"/>
          </p:cNvSpPr>
          <p:nvPr>
            <p:ph type="dt" sz="half" idx="10"/>
          </p:nvPr>
        </p:nvSpPr>
        <p:spPr/>
        <p:txBody>
          <a:bodyPr/>
          <a:lstStyle/>
          <a:p>
            <a:fld id="{C2FD44FF-326E-4934-AE8D-65DEFF191BB1}" type="datetime1">
              <a:rPr lang="en-GB" smtClean="0"/>
              <a:t>03/05/2022</a:t>
            </a:fld>
            <a:endParaRPr lang="en-GB" dirty="0"/>
          </a:p>
        </p:txBody>
      </p:sp>
      <p:sp>
        <p:nvSpPr>
          <p:cNvPr id="9" name="Fußzeilenplatzhalter 8"/>
          <p:cNvSpPr>
            <a:spLocks noGrp="1"/>
          </p:cNvSpPr>
          <p:nvPr>
            <p:ph type="ftr" sz="quarter" idx="11"/>
          </p:nvPr>
        </p:nvSpPr>
        <p:spPr/>
        <p:txBody>
          <a:bodyPr/>
          <a:lstStyle/>
          <a:p>
            <a:r>
              <a:rPr lang="en-GB" dirty="0"/>
              <a:t>Sample Footer</a:t>
            </a:r>
          </a:p>
        </p:txBody>
      </p:sp>
      <p:sp>
        <p:nvSpPr>
          <p:cNvPr id="10" name="Foliennummernplatzhalter 9"/>
          <p:cNvSpPr>
            <a:spLocks noGrp="1"/>
          </p:cNvSpPr>
          <p:nvPr>
            <p:ph type="sldNum" sz="quarter" idx="12"/>
          </p:nvPr>
        </p:nvSpPr>
        <p:spPr/>
        <p:txBody>
          <a:bodyPr/>
          <a:lstStyle/>
          <a:p>
            <a:r>
              <a:rPr lang="en-GB" dirty="0"/>
              <a:t>Page </a:t>
            </a:r>
            <a:fld id="{BE3DC40E-DBBE-4E2D-9EEC-FBF0DA0E9179}" type="slidenum">
              <a:rPr lang="en-GB" smtClean="0"/>
              <a:t>‹#›</a:t>
            </a:fld>
            <a:endParaRPr lang="en-GB" dirty="0"/>
          </a:p>
        </p:txBody>
      </p:sp>
      <p:sp>
        <p:nvSpPr>
          <p:cNvPr id="2" name="Titel 1"/>
          <p:cNvSpPr>
            <a:spLocks noGrp="1"/>
          </p:cNvSpPr>
          <p:nvPr>
            <p:ph type="title"/>
          </p:nvPr>
        </p:nvSpPr>
        <p:spPr/>
        <p:txBody>
          <a:bodyPr/>
          <a:lstStyle/>
          <a:p>
            <a:r>
              <a:rPr lang="en-US"/>
              <a:t>Click to edit Master title style</a:t>
            </a:r>
            <a:endParaRPr lang="en-GB"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Zwei Inhalte Vergleich">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462405" y="1935991"/>
            <a:ext cx="3960000" cy="3267834"/>
          </a:xfrm>
        </p:spPr>
        <p:txBody>
          <a:bodyPr>
            <a:normAutofit/>
          </a:bodyPr>
          <a:lstStyle>
            <a:lvl1pPr>
              <a:defRPr sz="1600"/>
            </a:lvl1pPr>
            <a:lvl2pPr>
              <a:defRPr sz="15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GB" dirty="0" err="1"/>
              <a:t>Textmasterformat</a:t>
            </a:r>
            <a:r>
              <a:rPr lang="en-GB" dirty="0"/>
              <a:t> </a:t>
            </a:r>
            <a:r>
              <a:rPr lang="en-GB" dirty="0" err="1"/>
              <a:t>bearbeiten</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p:txBody>
      </p:sp>
      <p:sp>
        <p:nvSpPr>
          <p:cNvPr id="4" name="Inhaltsplatzhalter 3"/>
          <p:cNvSpPr>
            <a:spLocks noGrp="1"/>
          </p:cNvSpPr>
          <p:nvPr>
            <p:ph sz="half" idx="2" hasCustomPrompt="1"/>
          </p:nvPr>
        </p:nvSpPr>
        <p:spPr>
          <a:xfrm>
            <a:off x="4715688" y="1935991"/>
            <a:ext cx="3960000" cy="3267834"/>
          </a:xfrm>
        </p:spPr>
        <p:txBody>
          <a:bodyPr>
            <a:normAutofit/>
          </a:bodyPr>
          <a:lstStyle>
            <a:lvl1pPr>
              <a:defRPr sz="1600"/>
            </a:lvl1pPr>
            <a:lvl2pPr>
              <a:defRPr sz="15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GB" dirty="0" err="1"/>
              <a:t>Textmasterformat</a:t>
            </a:r>
            <a:r>
              <a:rPr lang="en-GB" dirty="0"/>
              <a:t> </a:t>
            </a:r>
            <a:r>
              <a:rPr lang="en-GB" dirty="0" err="1"/>
              <a:t>bearbeiten</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p:txBody>
      </p:sp>
      <p:sp>
        <p:nvSpPr>
          <p:cNvPr id="8" name="Textplatzhalter 2"/>
          <p:cNvSpPr>
            <a:spLocks noGrp="1"/>
          </p:cNvSpPr>
          <p:nvPr>
            <p:ph type="body" idx="13" hasCustomPrompt="1"/>
          </p:nvPr>
        </p:nvSpPr>
        <p:spPr bwMode="gray">
          <a:xfrm>
            <a:off x="468314" y="1344613"/>
            <a:ext cx="3960811" cy="533136"/>
          </a:xfrm>
          <a:solidFill>
            <a:schemeClr val="accent1"/>
          </a:solidFill>
          <a:ln>
            <a:solidFill>
              <a:schemeClr val="accent1"/>
            </a:solidFill>
          </a:ln>
        </p:spPr>
        <p:style>
          <a:lnRef idx="2">
            <a:schemeClr val="accent3">
              <a:shade val="50000"/>
            </a:schemeClr>
          </a:lnRef>
          <a:fillRef idx="1">
            <a:schemeClr val="accent3"/>
          </a:fillRef>
          <a:effectRef idx="0">
            <a:schemeClr val="accent3"/>
          </a:effectRef>
          <a:fontRef idx="none"/>
        </p:style>
        <p:txBody>
          <a:bodyPr anchor="ctr" anchorCtr="0">
            <a:noAutofit/>
          </a:bodyPr>
          <a:lstStyle>
            <a:lvl1pPr marL="92066" indent="0">
              <a:buNone/>
              <a:tabLst/>
              <a:defRPr sz="1800" b="1" baseline="0">
                <a:solidFill>
                  <a:schemeClr val="bg1"/>
                </a:solidFill>
                <a:latin typeface="+mj-lt"/>
              </a:defRPr>
            </a:lvl1pPr>
            <a:lvl2pPr marL="457153" indent="0">
              <a:buNone/>
              <a:defRPr sz="2000" b="1"/>
            </a:lvl2pPr>
            <a:lvl3pPr marL="914306" indent="0">
              <a:buNone/>
              <a:defRPr sz="1800" b="1"/>
            </a:lvl3pPr>
            <a:lvl4pPr marL="1371460" indent="0">
              <a:buNone/>
              <a:defRPr sz="1600" b="1"/>
            </a:lvl4pPr>
            <a:lvl5pPr marL="1828613" indent="0">
              <a:buNone/>
              <a:defRPr sz="1600" b="1"/>
            </a:lvl5pPr>
            <a:lvl6pPr marL="2285767" indent="0">
              <a:buNone/>
              <a:defRPr sz="1600" b="1"/>
            </a:lvl6pPr>
            <a:lvl7pPr marL="2742920" indent="0">
              <a:buNone/>
              <a:defRPr sz="1600" b="1"/>
            </a:lvl7pPr>
            <a:lvl8pPr marL="3200073" indent="0">
              <a:buNone/>
              <a:defRPr sz="1600" b="1"/>
            </a:lvl8pPr>
            <a:lvl9pPr marL="3657227" indent="0">
              <a:buNone/>
              <a:defRPr sz="1600" b="1"/>
            </a:lvl9pPr>
          </a:lstStyle>
          <a:p>
            <a:pPr lvl="0"/>
            <a:r>
              <a:rPr lang="en-GB" dirty="0"/>
              <a:t>Subtitle 1</a:t>
            </a:r>
          </a:p>
        </p:txBody>
      </p:sp>
      <p:sp>
        <p:nvSpPr>
          <p:cNvPr id="5" name="Datumsplatzhalter 4"/>
          <p:cNvSpPr>
            <a:spLocks noGrp="1"/>
          </p:cNvSpPr>
          <p:nvPr>
            <p:ph type="dt" sz="half" idx="14"/>
          </p:nvPr>
        </p:nvSpPr>
        <p:spPr/>
        <p:txBody>
          <a:bodyPr/>
          <a:lstStyle/>
          <a:p>
            <a:fld id="{9E16A0E8-29DE-4D75-BF66-2C047D439D41}" type="datetime1">
              <a:rPr lang="en-GB" smtClean="0"/>
              <a:t>03/05/2022</a:t>
            </a:fld>
            <a:endParaRPr lang="en-GB" dirty="0"/>
          </a:p>
        </p:txBody>
      </p:sp>
      <p:sp>
        <p:nvSpPr>
          <p:cNvPr id="11" name="Fußzeilenplatzhalter 10"/>
          <p:cNvSpPr>
            <a:spLocks noGrp="1"/>
          </p:cNvSpPr>
          <p:nvPr>
            <p:ph type="ftr" sz="quarter" idx="15"/>
          </p:nvPr>
        </p:nvSpPr>
        <p:spPr/>
        <p:txBody>
          <a:bodyPr/>
          <a:lstStyle/>
          <a:p>
            <a:r>
              <a:rPr lang="en-GB" dirty="0"/>
              <a:t>Sample Footer</a:t>
            </a:r>
          </a:p>
        </p:txBody>
      </p:sp>
      <p:sp>
        <p:nvSpPr>
          <p:cNvPr id="12" name="Foliennummernplatzhalter 11"/>
          <p:cNvSpPr>
            <a:spLocks noGrp="1"/>
          </p:cNvSpPr>
          <p:nvPr>
            <p:ph type="sldNum" sz="quarter" idx="16"/>
          </p:nvPr>
        </p:nvSpPr>
        <p:spPr/>
        <p:txBody>
          <a:bodyPr/>
          <a:lstStyle/>
          <a:p>
            <a:r>
              <a:rPr lang="en-GB" dirty="0"/>
              <a:t>Page </a:t>
            </a:r>
            <a:fld id="{BE3DC40E-DBBE-4E2D-9EEC-FBF0DA0E9179}" type="slidenum">
              <a:rPr lang="en-GB" smtClean="0"/>
              <a:t>‹#›</a:t>
            </a:fld>
            <a:endParaRPr lang="en-GB" dirty="0"/>
          </a:p>
        </p:txBody>
      </p:sp>
      <p:sp>
        <p:nvSpPr>
          <p:cNvPr id="2" name="Titel 1"/>
          <p:cNvSpPr>
            <a:spLocks noGrp="1"/>
          </p:cNvSpPr>
          <p:nvPr>
            <p:ph type="title"/>
          </p:nvPr>
        </p:nvSpPr>
        <p:spPr/>
        <p:txBody>
          <a:bodyPr/>
          <a:lstStyle/>
          <a:p>
            <a:r>
              <a:rPr lang="en-US"/>
              <a:t>Click to edit Master title style</a:t>
            </a:r>
            <a:endParaRPr lang="en-GB" dirty="0"/>
          </a:p>
        </p:txBody>
      </p:sp>
      <p:sp>
        <p:nvSpPr>
          <p:cNvPr id="14" name="Textplatzhalter 2"/>
          <p:cNvSpPr>
            <a:spLocks noGrp="1"/>
          </p:cNvSpPr>
          <p:nvPr>
            <p:ph type="body" idx="17" hasCustomPrompt="1"/>
          </p:nvPr>
        </p:nvSpPr>
        <p:spPr bwMode="gray">
          <a:xfrm>
            <a:off x="4727894" y="1344613"/>
            <a:ext cx="3960811" cy="533136"/>
          </a:xfrm>
          <a:solidFill>
            <a:schemeClr val="accent1"/>
          </a:solidFill>
          <a:ln>
            <a:solidFill>
              <a:schemeClr val="accent1"/>
            </a:solidFill>
          </a:ln>
        </p:spPr>
        <p:style>
          <a:lnRef idx="2">
            <a:schemeClr val="accent3">
              <a:shade val="50000"/>
            </a:schemeClr>
          </a:lnRef>
          <a:fillRef idx="1">
            <a:schemeClr val="accent3"/>
          </a:fillRef>
          <a:effectRef idx="0">
            <a:schemeClr val="accent3"/>
          </a:effectRef>
          <a:fontRef idx="none"/>
        </p:style>
        <p:txBody>
          <a:bodyPr anchor="ctr" anchorCtr="0">
            <a:noAutofit/>
          </a:bodyPr>
          <a:lstStyle>
            <a:lvl1pPr marL="92066" indent="0">
              <a:buNone/>
              <a:tabLst/>
              <a:defRPr sz="1800" b="1" baseline="0">
                <a:solidFill>
                  <a:schemeClr val="bg1"/>
                </a:solidFill>
                <a:latin typeface="+mj-lt"/>
              </a:defRPr>
            </a:lvl1pPr>
            <a:lvl2pPr marL="457153" indent="0">
              <a:buNone/>
              <a:defRPr sz="2000" b="1"/>
            </a:lvl2pPr>
            <a:lvl3pPr marL="914306" indent="0">
              <a:buNone/>
              <a:defRPr sz="1800" b="1"/>
            </a:lvl3pPr>
            <a:lvl4pPr marL="1371460" indent="0">
              <a:buNone/>
              <a:defRPr sz="1600" b="1"/>
            </a:lvl4pPr>
            <a:lvl5pPr marL="1828613" indent="0">
              <a:buNone/>
              <a:defRPr sz="1600" b="1"/>
            </a:lvl5pPr>
            <a:lvl6pPr marL="2285767" indent="0">
              <a:buNone/>
              <a:defRPr sz="1600" b="1"/>
            </a:lvl6pPr>
            <a:lvl7pPr marL="2742920" indent="0">
              <a:buNone/>
              <a:defRPr sz="1600" b="1"/>
            </a:lvl7pPr>
            <a:lvl8pPr marL="3200073" indent="0">
              <a:buNone/>
              <a:defRPr sz="1600" b="1"/>
            </a:lvl8pPr>
            <a:lvl9pPr marL="3657227" indent="0">
              <a:buNone/>
              <a:defRPr sz="1600" b="1"/>
            </a:lvl9pPr>
          </a:lstStyle>
          <a:p>
            <a:pPr lvl="0"/>
            <a:r>
              <a:rPr lang="en-GB" dirty="0"/>
              <a:t>Subtitle 2</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bschlussfolie">
    <p:spTree>
      <p:nvGrpSpPr>
        <p:cNvPr id="1" name=""/>
        <p:cNvGrpSpPr/>
        <p:nvPr/>
      </p:nvGrpSpPr>
      <p:grpSpPr>
        <a:xfrm>
          <a:off x="0" y="0"/>
          <a:ext cx="0" cy="0"/>
          <a:chOff x="0" y="0"/>
          <a:chExt cx="0" cy="0"/>
        </a:xfrm>
      </p:grpSpPr>
      <p:sp>
        <p:nvSpPr>
          <p:cNvPr id="5" name="Rechteck 4"/>
          <p:cNvSpPr/>
          <p:nvPr/>
        </p:nvSpPr>
        <p:spPr>
          <a:xfrm>
            <a:off x="467544" y="1964530"/>
            <a:ext cx="4319712" cy="2716954"/>
          </a:xfrm>
          <a:prstGeom prst="rect">
            <a:avLst/>
          </a:prstGeom>
          <a:ln w="12700">
            <a:solidFill>
              <a:schemeClr val="bg1">
                <a:lumMod val="50000"/>
              </a:schemeClr>
            </a:solidFill>
          </a:ln>
          <a:effectLst/>
        </p:spPr>
        <p:style>
          <a:lnRef idx="2">
            <a:schemeClr val="dk1"/>
          </a:lnRef>
          <a:fillRef idx="1">
            <a:schemeClr val="lt1"/>
          </a:fillRef>
          <a:effectRef idx="0">
            <a:schemeClr val="dk1"/>
          </a:effectRef>
          <a:fontRef idx="minor">
            <a:schemeClr val="dk1"/>
          </a:fontRef>
        </p:style>
        <p:txBody>
          <a:bodyPr lIns="91431" tIns="45715" rIns="91431" bIns="45715" rtlCol="0" anchor="ctr"/>
          <a:lstStyle/>
          <a:p>
            <a:pPr algn="ctr"/>
            <a:endParaRPr lang="en-GB" dirty="0"/>
          </a:p>
        </p:txBody>
      </p:sp>
      <p:pic>
        <p:nvPicPr>
          <p:cNvPr id="7" name="Grafik 6" descr="Logo-für-VK.png"/>
          <p:cNvPicPr>
            <a:picLocks noChangeAspect="1"/>
          </p:cNvPicPr>
          <p:nvPr/>
        </p:nvPicPr>
        <p:blipFill>
          <a:blip r:embed="rId2" cstate="print"/>
          <a:stretch>
            <a:fillRect/>
          </a:stretch>
        </p:blipFill>
        <p:spPr>
          <a:xfrm>
            <a:off x="611560" y="2127250"/>
            <a:ext cx="492443" cy="2252663"/>
          </a:xfrm>
          <a:prstGeom prst="rect">
            <a:avLst/>
          </a:prstGeom>
        </p:spPr>
      </p:pic>
      <p:sp>
        <p:nvSpPr>
          <p:cNvPr id="11" name="Textplatzhalter 10"/>
          <p:cNvSpPr>
            <a:spLocks noGrp="1"/>
          </p:cNvSpPr>
          <p:nvPr>
            <p:ph type="body" sz="quarter" idx="10" hasCustomPrompt="1"/>
          </p:nvPr>
        </p:nvSpPr>
        <p:spPr>
          <a:xfrm>
            <a:off x="1684020" y="2559843"/>
            <a:ext cx="2763926" cy="1811291"/>
          </a:xfrm>
        </p:spPr>
        <p:txBody>
          <a:bodyPr>
            <a:normAutofit/>
          </a:bodyPr>
          <a:lstStyle>
            <a:lvl1pPr marL="0" marR="0" indent="0" algn="l" defTabSz="914306" rtl="0" eaLnBrk="1" fontAlgn="auto" latinLnBrk="0" hangingPunct="1">
              <a:lnSpc>
                <a:spcPct val="100000"/>
              </a:lnSpc>
              <a:spcBef>
                <a:spcPts val="0"/>
              </a:spcBef>
              <a:spcAft>
                <a:spcPts val="0"/>
              </a:spcAft>
              <a:buClr>
                <a:srgbClr val="4B2582"/>
              </a:buClr>
              <a:buSzTx/>
              <a:buFont typeface="Wingdings" pitchFamily="2" charset="2"/>
              <a:buNone/>
              <a:tabLst/>
              <a:defRPr sz="1100" baseline="0"/>
            </a:lvl1pPr>
            <a:lvl2pPr marL="0" indent="0">
              <a:buNone/>
              <a:defRPr/>
            </a:lvl2pPr>
            <a:lvl3pPr marL="0" indent="0">
              <a:buNone/>
              <a:defRPr/>
            </a:lvl3pPr>
            <a:lvl4pPr marL="0" indent="0">
              <a:buNone/>
              <a:defRPr/>
            </a:lvl4pPr>
            <a:lvl5pPr marL="0" indent="0">
              <a:buNone/>
              <a:defRPr/>
            </a:lvl5pPr>
          </a:lstStyle>
          <a:p>
            <a:pPr marL="0" marR="0" lvl="0" indent="0" algn="l" defTabSz="914306" rtl="0" eaLnBrk="1" fontAlgn="auto" latinLnBrk="0" hangingPunct="1">
              <a:lnSpc>
                <a:spcPct val="100000"/>
              </a:lnSpc>
              <a:spcBef>
                <a:spcPts val="0"/>
              </a:spcBef>
              <a:spcAft>
                <a:spcPts val="0"/>
              </a:spcAft>
              <a:buClr>
                <a:srgbClr val="4B2582"/>
              </a:buClr>
              <a:buSzTx/>
              <a:buFont typeface="Wingdings" pitchFamily="2" charset="2"/>
              <a:buNone/>
              <a:tabLst/>
              <a:defRPr/>
            </a:pPr>
            <a:r>
              <a:rPr kumimoji="0" lang="en-GB" sz="1000" b="0" i="0" u="none" strike="noStrike" kern="1200" cap="none" spc="0" normalizeH="0" baseline="0" noProof="0" dirty="0" err="1">
                <a:ln>
                  <a:noFill/>
                </a:ln>
                <a:solidFill>
                  <a:srgbClr val="000000"/>
                </a:solidFill>
                <a:effectLst/>
                <a:uLnTx/>
                <a:uFillTx/>
                <a:latin typeface="+mn-lt"/>
                <a:ea typeface="+mn-ea"/>
                <a:cs typeface="+mn-cs"/>
              </a:rPr>
              <a:t>Hier</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Adressdaten</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eingeben</a:t>
            </a:r>
            <a:endParaRPr kumimoji="0" lang="en-GB" sz="1000" b="0" i="0" u="none" strike="noStrike" kern="1200" cap="none" spc="0" normalizeH="0" baseline="0" noProof="0" dirty="0">
              <a:ln>
                <a:noFill/>
              </a:ln>
              <a:solidFill>
                <a:srgbClr val="000000"/>
              </a:solidFill>
              <a:effectLst/>
              <a:uLnTx/>
              <a:uFillTx/>
              <a:latin typeface="+mn-lt"/>
              <a:ea typeface="+mn-ea"/>
              <a:cs typeface="+mn-cs"/>
            </a:endParaRPr>
          </a:p>
        </p:txBody>
      </p:sp>
      <p:sp>
        <p:nvSpPr>
          <p:cNvPr id="8" name="Datumsplatzhalter 7"/>
          <p:cNvSpPr>
            <a:spLocks noGrp="1"/>
          </p:cNvSpPr>
          <p:nvPr>
            <p:ph type="dt" sz="half" idx="11"/>
          </p:nvPr>
        </p:nvSpPr>
        <p:spPr/>
        <p:txBody>
          <a:bodyPr/>
          <a:lstStyle/>
          <a:p>
            <a:fld id="{D1DA7DE9-F6B6-4FDA-A00F-1221D494593B}" type="datetime1">
              <a:rPr lang="en-GB" smtClean="0"/>
              <a:t>03/05/2022</a:t>
            </a:fld>
            <a:endParaRPr lang="en-GB" dirty="0"/>
          </a:p>
        </p:txBody>
      </p:sp>
      <p:sp>
        <p:nvSpPr>
          <p:cNvPr id="9" name="Fußzeilenplatzhalter 8"/>
          <p:cNvSpPr>
            <a:spLocks noGrp="1"/>
          </p:cNvSpPr>
          <p:nvPr>
            <p:ph type="ftr" sz="quarter" idx="12"/>
          </p:nvPr>
        </p:nvSpPr>
        <p:spPr/>
        <p:txBody>
          <a:bodyPr/>
          <a:lstStyle/>
          <a:p>
            <a:r>
              <a:rPr lang="en-GB" dirty="0"/>
              <a:t>Sample Footer</a:t>
            </a:r>
          </a:p>
        </p:txBody>
      </p:sp>
      <p:sp>
        <p:nvSpPr>
          <p:cNvPr id="10" name="Foliennummernplatzhalter 9"/>
          <p:cNvSpPr>
            <a:spLocks noGrp="1"/>
          </p:cNvSpPr>
          <p:nvPr>
            <p:ph type="sldNum" sz="quarter" idx="13"/>
          </p:nvPr>
        </p:nvSpPr>
        <p:spPr/>
        <p:txBody>
          <a:bodyPr/>
          <a:lstStyle/>
          <a:p>
            <a:r>
              <a:rPr lang="en-GB" dirty="0"/>
              <a:t>Page </a:t>
            </a:r>
            <a:fld id="{BE3DC40E-DBBE-4E2D-9EEC-FBF0DA0E9179}" type="slidenum">
              <a:rPr lang="en-GB" smtClean="0"/>
              <a:t>‹#›</a:t>
            </a:fld>
            <a:endParaRPr lang="en-GB"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kur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4" name="Gruppieren 23"/>
          <p:cNvGrpSpPr/>
          <p:nvPr userDrawn="1"/>
        </p:nvGrpSpPr>
        <p:grpSpPr>
          <a:xfrm>
            <a:off x="287338" y="603319"/>
            <a:ext cx="8552850" cy="1731679"/>
            <a:chOff x="287338" y="603319"/>
            <a:chExt cx="8552850" cy="2037600"/>
          </a:xfrm>
        </p:grpSpPr>
        <p:sp>
          <p:nvSpPr>
            <p:cNvPr id="26" name="Rechteck 25"/>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sp>
          <p:nvSpPr>
            <p:cNvPr id="27" name="Rechteck 26"/>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grpSp>
      <p:sp>
        <p:nvSpPr>
          <p:cNvPr id="2" name="Titel 1"/>
          <p:cNvSpPr>
            <a:spLocks noGrp="1"/>
          </p:cNvSpPr>
          <p:nvPr>
            <p:ph type="ctrTitle" hasCustomPrompt="1"/>
          </p:nvPr>
        </p:nvSpPr>
        <p:spPr bwMode="black">
          <a:xfrm>
            <a:off x="605408" y="1294973"/>
            <a:ext cx="5466982" cy="516714"/>
          </a:xfrm>
          <a:prstGeom prst="rect">
            <a:avLst/>
          </a:prstGeom>
        </p:spPr>
        <p:txBody>
          <a:bodyPr tIns="0" anchor="b"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en-GB" dirty="0"/>
              <a:t>Max. 1 line for header</a:t>
            </a:r>
          </a:p>
        </p:txBody>
      </p:sp>
      <p:sp>
        <p:nvSpPr>
          <p:cNvPr id="3" name="Untertitel 2"/>
          <p:cNvSpPr>
            <a:spLocks noGrp="1"/>
          </p:cNvSpPr>
          <p:nvPr>
            <p:ph type="subTitle" idx="1" hasCustomPrompt="1"/>
          </p:nvPr>
        </p:nvSpPr>
        <p:spPr bwMode="black">
          <a:xfrm>
            <a:off x="605408" y="993080"/>
            <a:ext cx="5466982" cy="304511"/>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en-GB" dirty="0"/>
              <a:t>Add subtitle here if required</a:t>
            </a:r>
          </a:p>
        </p:txBody>
      </p:sp>
      <p:sp>
        <p:nvSpPr>
          <p:cNvPr id="16" name="Textplatzhalter 9"/>
          <p:cNvSpPr>
            <a:spLocks noGrp="1"/>
          </p:cNvSpPr>
          <p:nvPr>
            <p:ph type="body" sz="quarter" idx="11" hasCustomPrompt="1"/>
          </p:nvPr>
        </p:nvSpPr>
        <p:spPr bwMode="white">
          <a:xfrm>
            <a:off x="287338" y="2642906"/>
            <a:ext cx="4284662" cy="805551"/>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r>
              <a:rPr lang="en-GB" dirty="0"/>
              <a:t>Information about presentation (author, version No. etc.)</a:t>
            </a:r>
          </a:p>
        </p:txBody>
      </p:sp>
      <p:sp>
        <p:nvSpPr>
          <p:cNvPr id="12" name="Textplatzhalter 7"/>
          <p:cNvSpPr>
            <a:spLocks noGrp="1"/>
          </p:cNvSpPr>
          <p:nvPr>
            <p:ph type="body" sz="quarter" idx="12" hasCustomPrompt="1"/>
          </p:nvPr>
        </p:nvSpPr>
        <p:spPr bwMode="auto">
          <a:xfrm>
            <a:off x="457200" y="5426926"/>
            <a:ext cx="1638300" cy="243623"/>
          </a:xfrm>
        </p:spPr>
        <p:txBody>
          <a:bodyPr>
            <a:noAutofit/>
          </a:bodyPr>
          <a:lstStyle>
            <a:lvl1pPr marL="0" indent="0">
              <a:buNone/>
              <a:defRPr sz="900" cap="all" baseline="0">
                <a:solidFill>
                  <a:schemeClr val="bg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en-GB" dirty="0"/>
              <a:t>State: </a:t>
            </a:r>
            <a:r>
              <a:rPr lang="en-GB" dirty="0" err="1"/>
              <a:t>xx.xx.xxxx</a:t>
            </a:r>
            <a:endParaRPr lang="en-GB" dirty="0"/>
          </a:p>
        </p:txBody>
      </p:sp>
      <p:pic>
        <p:nvPicPr>
          <p:cNvPr id="19" name="Grafik 18">
            <a:extLst>
              <a:ext uri="{FF2B5EF4-FFF2-40B4-BE49-F238E27FC236}">
                <a16:creationId xmlns:a16="http://schemas.microsoft.com/office/drawing/2014/main" id="{BE16B78E-14FB-4C1E-8625-0D5A429E49F4}"/>
              </a:ext>
            </a:extLst>
          </p:cNvPr>
          <p:cNvPicPr>
            <a:picLocks noChangeAspect="1"/>
          </p:cNvPicPr>
          <p:nvPr userDrawn="1"/>
        </p:nvPicPr>
        <p:blipFill>
          <a:blip r:embed="rId3"/>
          <a:stretch>
            <a:fillRect/>
          </a:stretch>
        </p:blipFill>
        <p:spPr>
          <a:xfrm>
            <a:off x="6579375" y="1065910"/>
            <a:ext cx="1849165" cy="975600"/>
          </a:xfrm>
          <a:prstGeom prst="rect">
            <a:avLst/>
          </a:prstGeom>
        </p:spPr>
      </p:pic>
      <p:pic>
        <p:nvPicPr>
          <p:cNvPr id="4" name="Picture 3"/>
          <p:cNvPicPr>
            <a:picLocks noChangeAspect="1"/>
          </p:cNvPicPr>
          <p:nvPr userDrawn="1"/>
        </p:nvPicPr>
        <p:blipFill>
          <a:blip r:embed="rId4"/>
          <a:stretch>
            <a:fillRect/>
          </a:stretch>
        </p:blipFill>
        <p:spPr>
          <a:xfrm>
            <a:off x="7011229" y="5190943"/>
            <a:ext cx="1828959" cy="298730"/>
          </a:xfrm>
          <a:prstGeom prst="rect">
            <a:avLst/>
          </a:prstGeom>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462019" y="1344613"/>
            <a:ext cx="7759644" cy="3853905"/>
          </a:xfrm>
        </p:spPr>
        <p:txBody>
          <a:bodyPr lIns="0" rIns="0">
            <a:normAutofit/>
          </a:bodyPr>
          <a:lstStyle>
            <a:lvl1pPr>
              <a:defRPr sz="1600"/>
            </a:lvl1pPr>
            <a:lvl2pPr>
              <a:defRPr sz="1500"/>
            </a:lvl2pPr>
            <a:lvl3pPr>
              <a:defRPr sz="1400"/>
            </a:lvl3pPr>
            <a:lvl4pPr>
              <a:defRPr sz="1200"/>
            </a:lvl4pPr>
            <a:lvl5pPr>
              <a:defRPr sz="1200"/>
            </a:lvl5pPr>
          </a:lstStyle>
          <a:p>
            <a:pPr lvl="0"/>
            <a:r>
              <a:rPr lang="en-GB" dirty="0" err="1"/>
              <a:t>Textmasterformat</a:t>
            </a:r>
            <a:r>
              <a:rPr lang="en-GB" dirty="0"/>
              <a:t> </a:t>
            </a:r>
            <a:r>
              <a:rPr lang="en-GB" dirty="0" err="1"/>
              <a:t>durch</a:t>
            </a:r>
            <a:r>
              <a:rPr lang="en-GB" dirty="0"/>
              <a:t> </a:t>
            </a:r>
            <a:r>
              <a:rPr lang="en-GB" dirty="0" err="1"/>
              <a:t>Klicken</a:t>
            </a:r>
            <a:r>
              <a:rPr lang="en-GB" dirty="0"/>
              <a:t> </a:t>
            </a:r>
            <a:r>
              <a:rPr lang="en-GB" dirty="0" err="1"/>
              <a:t>bearbeiten</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4" name="Datumsplatzhalter 3"/>
          <p:cNvSpPr>
            <a:spLocks noGrp="1"/>
          </p:cNvSpPr>
          <p:nvPr>
            <p:ph type="dt" sz="half" idx="10"/>
          </p:nvPr>
        </p:nvSpPr>
        <p:spPr/>
        <p:txBody>
          <a:bodyPr/>
          <a:lstStyle/>
          <a:p>
            <a:fld id="{E40E7AAB-A700-485E-A2FB-EAC3CFB07074}" type="datetime1">
              <a:rPr lang="en-GB" smtClean="0"/>
              <a:t>03/05/2022</a:t>
            </a:fld>
            <a:endParaRPr lang="en-GB" dirty="0"/>
          </a:p>
        </p:txBody>
      </p:sp>
      <p:sp>
        <p:nvSpPr>
          <p:cNvPr id="8" name="Fußzeilenplatzhalter 7"/>
          <p:cNvSpPr>
            <a:spLocks noGrp="1"/>
          </p:cNvSpPr>
          <p:nvPr>
            <p:ph type="ftr" sz="quarter" idx="11"/>
          </p:nvPr>
        </p:nvSpPr>
        <p:spPr/>
        <p:txBody>
          <a:bodyPr/>
          <a:lstStyle/>
          <a:p>
            <a:r>
              <a:rPr lang="en-GB" dirty="0"/>
              <a:t>Sample Footer</a:t>
            </a:r>
          </a:p>
        </p:txBody>
      </p:sp>
      <p:sp>
        <p:nvSpPr>
          <p:cNvPr id="9" name="Foliennummernplatzhalter 8"/>
          <p:cNvSpPr>
            <a:spLocks noGrp="1"/>
          </p:cNvSpPr>
          <p:nvPr>
            <p:ph type="sldNum" sz="quarter" idx="12"/>
          </p:nvPr>
        </p:nvSpPr>
        <p:spPr/>
        <p:txBody>
          <a:bodyPr/>
          <a:lstStyle/>
          <a:p>
            <a:r>
              <a:rPr lang="en-GB" dirty="0"/>
              <a:t>Page </a:t>
            </a:r>
            <a:fld id="{BE3DC40E-DBBE-4E2D-9EEC-FBF0DA0E9179}" type="slidenum">
              <a:rPr lang="en-GB" smtClean="0"/>
              <a:t>‹#›</a:t>
            </a:fld>
            <a:endParaRPr lang="en-GB" dirty="0"/>
          </a:p>
        </p:txBody>
      </p:sp>
      <p:sp>
        <p:nvSpPr>
          <p:cNvPr id="2" name="Titel 1"/>
          <p:cNvSpPr>
            <a:spLocks noGrp="1"/>
          </p:cNvSpPr>
          <p:nvPr>
            <p:ph type="title"/>
          </p:nvPr>
        </p:nvSpPr>
        <p:spPr/>
        <p:txBody>
          <a:bodyPr/>
          <a:lstStyle/>
          <a:p>
            <a:r>
              <a:rPr lang="en-US"/>
              <a:t>Click to edit Master title style</a:t>
            </a:r>
            <a:endParaRPr lang="en-GB"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folie ohne Bild">
    <p:spTree>
      <p:nvGrpSpPr>
        <p:cNvPr id="1" name=""/>
        <p:cNvGrpSpPr/>
        <p:nvPr/>
      </p:nvGrpSpPr>
      <p:grpSpPr>
        <a:xfrm>
          <a:off x="0" y="0"/>
          <a:ext cx="0" cy="0"/>
          <a:chOff x="0" y="0"/>
          <a:chExt cx="0" cy="0"/>
        </a:xfrm>
      </p:grpSpPr>
      <p:grpSp>
        <p:nvGrpSpPr>
          <p:cNvPr id="12" name="Gruppieren 11"/>
          <p:cNvGrpSpPr/>
          <p:nvPr userDrawn="1"/>
        </p:nvGrpSpPr>
        <p:grpSpPr>
          <a:xfrm>
            <a:off x="287338" y="603319"/>
            <a:ext cx="8552850" cy="2037600"/>
            <a:chOff x="287338" y="603319"/>
            <a:chExt cx="8552850" cy="2037600"/>
          </a:xfrm>
        </p:grpSpPr>
        <p:sp>
          <p:nvSpPr>
            <p:cNvPr id="16" name="Rechteck 15"/>
            <p:cNvSpPr/>
            <p:nvPr userDrawn="1"/>
          </p:nvSpPr>
          <p:spPr>
            <a:xfrm>
              <a:off x="6192000" y="603319"/>
              <a:ext cx="2648188"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sp>
          <p:nvSpPr>
            <p:cNvPr id="17" name="Rechteck 16"/>
            <p:cNvSpPr/>
            <p:nvPr userDrawn="1"/>
          </p:nvSpPr>
          <p:spPr bwMode="blackWhite">
            <a:xfrm>
              <a:off x="287338" y="603319"/>
              <a:ext cx="5904662"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grpSp>
      <p:sp>
        <p:nvSpPr>
          <p:cNvPr id="14" name="Textplatzhalter 9"/>
          <p:cNvSpPr>
            <a:spLocks noGrp="1"/>
          </p:cNvSpPr>
          <p:nvPr>
            <p:ph type="body" sz="quarter" idx="11" hasCustomPrompt="1"/>
          </p:nvPr>
        </p:nvSpPr>
        <p:spPr bwMode="white">
          <a:xfrm>
            <a:off x="287338" y="2941638"/>
            <a:ext cx="4284662" cy="805551"/>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r>
              <a:rPr lang="en-GB" dirty="0"/>
              <a:t>Information about presentation (author, version No. etc.)</a:t>
            </a:r>
          </a:p>
        </p:txBody>
      </p:sp>
      <p:sp>
        <p:nvSpPr>
          <p:cNvPr id="10"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tx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en-GB" dirty="0"/>
              <a:t>State: </a:t>
            </a:r>
            <a:r>
              <a:rPr lang="en-GB" dirty="0" err="1"/>
              <a:t>xx.xx.xxxx</a:t>
            </a:r>
            <a:endParaRPr lang="en-GB" dirty="0"/>
          </a:p>
        </p:txBody>
      </p:sp>
      <p:sp>
        <p:nvSpPr>
          <p:cNvPr id="13" name="Titel 1"/>
          <p:cNvSpPr>
            <a:spLocks noGrp="1"/>
          </p:cNvSpPr>
          <p:nvPr>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en-GB" dirty="0"/>
              <a:t>Max. 2 lines of text for header</a:t>
            </a:r>
          </a:p>
        </p:txBody>
      </p:sp>
      <p:sp>
        <p:nvSpPr>
          <p:cNvPr id="15" name="Untertitel 2"/>
          <p:cNvSpPr>
            <a:spLocks noGrp="1"/>
          </p:cNvSpPr>
          <p:nvPr>
            <p:ph type="subTitle" idx="1" hasCustomPrompt="1"/>
          </p:nvPr>
        </p:nvSpPr>
        <p:spPr bwMode="black">
          <a:xfrm>
            <a:off x="605406" y="993080"/>
            <a:ext cx="5436000" cy="351533"/>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en-GB" dirty="0"/>
              <a:t>Add subtitle here if required</a:t>
            </a:r>
          </a:p>
        </p:txBody>
      </p:sp>
      <p:pic>
        <p:nvPicPr>
          <p:cNvPr id="21" name="Grafik 20">
            <a:extLst>
              <a:ext uri="{FF2B5EF4-FFF2-40B4-BE49-F238E27FC236}">
                <a16:creationId xmlns:a16="http://schemas.microsoft.com/office/drawing/2014/main" id="{BA9844F5-FA66-4582-86D9-5CEB57D81516}"/>
              </a:ext>
            </a:extLst>
          </p:cNvPr>
          <p:cNvPicPr>
            <a:picLocks noChangeAspect="1"/>
          </p:cNvPicPr>
          <p:nvPr userDrawn="1"/>
        </p:nvPicPr>
        <p:blipFill>
          <a:blip r:embed="rId2"/>
          <a:stretch>
            <a:fillRect/>
          </a:stretch>
        </p:blipFill>
        <p:spPr>
          <a:xfrm>
            <a:off x="6579375" y="1065910"/>
            <a:ext cx="1849165" cy="975600"/>
          </a:xfrm>
          <a:prstGeom prst="rect">
            <a:avLst/>
          </a:prstGeom>
        </p:spPr>
      </p:pic>
      <p:pic>
        <p:nvPicPr>
          <p:cNvPr id="2" name="Picture 1"/>
          <p:cNvPicPr>
            <a:picLocks noChangeAspect="1"/>
          </p:cNvPicPr>
          <p:nvPr userDrawn="1"/>
        </p:nvPicPr>
        <p:blipFill>
          <a:blip r:embed="rId3"/>
          <a:stretch>
            <a:fillRect/>
          </a:stretch>
        </p:blipFill>
        <p:spPr>
          <a:xfrm>
            <a:off x="7011229" y="5371819"/>
            <a:ext cx="1828959" cy="298730"/>
          </a:xfrm>
          <a:prstGeom prst="rect">
            <a:avLst/>
          </a:prstGeom>
        </p:spPr>
      </p:pic>
    </p:spTree>
    <p:extLst>
      <p:ext uri="{BB962C8B-B14F-4D97-AF65-F5344CB8AC3E}">
        <p14:creationId xmlns:p14="http://schemas.microsoft.com/office/powerpoint/2010/main" val="15467961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folie ohne Bild kurz">
    <p:spTree>
      <p:nvGrpSpPr>
        <p:cNvPr id="1" name=""/>
        <p:cNvGrpSpPr/>
        <p:nvPr/>
      </p:nvGrpSpPr>
      <p:grpSpPr>
        <a:xfrm>
          <a:off x="0" y="0"/>
          <a:ext cx="0" cy="0"/>
          <a:chOff x="0" y="0"/>
          <a:chExt cx="0" cy="0"/>
        </a:xfrm>
      </p:grpSpPr>
      <p:grpSp>
        <p:nvGrpSpPr>
          <p:cNvPr id="13" name="Gruppieren 12"/>
          <p:cNvGrpSpPr/>
          <p:nvPr userDrawn="1"/>
        </p:nvGrpSpPr>
        <p:grpSpPr>
          <a:xfrm>
            <a:off x="287338" y="603319"/>
            <a:ext cx="8552850" cy="1731679"/>
            <a:chOff x="287338" y="603319"/>
            <a:chExt cx="8552850" cy="2037600"/>
          </a:xfrm>
        </p:grpSpPr>
        <p:sp>
          <p:nvSpPr>
            <p:cNvPr id="15" name="Rechteck 14"/>
            <p:cNvSpPr/>
            <p:nvPr userDrawn="1"/>
          </p:nvSpPr>
          <p:spPr>
            <a:xfrm>
              <a:off x="6192000" y="603319"/>
              <a:ext cx="2648188"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sp>
          <p:nvSpPr>
            <p:cNvPr id="17" name="Rechteck 16"/>
            <p:cNvSpPr/>
            <p:nvPr userDrawn="1"/>
          </p:nvSpPr>
          <p:spPr bwMode="blackWhite">
            <a:xfrm>
              <a:off x="287338" y="603319"/>
              <a:ext cx="5904662"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grpSp>
      <p:sp>
        <p:nvSpPr>
          <p:cNvPr id="2" name="Titel 1"/>
          <p:cNvSpPr>
            <a:spLocks noGrp="1"/>
          </p:cNvSpPr>
          <p:nvPr>
            <p:ph type="ctrTitle" hasCustomPrompt="1"/>
          </p:nvPr>
        </p:nvSpPr>
        <p:spPr bwMode="black">
          <a:xfrm>
            <a:off x="605407" y="1294973"/>
            <a:ext cx="5436000" cy="516714"/>
          </a:xfrm>
          <a:prstGeom prst="rect">
            <a:avLst/>
          </a:prstGeom>
        </p:spPr>
        <p:txBody>
          <a:bodyPr tIns="0" anchor="b"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en-GB" dirty="0"/>
              <a:t>Max. 1 line for header</a:t>
            </a:r>
          </a:p>
        </p:txBody>
      </p:sp>
      <p:sp>
        <p:nvSpPr>
          <p:cNvPr id="3" name="Untertitel 2"/>
          <p:cNvSpPr>
            <a:spLocks noGrp="1"/>
          </p:cNvSpPr>
          <p:nvPr>
            <p:ph type="subTitle" idx="1" hasCustomPrompt="1"/>
          </p:nvPr>
        </p:nvSpPr>
        <p:spPr bwMode="black">
          <a:xfrm>
            <a:off x="605407" y="993080"/>
            <a:ext cx="5436000" cy="304511"/>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en-GB" dirty="0"/>
              <a:t>Add subtitle here if required</a:t>
            </a:r>
          </a:p>
        </p:txBody>
      </p:sp>
      <p:sp>
        <p:nvSpPr>
          <p:cNvPr id="14" name="Textplatzhalter 9"/>
          <p:cNvSpPr>
            <a:spLocks noGrp="1"/>
          </p:cNvSpPr>
          <p:nvPr>
            <p:ph type="body" sz="quarter" idx="11" hasCustomPrompt="1"/>
          </p:nvPr>
        </p:nvSpPr>
        <p:spPr bwMode="white">
          <a:xfrm>
            <a:off x="287338" y="2642907"/>
            <a:ext cx="4284662" cy="805551"/>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r>
              <a:rPr lang="en-GB" dirty="0"/>
              <a:t>Information about presentation (author, version No. etc.)</a:t>
            </a:r>
          </a:p>
        </p:txBody>
      </p:sp>
      <p:sp>
        <p:nvSpPr>
          <p:cNvPr id="12"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tx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en-GB" dirty="0"/>
              <a:t>State: </a:t>
            </a:r>
            <a:r>
              <a:rPr lang="en-GB" dirty="0" err="1"/>
              <a:t>xx.xx.xxxx</a:t>
            </a:r>
            <a:endParaRPr lang="en-GB" dirty="0"/>
          </a:p>
        </p:txBody>
      </p:sp>
      <p:pic>
        <p:nvPicPr>
          <p:cNvPr id="21" name="Grafik 20">
            <a:extLst>
              <a:ext uri="{FF2B5EF4-FFF2-40B4-BE49-F238E27FC236}">
                <a16:creationId xmlns:a16="http://schemas.microsoft.com/office/drawing/2014/main" id="{A463F4F5-A20D-4A70-B3F9-6AD8A3EE255E}"/>
              </a:ext>
            </a:extLst>
          </p:cNvPr>
          <p:cNvPicPr>
            <a:picLocks noChangeAspect="1"/>
          </p:cNvPicPr>
          <p:nvPr userDrawn="1"/>
        </p:nvPicPr>
        <p:blipFill>
          <a:blip r:embed="rId2"/>
          <a:stretch>
            <a:fillRect/>
          </a:stretch>
        </p:blipFill>
        <p:spPr>
          <a:xfrm>
            <a:off x="6579375" y="1065910"/>
            <a:ext cx="1849165" cy="975600"/>
          </a:xfrm>
          <a:prstGeom prst="rect">
            <a:avLst/>
          </a:prstGeom>
        </p:spPr>
      </p:pic>
      <p:pic>
        <p:nvPicPr>
          <p:cNvPr id="4" name="Picture 3"/>
          <p:cNvPicPr>
            <a:picLocks noChangeAspect="1"/>
          </p:cNvPicPr>
          <p:nvPr userDrawn="1"/>
        </p:nvPicPr>
        <p:blipFill>
          <a:blip r:embed="rId3"/>
          <a:stretch>
            <a:fillRect/>
          </a:stretch>
        </p:blipFill>
        <p:spPr>
          <a:xfrm>
            <a:off x="7011229" y="5371819"/>
            <a:ext cx="1828959" cy="298730"/>
          </a:xfrm>
          <a:prstGeom prst="rect">
            <a:avLst/>
          </a:prstGeom>
        </p:spPr>
      </p:pic>
    </p:spTree>
    <p:extLst>
      <p:ext uri="{BB962C8B-B14F-4D97-AF65-F5344CB8AC3E}">
        <p14:creationId xmlns:p14="http://schemas.microsoft.com/office/powerpoint/2010/main" val="191926800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folie Bild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uppieren 10"/>
          <p:cNvGrpSpPr/>
          <p:nvPr userDrawn="1"/>
        </p:nvGrpSpPr>
        <p:grpSpPr>
          <a:xfrm>
            <a:off x="287338" y="603319"/>
            <a:ext cx="8552850" cy="2037600"/>
            <a:chOff x="287338" y="603319"/>
            <a:chExt cx="8552850" cy="2037600"/>
          </a:xfrm>
        </p:grpSpPr>
        <p:sp>
          <p:nvSpPr>
            <p:cNvPr id="12" name="Rechteck 11"/>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sp>
          <p:nvSpPr>
            <p:cNvPr id="13" name="Rechteck 12"/>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grpSp>
      <p:sp>
        <p:nvSpPr>
          <p:cNvPr id="10" name="Textplatzhalter 9"/>
          <p:cNvSpPr>
            <a:spLocks noGrp="1"/>
          </p:cNvSpPr>
          <p:nvPr>
            <p:ph type="body" sz="quarter" idx="11" hasCustomPrompt="1"/>
          </p:nvPr>
        </p:nvSpPr>
        <p:spPr bwMode="white">
          <a:xfrm>
            <a:off x="287338" y="2941638"/>
            <a:ext cx="4284662" cy="805551"/>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r>
              <a:rPr lang="en-GB" dirty="0"/>
              <a:t>Information about presentation (author, version No. etc.)</a:t>
            </a:r>
          </a:p>
        </p:txBody>
      </p:sp>
      <p:sp>
        <p:nvSpPr>
          <p:cNvPr id="14"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tx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en-GB" dirty="0"/>
              <a:t>State: </a:t>
            </a:r>
            <a:r>
              <a:rPr lang="en-GB" dirty="0" err="1"/>
              <a:t>xx.xx.xxxx</a:t>
            </a:r>
            <a:endParaRPr lang="en-GB" dirty="0"/>
          </a:p>
        </p:txBody>
      </p:sp>
      <p:sp>
        <p:nvSpPr>
          <p:cNvPr id="16" name="Titel 1"/>
          <p:cNvSpPr>
            <a:spLocks noGrp="1"/>
          </p:cNvSpPr>
          <p:nvPr>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en-GB" dirty="0"/>
              <a:t>Max. 2 lines of text for header</a:t>
            </a:r>
          </a:p>
        </p:txBody>
      </p:sp>
      <p:sp>
        <p:nvSpPr>
          <p:cNvPr id="17" name="Untertitel 2"/>
          <p:cNvSpPr>
            <a:spLocks noGrp="1"/>
          </p:cNvSpPr>
          <p:nvPr>
            <p:ph type="subTitle" idx="1" hasCustomPrompt="1"/>
          </p:nvPr>
        </p:nvSpPr>
        <p:spPr bwMode="black">
          <a:xfrm>
            <a:off x="605406" y="993080"/>
            <a:ext cx="5436000" cy="351533"/>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en-GB" dirty="0"/>
              <a:t>Add subtitle here if required</a:t>
            </a:r>
          </a:p>
        </p:txBody>
      </p:sp>
      <p:pic>
        <p:nvPicPr>
          <p:cNvPr id="22" name="Grafik 21">
            <a:extLst>
              <a:ext uri="{FF2B5EF4-FFF2-40B4-BE49-F238E27FC236}">
                <a16:creationId xmlns:a16="http://schemas.microsoft.com/office/drawing/2014/main" id="{330D039B-1A60-42B3-A3E1-B44D86C63C0C}"/>
              </a:ext>
            </a:extLst>
          </p:cNvPr>
          <p:cNvPicPr>
            <a:picLocks noChangeAspect="1"/>
          </p:cNvPicPr>
          <p:nvPr userDrawn="1"/>
        </p:nvPicPr>
        <p:blipFill>
          <a:blip r:embed="rId3"/>
          <a:stretch>
            <a:fillRect/>
          </a:stretch>
        </p:blipFill>
        <p:spPr>
          <a:xfrm>
            <a:off x="6579375" y="1065910"/>
            <a:ext cx="1849165" cy="975600"/>
          </a:xfrm>
          <a:prstGeom prst="rect">
            <a:avLst/>
          </a:prstGeom>
        </p:spPr>
      </p:pic>
      <p:pic>
        <p:nvPicPr>
          <p:cNvPr id="2" name="Picture 1"/>
          <p:cNvPicPr>
            <a:picLocks noChangeAspect="1"/>
          </p:cNvPicPr>
          <p:nvPr userDrawn="1"/>
        </p:nvPicPr>
        <p:blipFill>
          <a:blip r:embed="rId4"/>
          <a:stretch>
            <a:fillRect/>
          </a:stretch>
        </p:blipFill>
        <p:spPr>
          <a:xfrm>
            <a:off x="7011229" y="5370421"/>
            <a:ext cx="1828959" cy="298730"/>
          </a:xfrm>
          <a:prstGeom prst="rect">
            <a:avLst/>
          </a:prstGeom>
        </p:spPr>
      </p:pic>
    </p:spTree>
    <p:extLst>
      <p:ext uri="{BB962C8B-B14F-4D97-AF65-F5344CB8AC3E}">
        <p14:creationId xmlns:p14="http://schemas.microsoft.com/office/powerpoint/2010/main" val="304207811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folie Bild 2 kur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uppieren 18"/>
          <p:cNvGrpSpPr/>
          <p:nvPr userDrawn="1"/>
        </p:nvGrpSpPr>
        <p:grpSpPr>
          <a:xfrm>
            <a:off x="287338" y="603319"/>
            <a:ext cx="8552850" cy="1731679"/>
            <a:chOff x="287338" y="603319"/>
            <a:chExt cx="8552850" cy="2037600"/>
          </a:xfrm>
        </p:grpSpPr>
        <p:sp>
          <p:nvSpPr>
            <p:cNvPr id="21" name="Rechteck 20"/>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sp>
          <p:nvSpPr>
            <p:cNvPr id="22" name="Rechteck 21"/>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grpSp>
      <p:sp>
        <p:nvSpPr>
          <p:cNvPr id="2" name="Titel 1"/>
          <p:cNvSpPr>
            <a:spLocks noGrp="1"/>
          </p:cNvSpPr>
          <p:nvPr>
            <p:ph type="ctrTitle" hasCustomPrompt="1"/>
          </p:nvPr>
        </p:nvSpPr>
        <p:spPr bwMode="black">
          <a:xfrm>
            <a:off x="605407" y="1294973"/>
            <a:ext cx="5436000" cy="516714"/>
          </a:xfrm>
          <a:prstGeom prst="rect">
            <a:avLst/>
          </a:prstGeom>
        </p:spPr>
        <p:txBody>
          <a:bodyPr tIns="0" anchor="b"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en-GB" dirty="0"/>
              <a:t>Max. 1 line for header</a:t>
            </a:r>
          </a:p>
        </p:txBody>
      </p:sp>
      <p:sp>
        <p:nvSpPr>
          <p:cNvPr id="3" name="Untertitel 2"/>
          <p:cNvSpPr>
            <a:spLocks noGrp="1"/>
          </p:cNvSpPr>
          <p:nvPr>
            <p:ph type="subTitle" idx="1" hasCustomPrompt="1"/>
          </p:nvPr>
        </p:nvSpPr>
        <p:spPr bwMode="black">
          <a:xfrm>
            <a:off x="605407" y="993080"/>
            <a:ext cx="5436000" cy="304511"/>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en-GB" dirty="0"/>
              <a:t>Add subtitle here if required</a:t>
            </a:r>
          </a:p>
        </p:txBody>
      </p:sp>
      <p:sp>
        <p:nvSpPr>
          <p:cNvPr id="16" name="Textplatzhalter 9"/>
          <p:cNvSpPr>
            <a:spLocks noGrp="1"/>
          </p:cNvSpPr>
          <p:nvPr>
            <p:ph type="body" sz="quarter" idx="11" hasCustomPrompt="1"/>
          </p:nvPr>
        </p:nvSpPr>
        <p:spPr bwMode="white">
          <a:xfrm>
            <a:off x="287338" y="2642907"/>
            <a:ext cx="4284662" cy="805551"/>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r>
              <a:rPr lang="en-GB" dirty="0"/>
              <a:t>Information about presentation (author, version No. etc.)</a:t>
            </a:r>
          </a:p>
        </p:txBody>
      </p:sp>
      <p:sp>
        <p:nvSpPr>
          <p:cNvPr id="12"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tx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en-GB" dirty="0"/>
              <a:t>State: </a:t>
            </a:r>
            <a:r>
              <a:rPr lang="en-GB" dirty="0" err="1"/>
              <a:t>xx.xx.xxxx</a:t>
            </a:r>
            <a:endParaRPr lang="en-GB" dirty="0"/>
          </a:p>
        </p:txBody>
      </p:sp>
      <p:pic>
        <p:nvPicPr>
          <p:cNvPr id="24" name="Grafik 23">
            <a:extLst>
              <a:ext uri="{FF2B5EF4-FFF2-40B4-BE49-F238E27FC236}">
                <a16:creationId xmlns:a16="http://schemas.microsoft.com/office/drawing/2014/main" id="{ABF9D4AB-1FA6-4101-9EE8-B852A65B2A1E}"/>
              </a:ext>
            </a:extLst>
          </p:cNvPr>
          <p:cNvPicPr>
            <a:picLocks noChangeAspect="1"/>
          </p:cNvPicPr>
          <p:nvPr userDrawn="1"/>
        </p:nvPicPr>
        <p:blipFill>
          <a:blip r:embed="rId3"/>
          <a:stretch>
            <a:fillRect/>
          </a:stretch>
        </p:blipFill>
        <p:spPr>
          <a:xfrm>
            <a:off x="6579375" y="1065910"/>
            <a:ext cx="1849165" cy="975600"/>
          </a:xfrm>
          <a:prstGeom prst="rect">
            <a:avLst/>
          </a:prstGeom>
        </p:spPr>
      </p:pic>
      <p:pic>
        <p:nvPicPr>
          <p:cNvPr id="4" name="Picture 3"/>
          <p:cNvPicPr>
            <a:picLocks noChangeAspect="1"/>
          </p:cNvPicPr>
          <p:nvPr userDrawn="1"/>
        </p:nvPicPr>
        <p:blipFill>
          <a:blip r:embed="rId4"/>
          <a:stretch>
            <a:fillRect/>
          </a:stretch>
        </p:blipFill>
        <p:spPr>
          <a:xfrm>
            <a:off x="7011229" y="5371819"/>
            <a:ext cx="1828959" cy="298730"/>
          </a:xfrm>
          <a:prstGeom prst="rect">
            <a:avLst/>
          </a:prstGeom>
        </p:spPr>
      </p:pic>
    </p:spTree>
    <p:extLst>
      <p:ext uri="{BB962C8B-B14F-4D97-AF65-F5344CB8AC3E}">
        <p14:creationId xmlns:p14="http://schemas.microsoft.com/office/powerpoint/2010/main" val="144166685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folie Bild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uppieren 10"/>
          <p:cNvGrpSpPr/>
          <p:nvPr userDrawn="1"/>
        </p:nvGrpSpPr>
        <p:grpSpPr>
          <a:xfrm>
            <a:off x="287338" y="603319"/>
            <a:ext cx="8552850" cy="2037600"/>
            <a:chOff x="287338" y="603319"/>
            <a:chExt cx="8552850" cy="2037600"/>
          </a:xfrm>
        </p:grpSpPr>
        <p:sp>
          <p:nvSpPr>
            <p:cNvPr id="19" name="Rechteck 18"/>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sp>
          <p:nvSpPr>
            <p:cNvPr id="21" name="Rechteck 20"/>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grpSp>
      <p:sp>
        <p:nvSpPr>
          <p:cNvPr id="10" name="Textplatzhalter 9"/>
          <p:cNvSpPr>
            <a:spLocks noGrp="1"/>
          </p:cNvSpPr>
          <p:nvPr>
            <p:ph type="body" sz="quarter" idx="11" hasCustomPrompt="1"/>
          </p:nvPr>
        </p:nvSpPr>
        <p:spPr bwMode="white">
          <a:xfrm>
            <a:off x="287338" y="2941638"/>
            <a:ext cx="4284662" cy="805551"/>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r>
              <a:rPr lang="en-GB" dirty="0"/>
              <a:t>Information about presentation (author, version No. etc.)</a:t>
            </a:r>
          </a:p>
        </p:txBody>
      </p:sp>
      <p:sp>
        <p:nvSpPr>
          <p:cNvPr id="14"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bg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en-GB" dirty="0"/>
              <a:t>State: </a:t>
            </a:r>
            <a:r>
              <a:rPr lang="en-GB" dirty="0" err="1"/>
              <a:t>xx.xx.xxxx</a:t>
            </a:r>
            <a:endParaRPr lang="en-GB" dirty="0"/>
          </a:p>
        </p:txBody>
      </p:sp>
      <p:sp>
        <p:nvSpPr>
          <p:cNvPr id="12" name="Titel 1"/>
          <p:cNvSpPr>
            <a:spLocks noGrp="1"/>
          </p:cNvSpPr>
          <p:nvPr>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en-GB" dirty="0"/>
              <a:t>Max. 2 lines of text for header</a:t>
            </a:r>
          </a:p>
        </p:txBody>
      </p:sp>
      <p:sp>
        <p:nvSpPr>
          <p:cNvPr id="13" name="Untertitel 2"/>
          <p:cNvSpPr>
            <a:spLocks noGrp="1"/>
          </p:cNvSpPr>
          <p:nvPr>
            <p:ph type="subTitle" idx="1" hasCustomPrompt="1"/>
          </p:nvPr>
        </p:nvSpPr>
        <p:spPr bwMode="black">
          <a:xfrm>
            <a:off x="605406" y="993080"/>
            <a:ext cx="5436000" cy="351533"/>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en-GB" dirty="0"/>
              <a:t>Add subtitle here if required</a:t>
            </a:r>
          </a:p>
        </p:txBody>
      </p:sp>
      <p:pic>
        <p:nvPicPr>
          <p:cNvPr id="23" name="Grafik 22">
            <a:extLst>
              <a:ext uri="{FF2B5EF4-FFF2-40B4-BE49-F238E27FC236}">
                <a16:creationId xmlns:a16="http://schemas.microsoft.com/office/drawing/2014/main" id="{904218C8-068C-46BC-ADE6-6BC8A468BF77}"/>
              </a:ext>
            </a:extLst>
          </p:cNvPr>
          <p:cNvPicPr>
            <a:picLocks noChangeAspect="1"/>
          </p:cNvPicPr>
          <p:nvPr userDrawn="1"/>
        </p:nvPicPr>
        <p:blipFill>
          <a:blip r:embed="rId3"/>
          <a:stretch>
            <a:fillRect/>
          </a:stretch>
        </p:blipFill>
        <p:spPr>
          <a:xfrm>
            <a:off x="6579375" y="1065910"/>
            <a:ext cx="1849165" cy="975600"/>
          </a:xfrm>
          <a:prstGeom prst="rect">
            <a:avLst/>
          </a:prstGeom>
        </p:spPr>
      </p:pic>
      <p:pic>
        <p:nvPicPr>
          <p:cNvPr id="2" name="Picture 1"/>
          <p:cNvPicPr>
            <a:picLocks noChangeAspect="1"/>
          </p:cNvPicPr>
          <p:nvPr userDrawn="1"/>
        </p:nvPicPr>
        <p:blipFill>
          <a:blip r:embed="rId4"/>
          <a:stretch>
            <a:fillRect/>
          </a:stretch>
        </p:blipFill>
        <p:spPr>
          <a:xfrm>
            <a:off x="7011229" y="5371819"/>
            <a:ext cx="1828959" cy="298730"/>
          </a:xfrm>
          <a:prstGeom prst="rect">
            <a:avLst/>
          </a:prstGeom>
        </p:spPr>
      </p:pic>
    </p:spTree>
    <p:extLst>
      <p:ext uri="{BB962C8B-B14F-4D97-AF65-F5344CB8AC3E}">
        <p14:creationId xmlns:p14="http://schemas.microsoft.com/office/powerpoint/2010/main" val="418831637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elfolie Bild 3 kur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8" name="Gruppieren 17"/>
          <p:cNvGrpSpPr/>
          <p:nvPr userDrawn="1"/>
        </p:nvGrpSpPr>
        <p:grpSpPr>
          <a:xfrm>
            <a:off x="287338" y="603319"/>
            <a:ext cx="8552850" cy="1731679"/>
            <a:chOff x="287338" y="603319"/>
            <a:chExt cx="8552850" cy="2037600"/>
          </a:xfrm>
        </p:grpSpPr>
        <p:sp>
          <p:nvSpPr>
            <p:cNvPr id="21" name="Rechteck 20"/>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sp>
          <p:nvSpPr>
            <p:cNvPr id="22" name="Rechteck 21"/>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grpSp>
      <p:sp>
        <p:nvSpPr>
          <p:cNvPr id="2" name="Titel 1"/>
          <p:cNvSpPr>
            <a:spLocks noGrp="1"/>
          </p:cNvSpPr>
          <p:nvPr>
            <p:ph type="ctrTitle" hasCustomPrompt="1"/>
          </p:nvPr>
        </p:nvSpPr>
        <p:spPr bwMode="black">
          <a:xfrm>
            <a:off x="605407" y="1294973"/>
            <a:ext cx="5436000" cy="516714"/>
          </a:xfrm>
          <a:prstGeom prst="rect">
            <a:avLst/>
          </a:prstGeom>
        </p:spPr>
        <p:txBody>
          <a:bodyPr tIns="0" anchor="b"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en-GB" dirty="0"/>
              <a:t>Max. 1 line for header</a:t>
            </a:r>
          </a:p>
        </p:txBody>
      </p:sp>
      <p:sp>
        <p:nvSpPr>
          <p:cNvPr id="3" name="Untertitel 2"/>
          <p:cNvSpPr>
            <a:spLocks noGrp="1"/>
          </p:cNvSpPr>
          <p:nvPr>
            <p:ph type="subTitle" idx="1" hasCustomPrompt="1"/>
          </p:nvPr>
        </p:nvSpPr>
        <p:spPr bwMode="black">
          <a:xfrm>
            <a:off x="605407" y="993080"/>
            <a:ext cx="5436000" cy="304511"/>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en-GB" dirty="0"/>
              <a:t>Add subtitle here if required</a:t>
            </a:r>
          </a:p>
        </p:txBody>
      </p:sp>
      <p:sp>
        <p:nvSpPr>
          <p:cNvPr id="16" name="Textplatzhalter 9"/>
          <p:cNvSpPr>
            <a:spLocks noGrp="1"/>
          </p:cNvSpPr>
          <p:nvPr>
            <p:ph type="body" sz="quarter" idx="11" hasCustomPrompt="1"/>
          </p:nvPr>
        </p:nvSpPr>
        <p:spPr bwMode="white">
          <a:xfrm>
            <a:off x="287338" y="2642907"/>
            <a:ext cx="4284662" cy="805551"/>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r>
              <a:rPr lang="en-GB" dirty="0"/>
              <a:t>Information about presentation (author, version No. etc.)</a:t>
            </a:r>
          </a:p>
        </p:txBody>
      </p:sp>
      <p:sp>
        <p:nvSpPr>
          <p:cNvPr id="12"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bg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en-GB" dirty="0"/>
              <a:t>State: </a:t>
            </a:r>
            <a:r>
              <a:rPr lang="en-GB" dirty="0" err="1"/>
              <a:t>xx.xx.xxxx</a:t>
            </a:r>
            <a:endParaRPr lang="en-GB" dirty="0"/>
          </a:p>
        </p:txBody>
      </p:sp>
      <p:pic>
        <p:nvPicPr>
          <p:cNvPr id="17" name="Grafik 16">
            <a:extLst>
              <a:ext uri="{FF2B5EF4-FFF2-40B4-BE49-F238E27FC236}">
                <a16:creationId xmlns:a16="http://schemas.microsoft.com/office/drawing/2014/main" id="{63D0D44A-5625-4C70-A2EB-08D982355B99}"/>
              </a:ext>
            </a:extLst>
          </p:cNvPr>
          <p:cNvPicPr>
            <a:picLocks noChangeAspect="1"/>
          </p:cNvPicPr>
          <p:nvPr userDrawn="1"/>
        </p:nvPicPr>
        <p:blipFill>
          <a:blip r:embed="rId3"/>
          <a:stretch>
            <a:fillRect/>
          </a:stretch>
        </p:blipFill>
        <p:spPr>
          <a:xfrm>
            <a:off x="6579375" y="1065910"/>
            <a:ext cx="1849165" cy="975600"/>
          </a:xfrm>
          <a:prstGeom prst="rect">
            <a:avLst/>
          </a:prstGeom>
        </p:spPr>
      </p:pic>
      <p:pic>
        <p:nvPicPr>
          <p:cNvPr id="4" name="Picture 3"/>
          <p:cNvPicPr>
            <a:picLocks noChangeAspect="1"/>
          </p:cNvPicPr>
          <p:nvPr userDrawn="1"/>
        </p:nvPicPr>
        <p:blipFill>
          <a:blip r:embed="rId4"/>
          <a:stretch>
            <a:fillRect/>
          </a:stretch>
        </p:blipFill>
        <p:spPr>
          <a:xfrm>
            <a:off x="7011229" y="5371819"/>
            <a:ext cx="1828959" cy="298730"/>
          </a:xfrm>
          <a:prstGeom prst="rect">
            <a:avLst/>
          </a:prstGeom>
        </p:spPr>
      </p:pic>
    </p:spTree>
    <p:extLst>
      <p:ext uri="{BB962C8B-B14F-4D97-AF65-F5344CB8AC3E}">
        <p14:creationId xmlns:p14="http://schemas.microsoft.com/office/powerpoint/2010/main" val="38395811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57200" y="1344613"/>
            <a:ext cx="7764463" cy="3859212"/>
          </a:xfrm>
          <a:prstGeom prst="rect">
            <a:avLst/>
          </a:prstGeom>
        </p:spPr>
        <p:txBody>
          <a:bodyPr vert="horz" lIns="0" tIns="45715" rIns="0" bIns="45715" rtlCol="0">
            <a:normAutofit/>
          </a:bodyPr>
          <a:lstStyle/>
          <a:p>
            <a:pPr lvl="0"/>
            <a:r>
              <a:rPr lang="en-GB" dirty="0" err="1"/>
              <a:t>Textmasterformate</a:t>
            </a:r>
            <a:r>
              <a:rPr lang="en-GB" dirty="0"/>
              <a:t> </a:t>
            </a:r>
            <a:r>
              <a:rPr lang="en-GB" dirty="0" err="1"/>
              <a:t>durch</a:t>
            </a:r>
            <a:r>
              <a:rPr lang="en-GB" dirty="0"/>
              <a:t> </a:t>
            </a:r>
            <a:r>
              <a:rPr lang="en-GB" dirty="0" err="1"/>
              <a:t>Klicken</a:t>
            </a:r>
            <a:r>
              <a:rPr lang="en-GB" dirty="0"/>
              <a:t> </a:t>
            </a:r>
            <a:r>
              <a:rPr lang="en-GB" dirty="0" err="1"/>
              <a:t>bearbeiten</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5" name="Fußzeilenplatzhalter 4"/>
          <p:cNvSpPr>
            <a:spLocks noGrp="1"/>
          </p:cNvSpPr>
          <p:nvPr userDrawn="1">
            <p:ph type="ftr" sz="quarter" idx="3"/>
          </p:nvPr>
        </p:nvSpPr>
        <p:spPr>
          <a:xfrm>
            <a:off x="1354561" y="5412059"/>
            <a:ext cx="3217443" cy="258085"/>
          </a:xfrm>
          <a:prstGeom prst="rect">
            <a:avLst/>
          </a:prstGeom>
        </p:spPr>
        <p:txBody>
          <a:bodyPr vert="horz" lIns="91431" tIns="45715" rIns="91431" bIns="45715" rtlCol="0" anchor="ctr"/>
          <a:lstStyle>
            <a:lvl1pPr algn="l">
              <a:defRPr sz="800" cap="all" baseline="0">
                <a:solidFill>
                  <a:schemeClr val="tx1">
                    <a:tint val="75000"/>
                  </a:schemeClr>
                </a:solidFill>
              </a:defRPr>
            </a:lvl1pPr>
          </a:lstStyle>
          <a:p>
            <a:r>
              <a:rPr lang="en-GB" dirty="0"/>
              <a:t>Sample Footer</a:t>
            </a:r>
          </a:p>
        </p:txBody>
      </p:sp>
      <p:sp>
        <p:nvSpPr>
          <p:cNvPr id="6" name="Foliennummernplatzhalter 5"/>
          <p:cNvSpPr>
            <a:spLocks noGrp="1"/>
          </p:cNvSpPr>
          <p:nvPr userDrawn="1">
            <p:ph type="sldNum" sz="quarter" idx="4"/>
          </p:nvPr>
        </p:nvSpPr>
        <p:spPr>
          <a:xfrm>
            <a:off x="462407" y="5412059"/>
            <a:ext cx="892150" cy="258085"/>
          </a:xfrm>
          <a:prstGeom prst="rect">
            <a:avLst/>
          </a:prstGeom>
        </p:spPr>
        <p:txBody>
          <a:bodyPr vert="horz" lIns="0" tIns="45715" rIns="0" bIns="45715" rtlCol="0" anchor="ctr"/>
          <a:lstStyle>
            <a:lvl1pPr algn="l">
              <a:defRPr sz="800" cap="all" baseline="0">
                <a:solidFill>
                  <a:schemeClr val="tx1">
                    <a:tint val="75000"/>
                  </a:schemeClr>
                </a:solidFill>
              </a:defRPr>
            </a:lvl1pPr>
          </a:lstStyle>
          <a:p>
            <a:r>
              <a:rPr lang="en-GB" dirty="0"/>
              <a:t>Page </a:t>
            </a:r>
            <a:fld id="{BE3DC40E-DBBE-4E2D-9EEC-FBF0DA0E9179}" type="slidenum">
              <a:rPr lang="en-GB" smtClean="0"/>
              <a:pPr/>
              <a:t>‹#›</a:t>
            </a:fld>
            <a:endParaRPr lang="en-GB" dirty="0"/>
          </a:p>
        </p:txBody>
      </p:sp>
      <p:sp>
        <p:nvSpPr>
          <p:cNvPr id="7" name="Datumsplatzhalter 6"/>
          <p:cNvSpPr>
            <a:spLocks noGrp="1"/>
          </p:cNvSpPr>
          <p:nvPr userDrawn="1">
            <p:ph type="dt" sz="half" idx="2"/>
          </p:nvPr>
        </p:nvSpPr>
        <p:spPr>
          <a:xfrm>
            <a:off x="5745181" y="5412059"/>
            <a:ext cx="987407" cy="258085"/>
          </a:xfrm>
          <a:prstGeom prst="rect">
            <a:avLst/>
          </a:prstGeom>
        </p:spPr>
        <p:txBody>
          <a:bodyPr vert="horz" lIns="0" tIns="45715" rIns="0" bIns="45715" rtlCol="0" anchor="ctr"/>
          <a:lstStyle>
            <a:lvl1pPr algn="r">
              <a:defRPr lang="de-DE" sz="800" kern="1200" cap="all" baseline="0" smtClean="0">
                <a:solidFill>
                  <a:schemeClr val="tx1">
                    <a:tint val="75000"/>
                  </a:schemeClr>
                </a:solidFill>
                <a:latin typeface="+mn-lt"/>
                <a:ea typeface="+mn-ea"/>
                <a:cs typeface="+mn-cs"/>
              </a:defRPr>
            </a:lvl1pPr>
          </a:lstStyle>
          <a:p>
            <a:fld id="{AD672231-DCCE-48E5-AF73-62895FE58BB4}" type="datetime1">
              <a:rPr lang="en-GB" smtClean="0"/>
              <a:t>03/05/2022</a:t>
            </a:fld>
            <a:endParaRPr lang="en-GB" dirty="0"/>
          </a:p>
        </p:txBody>
      </p:sp>
      <p:sp>
        <p:nvSpPr>
          <p:cNvPr id="18" name="Rechteck 17"/>
          <p:cNvSpPr/>
          <p:nvPr userDrawn="1"/>
        </p:nvSpPr>
        <p:spPr bwMode="gray">
          <a:xfrm>
            <a:off x="0" y="1043522"/>
            <a:ext cx="9144000" cy="25200"/>
          </a:xfrm>
          <a:prstGeom prst="rect">
            <a:avLst/>
          </a:prstGeom>
          <a:solidFill>
            <a:srgbClr val="0C94B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15" name="Titelplatzhalter 14"/>
          <p:cNvSpPr>
            <a:spLocks noGrp="1"/>
          </p:cNvSpPr>
          <p:nvPr userDrawn="1">
            <p:ph type="title"/>
          </p:nvPr>
        </p:nvSpPr>
        <p:spPr bwMode="auto">
          <a:xfrm>
            <a:off x="462408" y="139700"/>
            <a:ext cx="6840000" cy="903822"/>
          </a:xfrm>
          <a:prstGeom prst="rect">
            <a:avLst/>
          </a:prstGeom>
        </p:spPr>
        <p:txBody>
          <a:bodyPr vert="horz" lIns="0" tIns="0" rIns="0" bIns="0" rtlCol="0" anchor="ctr">
            <a:normAutofit/>
          </a:bodyPr>
          <a:lstStyle/>
          <a:p>
            <a:r>
              <a:rPr lang="en-GB" dirty="0" err="1"/>
              <a:t>Titelmasterformat</a:t>
            </a:r>
            <a:r>
              <a:rPr lang="en-GB" dirty="0"/>
              <a:t> </a:t>
            </a:r>
            <a:r>
              <a:rPr lang="en-GB" dirty="0" err="1"/>
              <a:t>durch</a:t>
            </a:r>
            <a:r>
              <a:rPr lang="en-GB" dirty="0"/>
              <a:t> </a:t>
            </a:r>
            <a:br>
              <a:rPr lang="en-GB" dirty="0"/>
            </a:br>
            <a:r>
              <a:rPr lang="en-GB" dirty="0" err="1"/>
              <a:t>Klicken</a:t>
            </a:r>
            <a:r>
              <a:rPr lang="en-GB" dirty="0"/>
              <a:t> </a:t>
            </a:r>
            <a:r>
              <a:rPr lang="en-GB" dirty="0" err="1"/>
              <a:t>bearbeiten</a:t>
            </a:r>
            <a:endParaRPr lang="en-GB" dirty="0"/>
          </a:p>
        </p:txBody>
      </p:sp>
      <p:pic>
        <p:nvPicPr>
          <p:cNvPr id="13" name="Grafik 12">
            <a:extLst>
              <a:ext uri="{FF2B5EF4-FFF2-40B4-BE49-F238E27FC236}">
                <a16:creationId xmlns:a16="http://schemas.microsoft.com/office/drawing/2014/main" id="{49925201-EC66-4A08-AB14-A541648A67DE}"/>
              </a:ext>
            </a:extLst>
          </p:cNvPr>
          <p:cNvPicPr>
            <a:picLocks noChangeAspect="1"/>
          </p:cNvPicPr>
          <p:nvPr userDrawn="1"/>
        </p:nvPicPr>
        <p:blipFill>
          <a:blip r:embed="rId17"/>
          <a:stretch>
            <a:fillRect/>
          </a:stretch>
        </p:blipFill>
        <p:spPr>
          <a:xfrm>
            <a:off x="7711621" y="288569"/>
            <a:ext cx="1170000" cy="617280"/>
          </a:xfrm>
          <a:prstGeom prst="rect">
            <a:avLst/>
          </a:prstGeom>
        </p:spPr>
      </p:pic>
      <p:pic>
        <p:nvPicPr>
          <p:cNvPr id="2" name="Picture 1"/>
          <p:cNvPicPr>
            <a:picLocks noChangeAspect="1"/>
          </p:cNvPicPr>
          <p:nvPr userDrawn="1"/>
        </p:nvPicPr>
        <p:blipFill>
          <a:blip r:embed="rId18"/>
          <a:stretch>
            <a:fillRect/>
          </a:stretch>
        </p:blipFill>
        <p:spPr>
          <a:xfrm>
            <a:off x="7052662" y="5262694"/>
            <a:ext cx="1828959" cy="298730"/>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63" r:id="rId3"/>
    <p:sldLayoutId id="2147483675" r:id="rId4"/>
    <p:sldLayoutId id="2147483676" r:id="rId5"/>
    <p:sldLayoutId id="2147483686" r:id="rId6"/>
    <p:sldLayoutId id="2147483687" r:id="rId7"/>
    <p:sldLayoutId id="2147483681" r:id="rId8"/>
    <p:sldLayoutId id="2147483682" r:id="rId9"/>
    <p:sldLayoutId id="2147483688" r:id="rId10"/>
    <p:sldLayoutId id="2147483691" r:id="rId11"/>
    <p:sldLayoutId id="2147483664" r:id="rId12"/>
    <p:sldLayoutId id="2147483667" r:id="rId13"/>
    <p:sldLayoutId id="2147483668" r:id="rId14"/>
    <p:sldLayoutId id="2147483670" r:id="rId15"/>
  </p:sldLayoutIdLst>
  <p:transition>
    <p:fade/>
  </p:transition>
  <p:hf hdr="0" dt="0"/>
  <p:txStyles>
    <p:titleStyle>
      <a:lvl1pPr algn="l" defTabSz="914306" rtl="0" eaLnBrk="1" latinLnBrk="0" hangingPunct="1">
        <a:lnSpc>
          <a:spcPct val="100000"/>
        </a:lnSpc>
        <a:spcBef>
          <a:spcPct val="0"/>
        </a:spcBef>
        <a:buNone/>
        <a:defRPr sz="2400" b="1" kern="1200">
          <a:solidFill>
            <a:schemeClr val="tx1"/>
          </a:solidFill>
          <a:latin typeface="Georgia" charset="0"/>
          <a:ea typeface="Georgia" charset="0"/>
          <a:cs typeface="Georgia" charset="0"/>
        </a:defRPr>
      </a:lvl1pPr>
    </p:titleStyle>
    <p:bodyStyle>
      <a:lvl1pPr marL="266700" indent="-266700" algn="l" defTabSz="914306" rtl="0" eaLnBrk="1" latinLnBrk="0" hangingPunct="1">
        <a:lnSpc>
          <a:spcPct val="100000"/>
        </a:lnSpc>
        <a:spcBef>
          <a:spcPts val="0"/>
        </a:spcBef>
        <a:spcAft>
          <a:spcPts val="600"/>
        </a:spcAft>
        <a:buClr>
          <a:schemeClr val="accent1"/>
        </a:buClr>
        <a:buFont typeface="Wingdings" charset="2"/>
        <a:buChar char="§"/>
        <a:defRPr sz="1600" kern="1200">
          <a:solidFill>
            <a:schemeClr val="tx1"/>
          </a:solidFill>
          <a:latin typeface="+mn-lt"/>
          <a:ea typeface="+mn-ea"/>
          <a:cs typeface="+mn-cs"/>
        </a:defRPr>
      </a:lvl1pPr>
      <a:lvl2pPr marL="539750" indent="-273050" algn="l" defTabSz="914306" rtl="0" eaLnBrk="1" latinLnBrk="0" hangingPunct="1">
        <a:lnSpc>
          <a:spcPct val="100000"/>
        </a:lnSpc>
        <a:spcBef>
          <a:spcPts val="0"/>
        </a:spcBef>
        <a:spcAft>
          <a:spcPts val="400"/>
        </a:spcAft>
        <a:buClr>
          <a:schemeClr val="accent1"/>
        </a:buClr>
        <a:buSzPct val="100000"/>
        <a:buFont typeface="Wingdings" charset="2"/>
        <a:buChar char="§"/>
        <a:defRPr sz="1500" kern="1200">
          <a:solidFill>
            <a:schemeClr val="tx1"/>
          </a:solidFill>
          <a:latin typeface="+mn-lt"/>
          <a:ea typeface="+mn-ea"/>
          <a:cs typeface="+mn-cs"/>
        </a:defRPr>
      </a:lvl2pPr>
      <a:lvl3pPr marL="814388" indent="-273050" algn="l" defTabSz="914306" rtl="0" eaLnBrk="1" latinLnBrk="0" hangingPunct="1">
        <a:lnSpc>
          <a:spcPct val="100000"/>
        </a:lnSpc>
        <a:spcBef>
          <a:spcPts val="0"/>
        </a:spcBef>
        <a:spcAft>
          <a:spcPts val="400"/>
        </a:spcAft>
        <a:buClr>
          <a:schemeClr val="accent1"/>
        </a:buClr>
        <a:buFont typeface="Wingdings" charset="2"/>
        <a:buChar char="§"/>
        <a:defRPr sz="1400" kern="1200">
          <a:solidFill>
            <a:schemeClr val="tx1"/>
          </a:solidFill>
          <a:latin typeface="+mn-lt"/>
          <a:ea typeface="+mn-ea"/>
          <a:cs typeface="+mn-cs"/>
        </a:defRPr>
      </a:lvl3pPr>
      <a:lvl4pPr marL="1074738" indent="-266700"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4pPr>
      <a:lvl5pPr marL="1341438" indent="-263525"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5pPr>
      <a:lvl6pPr marL="251434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6"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0"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0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306" rtl="0" eaLnBrk="1" latinLnBrk="0" hangingPunct="1">
        <a:defRPr sz="1800" kern="1200">
          <a:solidFill>
            <a:schemeClr val="tx1"/>
          </a:solidFill>
          <a:latin typeface="+mn-lt"/>
          <a:ea typeface="+mn-ea"/>
          <a:cs typeface="+mn-cs"/>
        </a:defRPr>
      </a:lvl1pPr>
      <a:lvl2pPr marL="457153"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7"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3" algn="l" defTabSz="914306" rtl="0" eaLnBrk="1" latinLnBrk="0" hangingPunct="1">
        <a:defRPr sz="1800" kern="1200">
          <a:solidFill>
            <a:schemeClr val="tx1"/>
          </a:solidFill>
          <a:latin typeface="+mn-lt"/>
          <a:ea typeface="+mn-ea"/>
          <a:cs typeface="+mn-cs"/>
        </a:defRPr>
      </a:lvl8pPr>
      <a:lvl9pPr marL="3657227" algn="l" defTabSz="91430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80" userDrawn="1">
          <p15:clr>
            <a:srgbClr val="F26B43"/>
          </p15:clr>
        </p15:guide>
        <p15:guide id="3" pos="288" userDrawn="1">
          <p15:clr>
            <a:srgbClr val="F26B43"/>
          </p15:clr>
        </p15:guide>
        <p15:guide id="4" pos="5179" userDrawn="1">
          <p15:clr>
            <a:srgbClr val="F26B43"/>
          </p15:clr>
        </p15:guide>
        <p15:guide id="5" pos="5467" userDrawn="1">
          <p15:clr>
            <a:srgbClr val="F26B43"/>
          </p15:clr>
        </p15:guide>
        <p15:guide id="7" orient="horz" pos="3278" userDrawn="1">
          <p15:clr>
            <a:srgbClr val="F26B43"/>
          </p15:clr>
        </p15:guide>
        <p15:guide id="9" orient="horz" pos="182" userDrawn="1">
          <p15:clr>
            <a:srgbClr val="F26B43"/>
          </p15:clr>
        </p15:guide>
        <p15:guide id="10" orient="horz" pos="847" userDrawn="1">
          <p15:clr>
            <a:srgbClr val="F26B43"/>
          </p15:clr>
        </p15:guide>
        <p15:guide id="11" orient="horz" pos="3515" userDrawn="1">
          <p15:clr>
            <a:srgbClr val="F26B43"/>
          </p15:clr>
        </p15:guide>
        <p15:guide id="12" orient="horz" pos="109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mailto:(christina.dimitropoulou@wu.ac.at" TargetMode="External"/><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9.jp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5406" y="701040"/>
            <a:ext cx="5436000" cy="1626325"/>
          </a:xfrm>
        </p:spPr>
        <p:txBody>
          <a:bodyPr/>
          <a:lstStyle/>
          <a:p>
            <a:r>
              <a:rPr lang="en-GB" sz="2800" dirty="0"/>
              <a:t/>
            </a:r>
            <a:br>
              <a:rPr lang="en-GB" sz="2800" dirty="0"/>
            </a:br>
            <a:r>
              <a:rPr lang="en-GB" sz="2800" dirty="0"/>
              <a:t/>
            </a:r>
            <a:br>
              <a:rPr lang="en-GB" sz="2800" dirty="0"/>
            </a:br>
            <a:r>
              <a:rPr lang="en-GB" sz="2800" dirty="0"/>
              <a:t>SBWL Fair </a:t>
            </a:r>
            <a:br>
              <a:rPr lang="en-GB" sz="2800" dirty="0"/>
            </a:br>
            <a:r>
              <a:rPr lang="en-GB" b="0" dirty="0"/>
              <a:t>“International and European Tax Law” </a:t>
            </a:r>
            <a:r>
              <a:rPr lang="en-GB" sz="2800" dirty="0"/>
              <a:t/>
            </a:r>
            <a:br>
              <a:rPr lang="en-GB" sz="2800" dirty="0"/>
            </a:br>
            <a:r>
              <a:rPr lang="de-AT" sz="2800" dirty="0"/>
              <a:t/>
            </a:r>
            <a:br>
              <a:rPr lang="de-AT" sz="2800" dirty="0"/>
            </a:br>
            <a:endParaRPr lang="de-AT" sz="2800" dirty="0"/>
          </a:p>
        </p:txBody>
      </p:sp>
      <p:sp>
        <p:nvSpPr>
          <p:cNvPr id="4" name="Text Placeholder 3"/>
          <p:cNvSpPr>
            <a:spLocks noGrp="1"/>
          </p:cNvSpPr>
          <p:nvPr>
            <p:ph type="body" sz="quarter" idx="11"/>
          </p:nvPr>
        </p:nvSpPr>
        <p:spPr>
          <a:xfrm>
            <a:off x="323914" y="2833666"/>
            <a:ext cx="5192966" cy="1174883"/>
          </a:xfrm>
        </p:spPr>
        <p:txBody>
          <a:bodyPr/>
          <a:lstStyle/>
          <a:p>
            <a:pPr lvl="0" defTabSz="914400">
              <a:spcAft>
                <a:spcPts val="0"/>
              </a:spcAft>
              <a:buClrTx/>
            </a:pPr>
            <a:r>
              <a:rPr lang="en-US" b="1" dirty="0"/>
              <a:t>Christina </a:t>
            </a:r>
            <a:r>
              <a:rPr lang="en-US" b="1" dirty="0" err="1"/>
              <a:t>Dimitropoulou</a:t>
            </a:r>
            <a:r>
              <a:rPr lang="en-US" b="1" dirty="0"/>
              <a:t>, LL.M.</a:t>
            </a:r>
          </a:p>
          <a:p>
            <a:pPr lvl="0" defTabSz="914400">
              <a:spcAft>
                <a:spcPts val="0"/>
              </a:spcAft>
              <a:buClrTx/>
            </a:pPr>
            <a:r>
              <a:rPr lang="en-US" dirty="0"/>
              <a:t>Research and Teaching Associate, Institute for Austrian and International Tax Law </a:t>
            </a:r>
          </a:p>
          <a:p>
            <a:pPr lvl="0" defTabSz="914400">
              <a:spcAft>
                <a:spcPts val="0"/>
              </a:spcAft>
              <a:buClrTx/>
            </a:pPr>
            <a:endParaRPr lang="de-AT" dirty="0"/>
          </a:p>
        </p:txBody>
      </p:sp>
      <p:sp>
        <p:nvSpPr>
          <p:cNvPr id="5" name="Text Placeholder 4"/>
          <p:cNvSpPr>
            <a:spLocks noGrp="1"/>
          </p:cNvSpPr>
          <p:nvPr>
            <p:ph type="body" sz="quarter" idx="12"/>
          </p:nvPr>
        </p:nvSpPr>
        <p:spPr>
          <a:xfrm>
            <a:off x="457200" y="5230918"/>
            <a:ext cx="1638300" cy="243623"/>
          </a:xfrm>
        </p:spPr>
        <p:txBody>
          <a:bodyPr/>
          <a:lstStyle/>
          <a:p>
            <a:r>
              <a:rPr lang="en-US" dirty="0" smtClean="0"/>
              <a:t>04.05.2022</a:t>
            </a:r>
            <a:endParaRPr lang="de-AT" dirty="0"/>
          </a:p>
        </p:txBody>
      </p:sp>
    </p:spTree>
    <p:extLst>
      <p:ext uri="{BB962C8B-B14F-4D97-AF65-F5344CB8AC3E}">
        <p14:creationId xmlns:p14="http://schemas.microsoft.com/office/powerpoint/2010/main" val="221475588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half" idx="4294967295"/>
          </p:nvPr>
        </p:nvSpPr>
        <p:spPr>
          <a:xfrm>
            <a:off x="231204" y="1228165"/>
            <a:ext cx="8376795" cy="4347135"/>
          </a:xfrm>
        </p:spPr>
        <p:txBody>
          <a:bodyPr>
            <a:normAutofit/>
          </a:bodyPr>
          <a:lstStyle/>
          <a:p>
            <a:pPr marL="0" indent="0">
              <a:buNone/>
            </a:pPr>
            <a:endParaRPr lang="en-GB" dirty="0"/>
          </a:p>
          <a:p>
            <a:pPr marL="0" indent="0">
              <a:buNone/>
            </a:pPr>
            <a:endParaRPr lang="en-GB" dirty="0"/>
          </a:p>
          <a:p>
            <a:pPr marL="0" indent="0">
              <a:buNone/>
            </a:pPr>
            <a:endParaRPr lang="en-GB" dirty="0"/>
          </a:p>
          <a:p>
            <a:endParaRPr lang="en-GB" dirty="0"/>
          </a:p>
          <a:p>
            <a:endParaRPr lang="en-GB" dirty="0"/>
          </a:p>
          <a:p>
            <a:pPr marL="0" indent="0">
              <a:buNone/>
            </a:pPr>
            <a:endParaRPr lang="en-GB" dirty="0"/>
          </a:p>
          <a:p>
            <a:pPr marL="0" indent="0">
              <a:buNone/>
            </a:pPr>
            <a:endParaRPr lang="en-GB" dirty="0"/>
          </a:p>
          <a:p>
            <a:pPr marL="0" indent="0">
              <a:buNone/>
            </a:pPr>
            <a:endParaRPr lang="en-GB" dirty="0"/>
          </a:p>
        </p:txBody>
      </p:sp>
      <p:sp>
        <p:nvSpPr>
          <p:cNvPr id="2" name="Titel 1"/>
          <p:cNvSpPr>
            <a:spLocks noGrp="1"/>
          </p:cNvSpPr>
          <p:nvPr>
            <p:ph type="title"/>
          </p:nvPr>
        </p:nvSpPr>
        <p:spPr>
          <a:xfrm>
            <a:off x="170688" y="121412"/>
            <a:ext cx="7131720" cy="903822"/>
          </a:xfrm>
        </p:spPr>
        <p:txBody>
          <a:bodyPr/>
          <a:lstStyle/>
          <a:p>
            <a:r>
              <a:rPr lang="en-GB" dirty="0"/>
              <a:t>Questions and Answers </a:t>
            </a:r>
          </a:p>
        </p:txBody>
      </p:sp>
      <p:sp>
        <p:nvSpPr>
          <p:cNvPr id="9" name="Slide Number Placeholder 8"/>
          <p:cNvSpPr>
            <a:spLocks noGrp="1"/>
          </p:cNvSpPr>
          <p:nvPr>
            <p:ph type="sldNum" sz="quarter" idx="12"/>
          </p:nvPr>
        </p:nvSpPr>
        <p:spPr/>
        <p:txBody>
          <a:bodyPr/>
          <a:lstStyle/>
          <a:p>
            <a:r>
              <a:rPr lang="en-GB" dirty="0"/>
              <a:t>Page </a:t>
            </a:r>
            <a:fld id="{BE3DC40E-DBBE-4E2D-9EEC-FBF0DA0E9179}" type="slidenum">
              <a:rPr lang="en-GB" smtClean="0"/>
              <a:pPr/>
              <a:t>10</a:t>
            </a:fld>
            <a:endParaRPr lang="en-GB" dirty="0"/>
          </a:p>
        </p:txBody>
      </p:sp>
      <p:sp>
        <p:nvSpPr>
          <p:cNvPr id="7" name="TextBox 6">
            <a:extLst>
              <a:ext uri="{FF2B5EF4-FFF2-40B4-BE49-F238E27FC236}">
                <a16:creationId xmlns:a16="http://schemas.microsoft.com/office/drawing/2014/main" id="{C68C7D9A-451A-CC4F-BF45-5722E3EDB2D3}"/>
              </a:ext>
            </a:extLst>
          </p:cNvPr>
          <p:cNvSpPr txBox="1"/>
          <p:nvPr/>
        </p:nvSpPr>
        <p:spPr>
          <a:xfrm>
            <a:off x="3997896" y="2676436"/>
            <a:ext cx="4914900" cy="1477328"/>
          </a:xfrm>
          <a:prstGeom prst="rect">
            <a:avLst/>
          </a:prstGeom>
          <a:noFill/>
        </p:spPr>
        <p:txBody>
          <a:bodyPr wrap="square">
            <a:spAutoFit/>
          </a:bodyPr>
          <a:lstStyle/>
          <a:p>
            <a:r>
              <a:rPr lang="en-GB" dirty="0">
                <a:effectLst/>
                <a:latin typeface="Helvetica" pitchFamily="2" charset="0"/>
              </a:rPr>
              <a:t>For any further questions please contact the Institute of Austrian and Internal Tax Law (Front Office): </a:t>
            </a:r>
            <a:r>
              <a:rPr lang="en-GB" b="1" dirty="0" err="1">
                <a:effectLst/>
                <a:latin typeface="Helvetica" pitchFamily="2" charset="0"/>
              </a:rPr>
              <a:t>officetaxlaw@wu.ac.at</a:t>
            </a:r>
            <a:r>
              <a:rPr lang="en-GB" b="1" dirty="0">
                <a:effectLst/>
                <a:latin typeface="Helvetica" pitchFamily="2" charset="0"/>
              </a:rPr>
              <a:t> </a:t>
            </a:r>
          </a:p>
          <a:p>
            <a:endParaRPr lang="en-GB" b="1" dirty="0">
              <a:latin typeface="Helvetica" pitchFamily="2" charset="0"/>
            </a:endParaRPr>
          </a:p>
          <a:p>
            <a:r>
              <a:rPr lang="en-GB" dirty="0">
                <a:effectLst/>
                <a:latin typeface="Helvetica" pitchFamily="2" charset="0"/>
              </a:rPr>
              <a:t>(</a:t>
            </a:r>
            <a:r>
              <a:rPr lang="en-GB" dirty="0" err="1">
                <a:effectLst/>
                <a:latin typeface="Helvetica" pitchFamily="2" charset="0"/>
              </a:rPr>
              <a:t>www.wu.ac.at</a:t>
            </a:r>
            <a:r>
              <a:rPr lang="en-GB" dirty="0">
                <a:effectLst/>
                <a:latin typeface="Helvetica" pitchFamily="2" charset="0"/>
              </a:rPr>
              <a:t>/</a:t>
            </a:r>
            <a:r>
              <a:rPr lang="en-GB" dirty="0" err="1">
                <a:effectLst/>
                <a:latin typeface="Helvetica" pitchFamily="2" charset="0"/>
              </a:rPr>
              <a:t>taxlaw</a:t>
            </a:r>
            <a:r>
              <a:rPr lang="en-GB" dirty="0">
                <a:effectLst/>
                <a:latin typeface="Helvetica" pitchFamily="2" charset="0"/>
              </a:rPr>
              <a:t>) </a:t>
            </a:r>
          </a:p>
        </p:txBody>
      </p:sp>
      <p:pic>
        <p:nvPicPr>
          <p:cNvPr id="8" name="Picture 7">
            <a:extLst>
              <a:ext uri="{FF2B5EF4-FFF2-40B4-BE49-F238E27FC236}">
                <a16:creationId xmlns:a16="http://schemas.microsoft.com/office/drawing/2014/main" id="{44CC5400-2AE8-A848-AC00-80CC05583B1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36001" y="1442720"/>
            <a:ext cx="3446719" cy="3322320"/>
          </a:xfrm>
          <a:prstGeom prst="rect">
            <a:avLst/>
          </a:prstGeom>
        </p:spPr>
      </p:pic>
    </p:spTree>
    <p:extLst>
      <p:ext uri="{BB962C8B-B14F-4D97-AF65-F5344CB8AC3E}">
        <p14:creationId xmlns:p14="http://schemas.microsoft.com/office/powerpoint/2010/main" val="148523678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BE3DC40E-DBBE-4E2D-9EEC-FBF0DA0E9179}" type="slidenum">
              <a:rPr lang="en-GB" smtClean="0"/>
              <a:pPr/>
              <a:t>11</a:t>
            </a:fld>
            <a:endParaRPr lang="en-GB" dirty="0"/>
          </a:p>
        </p:txBody>
      </p:sp>
      <p:pic>
        <p:nvPicPr>
          <p:cNvPr id="4" name="Picture 3" descr="QR code"/>
          <p:cNvPicPr/>
          <p:nvPr/>
        </p:nvPicPr>
        <p:blipFill>
          <a:blip r:embed="rId2">
            <a:extLst>
              <a:ext uri="{28A0092B-C50C-407E-A947-70E740481C1C}">
                <a14:useLocalDpi xmlns:a14="http://schemas.microsoft.com/office/drawing/2010/main" val="0"/>
              </a:ext>
            </a:extLst>
          </a:blip>
          <a:srcRect/>
          <a:stretch>
            <a:fillRect/>
          </a:stretch>
        </p:blipFill>
        <p:spPr bwMode="auto">
          <a:xfrm>
            <a:off x="6087211" y="1928923"/>
            <a:ext cx="2292350" cy="2442210"/>
          </a:xfrm>
          <a:prstGeom prst="rect">
            <a:avLst/>
          </a:prstGeom>
          <a:noFill/>
          <a:ln>
            <a:noFill/>
          </a:ln>
        </p:spPr>
      </p:pic>
      <p:sp>
        <p:nvSpPr>
          <p:cNvPr id="5" name="TextBox 4"/>
          <p:cNvSpPr txBox="1"/>
          <p:nvPr/>
        </p:nvSpPr>
        <p:spPr>
          <a:xfrm>
            <a:off x="5866130" y="4371133"/>
            <a:ext cx="2851150" cy="276999"/>
          </a:xfrm>
          <a:prstGeom prst="rect">
            <a:avLst/>
          </a:prstGeom>
          <a:noFill/>
        </p:spPr>
        <p:txBody>
          <a:bodyPr wrap="square" rtlCol="0">
            <a:spAutoFit/>
          </a:bodyPr>
          <a:lstStyle/>
          <a:p>
            <a:r>
              <a:rPr lang="de-AT" sz="1200" dirty="0"/>
              <a:t>GTPC </a:t>
            </a:r>
            <a:r>
              <a:rPr lang="de-AT" sz="1200" dirty="0" err="1"/>
              <a:t>website</a:t>
            </a:r>
            <a:endParaRPr lang="de-AT" sz="1200" dirty="0"/>
          </a:p>
        </p:txBody>
      </p:sp>
      <p:sp>
        <p:nvSpPr>
          <p:cNvPr id="7" name="Textplatzhalter 1"/>
          <p:cNvSpPr>
            <a:spLocks noGrp="1"/>
          </p:cNvSpPr>
          <p:nvPr>
            <p:ph type="body" sz="quarter" idx="10"/>
          </p:nvPr>
        </p:nvSpPr>
        <p:spPr>
          <a:xfrm>
            <a:off x="1348509" y="2410692"/>
            <a:ext cx="3099437" cy="1960442"/>
          </a:xfrm>
        </p:spPr>
        <p:txBody>
          <a:bodyPr>
            <a:normAutofit/>
          </a:bodyPr>
          <a:lstStyle/>
          <a:p>
            <a:endParaRPr lang="en-GB" b="1" dirty="0"/>
          </a:p>
          <a:p>
            <a:r>
              <a:rPr lang="en-GB" b="1" dirty="0"/>
              <a:t>Christina </a:t>
            </a:r>
            <a:r>
              <a:rPr lang="en-GB" b="1" dirty="0" err="1"/>
              <a:t>Dimitropoulou</a:t>
            </a:r>
            <a:r>
              <a:rPr lang="en-GB" b="1" dirty="0"/>
              <a:t> </a:t>
            </a:r>
            <a:r>
              <a:rPr lang="en-GB" dirty="0">
                <a:hlinkClick r:id="rId3"/>
              </a:rPr>
              <a:t>(christina.dimitropoulou@wu.ac.at</a:t>
            </a:r>
            <a:r>
              <a:rPr lang="en-GB" dirty="0"/>
              <a:t> ) </a:t>
            </a:r>
          </a:p>
          <a:p>
            <a:endParaRPr lang="en-GB" dirty="0"/>
          </a:p>
          <a:p>
            <a:endParaRPr lang="en-GB" dirty="0"/>
          </a:p>
          <a:p>
            <a:r>
              <a:rPr lang="en-GB" b="1" dirty="0"/>
              <a:t>WU</a:t>
            </a:r>
          </a:p>
          <a:p>
            <a:r>
              <a:rPr lang="en-GB" dirty="0" err="1"/>
              <a:t>Wirtschaftsuniversität</a:t>
            </a:r>
            <a:r>
              <a:rPr lang="en-GB" dirty="0"/>
              <a:t> Wien</a:t>
            </a:r>
          </a:p>
          <a:p>
            <a:r>
              <a:rPr lang="en-GB" i="1" dirty="0"/>
              <a:t>Vienna University of Economics and Business</a:t>
            </a:r>
          </a:p>
          <a:p>
            <a:r>
              <a:rPr lang="en-GB" dirty="0" err="1"/>
              <a:t>Welthandelsplatz</a:t>
            </a:r>
            <a:r>
              <a:rPr lang="en-GB" dirty="0"/>
              <a:t> 1, Building D3, 1020 Vienna, Austria</a:t>
            </a:r>
          </a:p>
          <a:p>
            <a:endParaRPr lang="en-GB" dirty="0"/>
          </a:p>
        </p:txBody>
      </p:sp>
      <p:sp>
        <p:nvSpPr>
          <p:cNvPr id="2" name="TextBox 1">
            <a:extLst>
              <a:ext uri="{FF2B5EF4-FFF2-40B4-BE49-F238E27FC236}">
                <a16:creationId xmlns:a16="http://schemas.microsoft.com/office/drawing/2014/main" id="{701DA676-0B76-2143-BE15-06963B0D8B41}"/>
              </a:ext>
            </a:extLst>
          </p:cNvPr>
          <p:cNvSpPr txBox="1"/>
          <p:nvPr/>
        </p:nvSpPr>
        <p:spPr>
          <a:xfrm>
            <a:off x="959223" y="369444"/>
            <a:ext cx="5925671" cy="523220"/>
          </a:xfrm>
          <a:prstGeom prst="rect">
            <a:avLst/>
          </a:prstGeom>
          <a:noFill/>
        </p:spPr>
        <p:txBody>
          <a:bodyPr wrap="square" rtlCol="0">
            <a:spAutoFit/>
          </a:bodyPr>
          <a:lstStyle/>
          <a:p>
            <a:pPr algn="ctr"/>
            <a:r>
              <a:rPr lang="aa-ET" sz="2800" b="1" i="1" dirty="0"/>
              <a:t>THANK YOU! </a:t>
            </a:r>
          </a:p>
        </p:txBody>
      </p:sp>
    </p:spTree>
    <p:extLst>
      <p:ext uri="{BB962C8B-B14F-4D97-AF65-F5344CB8AC3E}">
        <p14:creationId xmlns:p14="http://schemas.microsoft.com/office/powerpoint/2010/main" val="369071453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en-GB" dirty="0"/>
              <a:t>Requirements to take the class</a:t>
            </a:r>
          </a:p>
        </p:txBody>
      </p:sp>
      <p:sp>
        <p:nvSpPr>
          <p:cNvPr id="4" name="Content Placeholder 3"/>
          <p:cNvSpPr>
            <a:spLocks noGrp="1"/>
          </p:cNvSpPr>
          <p:nvPr>
            <p:ph idx="1"/>
          </p:nvPr>
        </p:nvSpPr>
        <p:spPr>
          <a:xfrm>
            <a:off x="294640" y="1043522"/>
            <a:ext cx="8633050" cy="4531777"/>
          </a:xfrm>
        </p:spPr>
        <p:txBody>
          <a:bodyPr>
            <a:normAutofit/>
          </a:bodyPr>
          <a:lstStyle/>
          <a:p>
            <a:pPr marL="266700" lvl="1" indent="0">
              <a:buNone/>
            </a:pPr>
            <a:endParaRPr lang="de-AT" dirty="0"/>
          </a:p>
          <a:p>
            <a:endParaRPr lang="en-GB" dirty="0"/>
          </a:p>
          <a:p>
            <a:pPr marL="0" indent="0">
              <a:buNone/>
            </a:pPr>
            <a:endParaRPr lang="en-GB" dirty="0"/>
          </a:p>
          <a:p>
            <a:pPr marL="0" indent="0">
              <a:buNone/>
            </a:pPr>
            <a:endParaRPr lang="en-GB" dirty="0"/>
          </a:p>
          <a:p>
            <a:endParaRPr lang="en-GB" dirty="0"/>
          </a:p>
          <a:p>
            <a:pPr marL="0" indent="0">
              <a:buNone/>
            </a:pPr>
            <a:endParaRPr lang="en-GB" dirty="0"/>
          </a:p>
          <a:p>
            <a:pPr marL="0" indent="0">
              <a:buNone/>
            </a:pPr>
            <a:endParaRPr lang="en-GB" dirty="0"/>
          </a:p>
          <a:p>
            <a:pPr marL="266700" lvl="1" indent="0">
              <a:buNone/>
            </a:pPr>
            <a:endParaRPr lang="de-AT" sz="1800" dirty="0"/>
          </a:p>
        </p:txBody>
      </p:sp>
      <p:pic>
        <p:nvPicPr>
          <p:cNvPr id="5" name="Picture 4">
            <a:extLst>
              <a:ext uri="{FF2B5EF4-FFF2-40B4-BE49-F238E27FC236}">
                <a16:creationId xmlns:a16="http://schemas.microsoft.com/office/drawing/2014/main" id="{1F67BCBE-2A69-AE42-8C0F-C7B79BC9E0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596" y="1440180"/>
            <a:ext cx="3022472" cy="1973580"/>
          </a:xfrm>
          <a:prstGeom prst="rect">
            <a:avLst/>
          </a:prstGeom>
        </p:spPr>
      </p:pic>
      <p:pic>
        <p:nvPicPr>
          <p:cNvPr id="7" name="Picture 6">
            <a:extLst>
              <a:ext uri="{FF2B5EF4-FFF2-40B4-BE49-F238E27FC236}">
                <a16:creationId xmlns:a16="http://schemas.microsoft.com/office/drawing/2014/main" id="{5B039B1F-23A5-EF4C-B66F-4A2E357474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6864" y="3637280"/>
            <a:ext cx="3210340" cy="1717040"/>
          </a:xfrm>
          <a:prstGeom prst="rect">
            <a:avLst/>
          </a:prstGeom>
        </p:spPr>
      </p:pic>
      <p:pic>
        <p:nvPicPr>
          <p:cNvPr id="9" name="Picture 8">
            <a:extLst>
              <a:ext uri="{FF2B5EF4-FFF2-40B4-BE49-F238E27FC236}">
                <a16:creationId xmlns:a16="http://schemas.microsoft.com/office/drawing/2014/main" id="{D8C8D07F-FBBB-AD4C-9B1E-4B6C0E77934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937204" y="1440180"/>
            <a:ext cx="2261916" cy="2410460"/>
          </a:xfrm>
          <a:prstGeom prst="rect">
            <a:avLst/>
          </a:prstGeom>
        </p:spPr>
      </p:pic>
    </p:spTree>
    <p:extLst>
      <p:ext uri="{BB962C8B-B14F-4D97-AF65-F5344CB8AC3E}">
        <p14:creationId xmlns:p14="http://schemas.microsoft.com/office/powerpoint/2010/main" val="40195587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en-GB" dirty="0"/>
              <a:t>Overview of the Courses of the Specialization</a:t>
            </a:r>
          </a:p>
        </p:txBody>
      </p:sp>
      <p:sp>
        <p:nvSpPr>
          <p:cNvPr id="4" name="Content Placeholder 3"/>
          <p:cNvSpPr>
            <a:spLocks noGrp="1"/>
          </p:cNvSpPr>
          <p:nvPr>
            <p:ph idx="1"/>
          </p:nvPr>
        </p:nvSpPr>
        <p:spPr>
          <a:xfrm>
            <a:off x="-1" y="1043522"/>
            <a:ext cx="8927691" cy="4531777"/>
          </a:xfrm>
        </p:spPr>
        <p:txBody>
          <a:bodyPr>
            <a:normAutofit/>
          </a:bodyPr>
          <a:lstStyle/>
          <a:p>
            <a:pPr marL="266700" lvl="1" indent="0">
              <a:buNone/>
            </a:pPr>
            <a:endParaRPr lang="de-AT" dirty="0"/>
          </a:p>
          <a:p>
            <a:pPr lvl="2"/>
            <a:r>
              <a:rPr lang="de-AT" sz="1700" dirty="0"/>
              <a:t>International </a:t>
            </a:r>
            <a:r>
              <a:rPr lang="de-AT" sz="1700" dirty="0" err="1"/>
              <a:t>tax</a:t>
            </a:r>
            <a:r>
              <a:rPr lang="de-AT" sz="1700" dirty="0"/>
              <a:t> </a:t>
            </a:r>
            <a:r>
              <a:rPr lang="de-AT" sz="1700" dirty="0" err="1"/>
              <a:t>law</a:t>
            </a:r>
            <a:endParaRPr lang="de-AT" sz="1700" dirty="0"/>
          </a:p>
          <a:p>
            <a:pPr lvl="2"/>
            <a:r>
              <a:rPr lang="de-AT" sz="1700" dirty="0"/>
              <a:t>European </a:t>
            </a:r>
            <a:r>
              <a:rPr lang="de-AT" sz="1700" dirty="0" err="1"/>
              <a:t>tax</a:t>
            </a:r>
            <a:r>
              <a:rPr lang="de-AT" sz="1700" dirty="0"/>
              <a:t> </a:t>
            </a:r>
            <a:r>
              <a:rPr lang="de-AT" sz="1700" dirty="0" err="1"/>
              <a:t>law</a:t>
            </a:r>
            <a:r>
              <a:rPr lang="de-AT" sz="1700" dirty="0"/>
              <a:t> </a:t>
            </a:r>
          </a:p>
          <a:p>
            <a:pPr lvl="2"/>
            <a:r>
              <a:rPr lang="en-GB" sz="1700" dirty="0"/>
              <a:t>Transfer pricing</a:t>
            </a:r>
          </a:p>
          <a:p>
            <a:pPr lvl="2"/>
            <a:r>
              <a:rPr lang="en-GB" sz="1700" dirty="0"/>
              <a:t>Tax law in practice - Tax departments of MNEs</a:t>
            </a:r>
          </a:p>
          <a:p>
            <a:pPr lvl="2"/>
            <a:r>
              <a:rPr lang="en-GB" sz="1700" dirty="0"/>
              <a:t>EU tax policy in the area of direct taxation </a:t>
            </a:r>
          </a:p>
          <a:p>
            <a:pPr marL="266700" lvl="1" indent="0">
              <a:buNone/>
            </a:pPr>
            <a:endParaRPr lang="en-GB" sz="1800" dirty="0"/>
          </a:p>
          <a:p>
            <a:pPr marL="266700" lvl="1" indent="0">
              <a:buNone/>
            </a:pPr>
            <a:endParaRPr lang="de-AT" sz="1800" dirty="0"/>
          </a:p>
          <a:p>
            <a:pPr marL="266700" lvl="1" indent="0">
              <a:buNone/>
            </a:pPr>
            <a:endParaRPr lang="de-AT" sz="1800" dirty="0"/>
          </a:p>
        </p:txBody>
      </p:sp>
    </p:spTree>
    <p:extLst>
      <p:ext uri="{BB962C8B-B14F-4D97-AF65-F5344CB8AC3E}">
        <p14:creationId xmlns:p14="http://schemas.microsoft.com/office/powerpoint/2010/main" val="171819273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en-GB" dirty="0"/>
              <a:t>General Content of each course and requirements</a:t>
            </a:r>
          </a:p>
        </p:txBody>
      </p:sp>
      <p:sp>
        <p:nvSpPr>
          <p:cNvPr id="4" name="Content Placeholder 3"/>
          <p:cNvSpPr>
            <a:spLocks noGrp="1"/>
          </p:cNvSpPr>
          <p:nvPr>
            <p:ph idx="1"/>
          </p:nvPr>
        </p:nvSpPr>
        <p:spPr>
          <a:xfrm>
            <a:off x="0" y="1043522"/>
            <a:ext cx="8927690" cy="4531777"/>
          </a:xfrm>
        </p:spPr>
        <p:txBody>
          <a:bodyPr>
            <a:normAutofit/>
          </a:bodyPr>
          <a:lstStyle/>
          <a:p>
            <a:pPr marL="266700" lvl="1" indent="0">
              <a:buNone/>
            </a:pPr>
            <a:endParaRPr lang="de-AT" sz="1800" dirty="0"/>
          </a:p>
          <a:p>
            <a:pPr lvl="1"/>
            <a:r>
              <a:rPr lang="de-AT" sz="1800" dirty="0">
                <a:solidFill>
                  <a:schemeClr val="accent1"/>
                </a:solidFill>
              </a:rPr>
              <a:t>International </a:t>
            </a:r>
            <a:r>
              <a:rPr lang="de-AT" sz="1800" dirty="0" err="1">
                <a:solidFill>
                  <a:schemeClr val="accent1"/>
                </a:solidFill>
              </a:rPr>
              <a:t>tax</a:t>
            </a:r>
            <a:r>
              <a:rPr lang="de-AT" sz="1800" dirty="0">
                <a:solidFill>
                  <a:schemeClr val="accent1"/>
                </a:solidFill>
              </a:rPr>
              <a:t> </a:t>
            </a:r>
            <a:r>
              <a:rPr lang="de-AT" sz="1800" dirty="0" err="1">
                <a:solidFill>
                  <a:schemeClr val="accent1"/>
                </a:solidFill>
              </a:rPr>
              <a:t>law</a:t>
            </a:r>
            <a:r>
              <a:rPr lang="de-AT" sz="1800" dirty="0">
                <a:solidFill>
                  <a:schemeClr val="accent1"/>
                </a:solidFill>
              </a:rPr>
              <a:t> </a:t>
            </a:r>
            <a:r>
              <a:rPr lang="de-AT" sz="1800" dirty="0"/>
              <a:t>(</a:t>
            </a:r>
            <a:r>
              <a:rPr lang="de-AT" sz="1800" dirty="0" err="1"/>
              <a:t>tax</a:t>
            </a:r>
            <a:r>
              <a:rPr lang="de-AT" sz="1800" dirty="0"/>
              <a:t> </a:t>
            </a:r>
            <a:r>
              <a:rPr lang="de-AT" sz="1800" dirty="0" err="1"/>
              <a:t>treaties</a:t>
            </a:r>
            <a:r>
              <a:rPr lang="de-AT" sz="1800" dirty="0"/>
              <a:t>, international </a:t>
            </a:r>
            <a:r>
              <a:rPr lang="de-AT" sz="1800" dirty="0" err="1"/>
              <a:t>tax</a:t>
            </a:r>
            <a:r>
              <a:rPr lang="de-AT" sz="1800" dirty="0"/>
              <a:t> </a:t>
            </a:r>
            <a:r>
              <a:rPr lang="de-AT" sz="1800" dirty="0" err="1"/>
              <a:t>policy</a:t>
            </a:r>
            <a:r>
              <a:rPr lang="de-AT" sz="1800" dirty="0"/>
              <a:t>)</a:t>
            </a:r>
          </a:p>
          <a:p>
            <a:pPr lvl="2"/>
            <a:r>
              <a:rPr lang="en-GB" dirty="0"/>
              <a:t>Introduction to the concepts of jurisdiction to tax, double taxation, double non-taxation </a:t>
            </a:r>
          </a:p>
          <a:p>
            <a:pPr lvl="2"/>
            <a:r>
              <a:rPr lang="en-GB" dirty="0"/>
              <a:t>Scope of Tax Treaties </a:t>
            </a:r>
          </a:p>
          <a:p>
            <a:pPr lvl="2"/>
            <a:r>
              <a:rPr lang="en-GB" dirty="0"/>
              <a:t>Allocation rules part 1 (Art 7 and 9 OECD Model Convention) </a:t>
            </a:r>
          </a:p>
          <a:p>
            <a:pPr lvl="2"/>
            <a:r>
              <a:rPr lang="en-GB" dirty="0"/>
              <a:t>Allocation rules part 2 (Art. 10 to 12 OECD Model Convention) </a:t>
            </a:r>
          </a:p>
          <a:p>
            <a:pPr lvl="2"/>
            <a:r>
              <a:rPr lang="en-GB" dirty="0"/>
              <a:t>Allocation rules part 3 (Art. 15 to 20 OECD Model Convention) </a:t>
            </a:r>
          </a:p>
          <a:p>
            <a:pPr lvl="2"/>
            <a:r>
              <a:rPr lang="en-GB" dirty="0"/>
              <a:t>Methods of elimination of double taxation </a:t>
            </a:r>
          </a:p>
          <a:p>
            <a:pPr lvl="2"/>
            <a:r>
              <a:rPr lang="en-GB" dirty="0"/>
              <a:t>Anti-avoidance measures </a:t>
            </a:r>
          </a:p>
          <a:p>
            <a:pPr lvl="1"/>
            <a:r>
              <a:rPr lang="en-GB" dirty="0"/>
              <a:t>Prerequisites to pass the course are: </a:t>
            </a:r>
            <a:r>
              <a:rPr lang="en-GB" dirty="0">
                <a:solidFill>
                  <a:srgbClr val="FF0000"/>
                </a:solidFill>
              </a:rPr>
              <a:t>Participation: 40%; Exam: 60% </a:t>
            </a:r>
          </a:p>
          <a:p>
            <a:pPr marL="266700" lvl="1" indent="0">
              <a:buNone/>
            </a:pPr>
            <a:endParaRPr lang="de-AT" sz="1900" dirty="0"/>
          </a:p>
          <a:p>
            <a:pPr lvl="1"/>
            <a:r>
              <a:rPr lang="de-AT" sz="1800" dirty="0">
                <a:solidFill>
                  <a:schemeClr val="accent1"/>
                </a:solidFill>
              </a:rPr>
              <a:t>European </a:t>
            </a:r>
            <a:r>
              <a:rPr lang="de-AT" sz="1800" dirty="0" err="1">
                <a:solidFill>
                  <a:schemeClr val="accent1"/>
                </a:solidFill>
              </a:rPr>
              <a:t>tax</a:t>
            </a:r>
            <a:r>
              <a:rPr lang="de-AT" sz="1800" dirty="0">
                <a:solidFill>
                  <a:schemeClr val="accent1"/>
                </a:solidFill>
              </a:rPr>
              <a:t> </a:t>
            </a:r>
            <a:r>
              <a:rPr lang="de-AT" sz="1800" dirty="0" err="1">
                <a:solidFill>
                  <a:schemeClr val="accent1"/>
                </a:solidFill>
              </a:rPr>
              <a:t>law</a:t>
            </a:r>
            <a:r>
              <a:rPr lang="de-AT" sz="1800" dirty="0">
                <a:solidFill>
                  <a:schemeClr val="accent1"/>
                </a:solidFill>
              </a:rPr>
              <a:t> </a:t>
            </a:r>
            <a:r>
              <a:rPr lang="de-AT" sz="1800" dirty="0"/>
              <a:t>(fundamental </a:t>
            </a:r>
            <a:r>
              <a:rPr lang="de-AT" sz="1800" dirty="0" err="1"/>
              <a:t>freedoms</a:t>
            </a:r>
            <a:r>
              <a:rPr lang="de-AT" sz="1800" dirty="0"/>
              <a:t>, </a:t>
            </a:r>
            <a:r>
              <a:rPr lang="de-AT" sz="1800" dirty="0" err="1"/>
              <a:t>state</a:t>
            </a:r>
            <a:r>
              <a:rPr lang="de-AT" sz="1800" dirty="0"/>
              <a:t> </a:t>
            </a:r>
            <a:r>
              <a:rPr lang="de-AT" sz="1800" dirty="0" err="1"/>
              <a:t>aid</a:t>
            </a:r>
            <a:r>
              <a:rPr lang="de-AT" sz="1800" dirty="0"/>
              <a:t>, </a:t>
            </a:r>
            <a:r>
              <a:rPr lang="de-AT" sz="1800" dirty="0" err="1"/>
              <a:t>tax</a:t>
            </a:r>
            <a:r>
              <a:rPr lang="de-AT" sz="1800" dirty="0"/>
              <a:t> </a:t>
            </a:r>
            <a:r>
              <a:rPr lang="de-AT" sz="1800" dirty="0" err="1"/>
              <a:t>avoidance</a:t>
            </a:r>
            <a:r>
              <a:rPr lang="de-AT" sz="1800" dirty="0"/>
              <a:t>)</a:t>
            </a:r>
          </a:p>
          <a:p>
            <a:pPr lvl="2"/>
            <a:r>
              <a:rPr lang="en-GB" dirty="0"/>
              <a:t>The basics of European Tax Law will be taught in a classical lecture. We will analyse particular problems in the form of case studies</a:t>
            </a:r>
          </a:p>
          <a:p>
            <a:pPr lvl="1"/>
            <a:r>
              <a:rPr lang="en-GB" dirty="0"/>
              <a:t>Prerequisites to pass the course are: </a:t>
            </a:r>
            <a:r>
              <a:rPr lang="en-GB" dirty="0">
                <a:solidFill>
                  <a:srgbClr val="FF0000"/>
                </a:solidFill>
              </a:rPr>
              <a:t>Exam: 80%; Class participation: 10%; Clicker: 10% </a:t>
            </a:r>
          </a:p>
          <a:p>
            <a:pPr marL="266700" lvl="1" indent="0">
              <a:buNone/>
            </a:pPr>
            <a:endParaRPr lang="de-AT" sz="1800" dirty="0"/>
          </a:p>
          <a:p>
            <a:pPr marL="266700" lvl="1" indent="0">
              <a:buNone/>
            </a:pPr>
            <a:endParaRPr lang="de-AT" sz="1800" dirty="0"/>
          </a:p>
          <a:p>
            <a:pPr lvl="1"/>
            <a:endParaRPr lang="de-AT" sz="1800" dirty="0"/>
          </a:p>
        </p:txBody>
      </p:sp>
    </p:spTree>
    <p:extLst>
      <p:ext uri="{BB962C8B-B14F-4D97-AF65-F5344CB8AC3E}">
        <p14:creationId xmlns:p14="http://schemas.microsoft.com/office/powerpoint/2010/main" val="277705510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en-GB" dirty="0"/>
              <a:t>General Content of each course and requirements</a:t>
            </a:r>
          </a:p>
        </p:txBody>
      </p:sp>
      <p:sp>
        <p:nvSpPr>
          <p:cNvPr id="4" name="Content Placeholder 3"/>
          <p:cNvSpPr>
            <a:spLocks noGrp="1"/>
          </p:cNvSpPr>
          <p:nvPr>
            <p:ph idx="1"/>
          </p:nvPr>
        </p:nvSpPr>
        <p:spPr>
          <a:xfrm>
            <a:off x="285135" y="1160206"/>
            <a:ext cx="8642555" cy="4415093"/>
          </a:xfrm>
        </p:spPr>
        <p:txBody>
          <a:bodyPr>
            <a:normAutofit/>
          </a:bodyPr>
          <a:lstStyle/>
          <a:p>
            <a:pPr marL="0" indent="0">
              <a:buNone/>
            </a:pPr>
            <a:endParaRPr lang="en-GB" dirty="0"/>
          </a:p>
          <a:p>
            <a:r>
              <a:rPr lang="en-GB" dirty="0">
                <a:solidFill>
                  <a:schemeClr val="accent1"/>
                </a:solidFill>
              </a:rPr>
              <a:t>Transfer Pricing (TP)</a:t>
            </a:r>
          </a:p>
          <a:p>
            <a:pPr lvl="2"/>
            <a:r>
              <a:rPr lang="en-GB" dirty="0"/>
              <a:t>Fundamentals of TP</a:t>
            </a:r>
          </a:p>
          <a:p>
            <a:pPr lvl="2"/>
            <a:r>
              <a:rPr lang="en-GB" dirty="0"/>
              <a:t>Arms’ length principle (ALP)</a:t>
            </a:r>
          </a:p>
          <a:p>
            <a:pPr lvl="2"/>
            <a:r>
              <a:rPr lang="en-GB" dirty="0"/>
              <a:t>TP methods, TP adjustments, TP disputes (APAs)</a:t>
            </a:r>
          </a:p>
          <a:p>
            <a:pPr lvl="2"/>
            <a:endParaRPr lang="en-GB" dirty="0"/>
          </a:p>
          <a:p>
            <a:r>
              <a:rPr lang="en-GB" dirty="0"/>
              <a:t>Course format: Every unit of the course will consist of 2 parts: </a:t>
            </a:r>
          </a:p>
          <a:p>
            <a:pPr marL="547688" lvl="2" indent="0">
              <a:buNone/>
            </a:pPr>
            <a:r>
              <a:rPr lang="en-GB" dirty="0"/>
              <a:t>1) a lecture on the specific topic of the class and; </a:t>
            </a:r>
          </a:p>
          <a:p>
            <a:pPr marL="547688" lvl="2" indent="0">
              <a:buNone/>
            </a:pPr>
            <a:r>
              <a:rPr lang="en-GB" dirty="0"/>
              <a:t>2) case studies. The first case study will be discussed by the lecturers with the entire class, whereas the second case study will have to be solved entirely by the students during each class, divided into groups of 4-5 persons and afterwards presented in front of the other participants </a:t>
            </a:r>
          </a:p>
          <a:p>
            <a:pPr marL="547688" lvl="2" indent="0">
              <a:buNone/>
            </a:pPr>
            <a:endParaRPr lang="en-GB" dirty="0"/>
          </a:p>
          <a:p>
            <a:r>
              <a:rPr lang="en-GB" dirty="0"/>
              <a:t>Prerequisites to pass the course are: </a:t>
            </a:r>
            <a:r>
              <a:rPr lang="en-GB" dirty="0">
                <a:solidFill>
                  <a:srgbClr val="FF0000"/>
                </a:solidFill>
              </a:rPr>
              <a:t>Participation: 20%; Exam: 80% </a:t>
            </a:r>
          </a:p>
          <a:p>
            <a:pPr marL="266700" lvl="1" indent="0">
              <a:buNone/>
            </a:pPr>
            <a:r>
              <a:rPr lang="en-GB" dirty="0">
                <a:solidFill>
                  <a:srgbClr val="FF0000"/>
                </a:solidFill>
              </a:rPr>
              <a:t> </a:t>
            </a:r>
          </a:p>
          <a:p>
            <a:pPr marL="541338" lvl="2" indent="0">
              <a:buNone/>
            </a:pPr>
            <a:endParaRPr lang="de-AT" sz="1700" dirty="0"/>
          </a:p>
          <a:p>
            <a:pPr lvl="1"/>
            <a:endParaRPr lang="de-AT" sz="1800" dirty="0"/>
          </a:p>
        </p:txBody>
      </p:sp>
    </p:spTree>
    <p:extLst>
      <p:ext uri="{BB962C8B-B14F-4D97-AF65-F5344CB8AC3E}">
        <p14:creationId xmlns:p14="http://schemas.microsoft.com/office/powerpoint/2010/main" val="204157104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en-GB" dirty="0"/>
              <a:t>General Content of each course and requirements</a:t>
            </a:r>
          </a:p>
        </p:txBody>
      </p:sp>
      <p:sp>
        <p:nvSpPr>
          <p:cNvPr id="4" name="Content Placeholder 3"/>
          <p:cNvSpPr>
            <a:spLocks noGrp="1"/>
          </p:cNvSpPr>
          <p:nvPr>
            <p:ph idx="1"/>
          </p:nvPr>
        </p:nvSpPr>
        <p:spPr>
          <a:xfrm>
            <a:off x="462408" y="1043522"/>
            <a:ext cx="8465282" cy="4531777"/>
          </a:xfrm>
        </p:spPr>
        <p:txBody>
          <a:bodyPr>
            <a:normAutofit/>
          </a:bodyPr>
          <a:lstStyle/>
          <a:p>
            <a:pPr marL="0" indent="0">
              <a:buNone/>
            </a:pPr>
            <a:endParaRPr lang="en-GB" dirty="0"/>
          </a:p>
          <a:p>
            <a:r>
              <a:rPr lang="en-GB" dirty="0">
                <a:solidFill>
                  <a:schemeClr val="accent1"/>
                </a:solidFill>
              </a:rPr>
              <a:t>Tax Law in Practice – The tax departments of multinational corporations </a:t>
            </a:r>
          </a:p>
          <a:p>
            <a:pPr lvl="1"/>
            <a:r>
              <a:rPr lang="en-GB" dirty="0"/>
              <a:t>Overview of the activities and the organization of tax departments of MNEs</a:t>
            </a:r>
          </a:p>
          <a:p>
            <a:pPr lvl="1"/>
            <a:r>
              <a:rPr lang="en-GB" dirty="0"/>
              <a:t>Examples of: Securing tax compliance, tax advice and optimization through to tax reporting, illustrated by "real" cases</a:t>
            </a:r>
          </a:p>
          <a:p>
            <a:pPr lvl="1"/>
            <a:r>
              <a:rPr lang="en-GB" dirty="0"/>
              <a:t>Discussion of principles of "tax accounting" – </a:t>
            </a:r>
            <a:r>
              <a:rPr lang="en-GB" dirty="0" err="1"/>
              <a:t>i.e</a:t>
            </a:r>
            <a:r>
              <a:rPr lang="en-GB" dirty="0"/>
              <a:t> the determination of deferred and current taxes</a:t>
            </a:r>
          </a:p>
          <a:p>
            <a:pPr marL="266700" lvl="1" indent="0">
              <a:buNone/>
            </a:pPr>
            <a:endParaRPr lang="en-GB" dirty="0"/>
          </a:p>
          <a:p>
            <a:pPr lvl="1"/>
            <a:r>
              <a:rPr lang="en-GB" dirty="0"/>
              <a:t>Course format: a mix of lecture, discussion and work on case studies</a:t>
            </a:r>
          </a:p>
          <a:p>
            <a:pPr marL="266700" lvl="1" indent="0">
              <a:buNone/>
            </a:pPr>
            <a:endParaRPr lang="en-GB" dirty="0"/>
          </a:p>
          <a:p>
            <a:pPr lvl="1"/>
            <a:r>
              <a:rPr lang="en-GB" dirty="0"/>
              <a:t>Prerequisites to pass the course are: </a:t>
            </a:r>
            <a:r>
              <a:rPr lang="en-GB" dirty="0">
                <a:solidFill>
                  <a:srgbClr val="FF0000"/>
                </a:solidFill>
              </a:rPr>
              <a:t>Participation: 30%; Exam: 70% </a:t>
            </a:r>
          </a:p>
          <a:p>
            <a:pPr marL="541338" lvl="2" indent="0">
              <a:buNone/>
            </a:pPr>
            <a:endParaRPr lang="de-AT" sz="1700" dirty="0"/>
          </a:p>
          <a:p>
            <a:pPr lvl="1"/>
            <a:endParaRPr lang="de-AT" sz="1800" dirty="0"/>
          </a:p>
        </p:txBody>
      </p:sp>
    </p:spTree>
    <p:extLst>
      <p:ext uri="{BB962C8B-B14F-4D97-AF65-F5344CB8AC3E}">
        <p14:creationId xmlns:p14="http://schemas.microsoft.com/office/powerpoint/2010/main" val="6226355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en-GB" dirty="0"/>
              <a:t>General Content of each course and requirements</a:t>
            </a:r>
          </a:p>
        </p:txBody>
      </p:sp>
      <p:sp>
        <p:nvSpPr>
          <p:cNvPr id="4" name="Content Placeholder 3"/>
          <p:cNvSpPr>
            <a:spLocks noGrp="1"/>
          </p:cNvSpPr>
          <p:nvPr>
            <p:ph idx="1"/>
          </p:nvPr>
        </p:nvSpPr>
        <p:spPr>
          <a:xfrm>
            <a:off x="462408" y="1043522"/>
            <a:ext cx="8465282" cy="4531777"/>
          </a:xfrm>
        </p:spPr>
        <p:txBody>
          <a:bodyPr>
            <a:normAutofit/>
          </a:bodyPr>
          <a:lstStyle/>
          <a:p>
            <a:pPr marL="0" indent="0">
              <a:buNone/>
            </a:pPr>
            <a:endParaRPr lang="en-GB" dirty="0"/>
          </a:p>
          <a:p>
            <a:r>
              <a:rPr lang="en-GB" dirty="0">
                <a:solidFill>
                  <a:schemeClr val="accent1"/>
                </a:solidFill>
              </a:rPr>
              <a:t>EU Tax Policy in the Area of Direct Taxation</a:t>
            </a:r>
          </a:p>
          <a:p>
            <a:r>
              <a:rPr lang="en-GB" dirty="0"/>
              <a:t>EU tax law through case studies</a:t>
            </a:r>
          </a:p>
          <a:p>
            <a:r>
              <a:rPr lang="en-GB" dirty="0"/>
              <a:t>Most important EU tax directives and how they function as well as basic CJEU juris-prudence</a:t>
            </a:r>
          </a:p>
          <a:p>
            <a:r>
              <a:rPr lang="en-GB" dirty="0"/>
              <a:t>Tax policy issues and developments and current special questions of EU tax law</a:t>
            </a:r>
          </a:p>
          <a:p>
            <a:pPr marL="0" indent="0">
              <a:buNone/>
            </a:pPr>
            <a:endParaRPr lang="en-GB" dirty="0"/>
          </a:p>
          <a:p>
            <a:r>
              <a:rPr lang="en-GB" dirty="0"/>
              <a:t>Prerequisites to pass the course are: </a:t>
            </a:r>
            <a:r>
              <a:rPr lang="en-GB" dirty="0">
                <a:solidFill>
                  <a:srgbClr val="FF0000"/>
                </a:solidFill>
              </a:rPr>
              <a:t>Exam: 60%; Participation in the discussion: 20%; Participation in solving the cases: 20% </a:t>
            </a:r>
          </a:p>
          <a:p>
            <a:pPr lvl="1"/>
            <a:endParaRPr lang="en-GB" dirty="0">
              <a:solidFill>
                <a:schemeClr val="accent1"/>
              </a:solidFill>
            </a:endParaRPr>
          </a:p>
          <a:p>
            <a:pPr lvl="1"/>
            <a:endParaRPr lang="de-AT" sz="1800" dirty="0"/>
          </a:p>
        </p:txBody>
      </p:sp>
    </p:spTree>
    <p:extLst>
      <p:ext uri="{BB962C8B-B14F-4D97-AF65-F5344CB8AC3E}">
        <p14:creationId xmlns:p14="http://schemas.microsoft.com/office/powerpoint/2010/main" val="384184776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en-GB" dirty="0"/>
              <a:t>Why you should take the course?</a:t>
            </a:r>
          </a:p>
        </p:txBody>
      </p:sp>
      <p:sp>
        <p:nvSpPr>
          <p:cNvPr id="4" name="Content Placeholder 3"/>
          <p:cNvSpPr>
            <a:spLocks noGrp="1"/>
          </p:cNvSpPr>
          <p:nvPr>
            <p:ph idx="1"/>
          </p:nvPr>
        </p:nvSpPr>
        <p:spPr>
          <a:xfrm>
            <a:off x="462408" y="1043522"/>
            <a:ext cx="8465282" cy="4531777"/>
          </a:xfrm>
        </p:spPr>
        <p:txBody>
          <a:bodyPr>
            <a:normAutofit/>
          </a:bodyPr>
          <a:lstStyle/>
          <a:p>
            <a:pPr marL="0" indent="0">
              <a:buNone/>
            </a:pPr>
            <a:endParaRPr lang="en-GB" dirty="0"/>
          </a:p>
          <a:p>
            <a:pPr lvl="1"/>
            <a:endParaRPr lang="de-AT" sz="1800" dirty="0"/>
          </a:p>
        </p:txBody>
      </p:sp>
      <p:sp>
        <p:nvSpPr>
          <p:cNvPr id="5" name="TextBox 4">
            <a:extLst>
              <a:ext uri="{FF2B5EF4-FFF2-40B4-BE49-F238E27FC236}">
                <a16:creationId xmlns:a16="http://schemas.microsoft.com/office/drawing/2014/main" id="{5EE5819B-D006-4B4B-B68F-18E2C81D4439}"/>
              </a:ext>
            </a:extLst>
          </p:cNvPr>
          <p:cNvSpPr txBox="1"/>
          <p:nvPr/>
        </p:nvSpPr>
        <p:spPr>
          <a:xfrm>
            <a:off x="462408" y="1327982"/>
            <a:ext cx="8295512" cy="3416320"/>
          </a:xfrm>
          <a:prstGeom prst="rect">
            <a:avLst/>
          </a:prstGeom>
          <a:noFill/>
        </p:spPr>
        <p:txBody>
          <a:bodyPr wrap="square">
            <a:spAutoFit/>
          </a:bodyPr>
          <a:lstStyle/>
          <a:p>
            <a:pPr marL="285750" indent="-285750">
              <a:buFont typeface="Arial" panose="020B0604020202020204" pitchFamily="34" charset="0"/>
              <a:buChar char="•"/>
            </a:pPr>
            <a:r>
              <a:rPr lang="en-GB" dirty="0">
                <a:solidFill>
                  <a:schemeClr val="accent1"/>
                </a:solidFill>
                <a:latin typeface="Helvetica" pitchFamily="2" charset="0"/>
              </a:rPr>
              <a:t>You will be well prepared for an </a:t>
            </a:r>
            <a:r>
              <a:rPr lang="en-GB" dirty="0">
                <a:solidFill>
                  <a:srgbClr val="FF0000"/>
                </a:solidFill>
                <a:latin typeface="Helvetica" pitchFamily="2" charset="0"/>
              </a:rPr>
              <a:t>international master program </a:t>
            </a:r>
            <a:r>
              <a:rPr lang="en-GB" dirty="0">
                <a:solidFill>
                  <a:schemeClr val="accent1"/>
                </a:solidFill>
                <a:latin typeface="Helvetica" pitchFamily="2" charset="0"/>
              </a:rPr>
              <a:t>with a focus on tax (in all its aspects) and even an academic career</a:t>
            </a:r>
          </a:p>
          <a:p>
            <a:endParaRPr lang="en-GB" dirty="0">
              <a:latin typeface="Helvetica" pitchFamily="2" charset="0"/>
            </a:endParaRPr>
          </a:p>
          <a:p>
            <a:pPr marL="285750" indent="-285750">
              <a:buFont typeface="Arial" panose="020B0604020202020204" pitchFamily="34" charset="0"/>
              <a:buChar char="•"/>
            </a:pPr>
            <a:r>
              <a:rPr lang="en-GB" dirty="0">
                <a:solidFill>
                  <a:schemeClr val="accent1"/>
                </a:solidFill>
                <a:latin typeface="Helvetica" pitchFamily="2" charset="0"/>
              </a:rPr>
              <a:t>Great possibility of </a:t>
            </a:r>
            <a:r>
              <a:rPr lang="en-GB" dirty="0">
                <a:solidFill>
                  <a:srgbClr val="FF0000"/>
                </a:solidFill>
                <a:latin typeface="Helvetica" pitchFamily="2" charset="0"/>
              </a:rPr>
              <a:t>professional absorption</a:t>
            </a:r>
          </a:p>
          <a:p>
            <a:endParaRPr lang="en-GB" dirty="0">
              <a:effectLst/>
              <a:latin typeface="Helvetica" pitchFamily="2" charset="0"/>
            </a:endParaRPr>
          </a:p>
          <a:p>
            <a:r>
              <a:rPr lang="en-GB" dirty="0">
                <a:effectLst/>
                <a:latin typeface="Helvetica" pitchFamily="2" charset="0"/>
              </a:rPr>
              <a:t>In practice there is still high </a:t>
            </a:r>
            <a:r>
              <a:rPr lang="en-GB" dirty="0">
                <a:latin typeface="Helvetica" pitchFamily="2" charset="0"/>
              </a:rPr>
              <a:t>demand for tax and international tax experts in a broad range of businesses (</a:t>
            </a:r>
            <a:r>
              <a:rPr lang="en-GB" dirty="0">
                <a:effectLst/>
                <a:latin typeface="Helvetica" pitchFamily="2" charset="0"/>
              </a:rPr>
              <a:t>tax advisory, accounting industry, public sector, government authorities and International Organizations dealing with tax policy issues (like European Union, OECD, UN, World Bank etc.)</a:t>
            </a:r>
          </a:p>
          <a:p>
            <a:endParaRPr lang="en-GB" dirty="0">
              <a:effectLst/>
              <a:latin typeface="Helvetica" pitchFamily="2" charset="0"/>
            </a:endParaRPr>
          </a:p>
          <a:p>
            <a:pPr marL="285750" indent="-285750">
              <a:buFont typeface="Arial" panose="020B0604020202020204" pitchFamily="34" charset="0"/>
              <a:buChar char="•"/>
            </a:pPr>
            <a:r>
              <a:rPr lang="en-GB" b="1" dirty="0">
                <a:solidFill>
                  <a:srgbClr val="FFC000"/>
                </a:solidFill>
                <a:latin typeface="Helvetica" pitchFamily="2" charset="0"/>
              </a:rPr>
              <a:t>Fun!!!</a:t>
            </a:r>
            <a:endParaRPr lang="en-GB" b="1" dirty="0">
              <a:solidFill>
                <a:srgbClr val="FFC000"/>
              </a:solidFill>
              <a:effectLst/>
              <a:latin typeface="Helvetica" pitchFamily="2" charset="0"/>
            </a:endParaRPr>
          </a:p>
          <a:p>
            <a:endParaRPr lang="en-GB" dirty="0">
              <a:effectLst/>
              <a:latin typeface="Helvetica" pitchFamily="2" charset="0"/>
            </a:endParaRPr>
          </a:p>
        </p:txBody>
      </p:sp>
      <p:pic>
        <p:nvPicPr>
          <p:cNvPr id="9" name="Picture 8">
            <a:extLst>
              <a:ext uri="{FF2B5EF4-FFF2-40B4-BE49-F238E27FC236}">
                <a16:creationId xmlns:a16="http://schemas.microsoft.com/office/drawing/2014/main" id="{24F8A23D-2626-3B4C-BFCB-7D81F2E657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7280" y="3931920"/>
            <a:ext cx="2286000" cy="1391920"/>
          </a:xfrm>
          <a:prstGeom prst="rect">
            <a:avLst/>
          </a:prstGeom>
        </p:spPr>
      </p:pic>
    </p:spTree>
    <p:extLst>
      <p:ext uri="{BB962C8B-B14F-4D97-AF65-F5344CB8AC3E}">
        <p14:creationId xmlns:p14="http://schemas.microsoft.com/office/powerpoint/2010/main" val="304961829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en-GB" dirty="0"/>
              <a:t>Accreditation </a:t>
            </a:r>
          </a:p>
        </p:txBody>
      </p:sp>
      <p:sp>
        <p:nvSpPr>
          <p:cNvPr id="4" name="Content Placeholder 3"/>
          <p:cNvSpPr>
            <a:spLocks noGrp="1"/>
          </p:cNvSpPr>
          <p:nvPr>
            <p:ph idx="1"/>
          </p:nvPr>
        </p:nvSpPr>
        <p:spPr>
          <a:xfrm>
            <a:off x="216310" y="1043522"/>
            <a:ext cx="8711380" cy="4531777"/>
          </a:xfrm>
        </p:spPr>
        <p:txBody>
          <a:bodyPr>
            <a:normAutofit/>
          </a:bodyPr>
          <a:lstStyle/>
          <a:p>
            <a:pPr marL="0" indent="0">
              <a:buNone/>
            </a:pPr>
            <a:endParaRPr lang="en-GB" dirty="0"/>
          </a:p>
          <a:p>
            <a:pPr lvl="1"/>
            <a:r>
              <a:rPr lang="en-GB" b="1" dirty="0"/>
              <a:t>5 courses </a:t>
            </a:r>
            <a:r>
              <a:rPr lang="en-GB" dirty="0"/>
              <a:t>worth in total of </a:t>
            </a:r>
            <a:r>
              <a:rPr lang="en-GB" b="1" dirty="0"/>
              <a:t>20 ECTS credits</a:t>
            </a:r>
            <a:r>
              <a:rPr lang="en-GB" dirty="0"/>
              <a:t>:</a:t>
            </a:r>
          </a:p>
          <a:p>
            <a:pPr lvl="1"/>
            <a:endParaRPr lang="en-GB" dirty="0"/>
          </a:p>
          <a:p>
            <a:pPr lvl="1"/>
            <a:endParaRPr lang="en-GB" dirty="0"/>
          </a:p>
          <a:p>
            <a:pPr lvl="1"/>
            <a:endParaRPr lang="en-GB" dirty="0"/>
          </a:p>
          <a:p>
            <a:pPr marL="266700" lvl="1" indent="0">
              <a:buNone/>
            </a:pPr>
            <a:r>
              <a:rPr lang="en-GB" dirty="0"/>
              <a:t> </a:t>
            </a:r>
          </a:p>
          <a:p>
            <a:pPr lvl="1"/>
            <a:endParaRPr lang="de-AT" sz="1800" dirty="0"/>
          </a:p>
        </p:txBody>
      </p:sp>
      <p:graphicFrame>
        <p:nvGraphicFramePr>
          <p:cNvPr id="2" name="Table 4">
            <a:extLst>
              <a:ext uri="{FF2B5EF4-FFF2-40B4-BE49-F238E27FC236}">
                <a16:creationId xmlns:a16="http://schemas.microsoft.com/office/drawing/2014/main" id="{E258B978-F9A7-4A46-B7E0-0AB46635DBAE}"/>
              </a:ext>
            </a:extLst>
          </p:cNvPr>
          <p:cNvGraphicFramePr>
            <a:graphicFrameLocks noGrp="1"/>
          </p:cNvGraphicFramePr>
          <p:nvPr>
            <p:extLst>
              <p:ext uri="{D42A27DB-BD31-4B8C-83A1-F6EECF244321}">
                <p14:modId xmlns:p14="http://schemas.microsoft.com/office/powerpoint/2010/main" val="3047132328"/>
              </p:ext>
            </p:extLst>
          </p:nvPr>
        </p:nvGraphicFramePr>
        <p:xfrm>
          <a:off x="462408" y="1713664"/>
          <a:ext cx="8465282" cy="3215640"/>
        </p:xfrm>
        <a:graphic>
          <a:graphicData uri="http://schemas.openxmlformats.org/drawingml/2006/table">
            <a:tbl>
              <a:tblPr firstRow="1" bandRow="1">
                <a:tableStyleId>{5C22544A-7EE6-4342-B048-85BDC9FD1C3A}</a:tableStyleId>
              </a:tblPr>
              <a:tblGrid>
                <a:gridCol w="2576391">
                  <a:extLst>
                    <a:ext uri="{9D8B030D-6E8A-4147-A177-3AD203B41FA5}">
                      <a16:colId xmlns:a16="http://schemas.microsoft.com/office/drawing/2014/main" val="3939388280"/>
                    </a:ext>
                  </a:extLst>
                </a:gridCol>
                <a:gridCol w="1898961">
                  <a:extLst>
                    <a:ext uri="{9D8B030D-6E8A-4147-A177-3AD203B41FA5}">
                      <a16:colId xmlns:a16="http://schemas.microsoft.com/office/drawing/2014/main" val="3760581735"/>
                    </a:ext>
                  </a:extLst>
                </a:gridCol>
                <a:gridCol w="1920240">
                  <a:extLst>
                    <a:ext uri="{9D8B030D-6E8A-4147-A177-3AD203B41FA5}">
                      <a16:colId xmlns:a16="http://schemas.microsoft.com/office/drawing/2014/main" val="735581093"/>
                    </a:ext>
                  </a:extLst>
                </a:gridCol>
                <a:gridCol w="2069690">
                  <a:extLst>
                    <a:ext uri="{9D8B030D-6E8A-4147-A177-3AD203B41FA5}">
                      <a16:colId xmlns:a16="http://schemas.microsoft.com/office/drawing/2014/main" val="1316091883"/>
                    </a:ext>
                  </a:extLst>
                </a:gridCol>
              </a:tblGrid>
              <a:tr h="370840">
                <a:tc>
                  <a:txBody>
                    <a:bodyPr/>
                    <a:lstStyle/>
                    <a:p>
                      <a:r>
                        <a:rPr lang="en-AT" dirty="0"/>
                        <a:t>Courses </a:t>
                      </a:r>
                    </a:p>
                  </a:txBody>
                  <a:tcPr/>
                </a:tc>
                <a:tc>
                  <a:txBody>
                    <a:bodyPr/>
                    <a:lstStyle/>
                    <a:p>
                      <a:r>
                        <a:rPr lang="en-AT" dirty="0"/>
                        <a:t>ECTS credits</a:t>
                      </a:r>
                    </a:p>
                  </a:txBody>
                  <a:tcPr/>
                </a:tc>
                <a:tc>
                  <a:txBody>
                    <a:bodyPr/>
                    <a:lstStyle/>
                    <a:p>
                      <a:r>
                        <a:rPr lang="en-AT" dirty="0"/>
                        <a:t>Credit Hours</a:t>
                      </a:r>
                    </a:p>
                  </a:txBody>
                  <a:tcPr/>
                </a:tc>
                <a:tc>
                  <a:txBody>
                    <a:bodyPr/>
                    <a:lstStyle/>
                    <a:p>
                      <a:r>
                        <a:rPr lang="en-AT" dirty="0"/>
                        <a:t>Type of examination</a:t>
                      </a:r>
                    </a:p>
                  </a:txBody>
                  <a:tcPr/>
                </a:tc>
                <a:extLst>
                  <a:ext uri="{0D108BD9-81ED-4DB2-BD59-A6C34878D82A}">
                    <a16:rowId xmlns:a16="http://schemas.microsoft.com/office/drawing/2014/main" val="773816440"/>
                  </a:ext>
                </a:extLst>
              </a:tr>
              <a:tr h="370840">
                <a:tc>
                  <a:txBody>
                    <a:bodyPr/>
                    <a:lstStyle/>
                    <a:p>
                      <a:r>
                        <a:rPr lang="en-AT" dirty="0"/>
                        <a:t>Intermational tax law</a:t>
                      </a:r>
                    </a:p>
                  </a:txBody>
                  <a:tcPr/>
                </a:tc>
                <a:tc>
                  <a:txBody>
                    <a:bodyPr/>
                    <a:lstStyle/>
                    <a:p>
                      <a:r>
                        <a:rPr lang="en-AT" dirty="0"/>
                        <a:t>4</a:t>
                      </a:r>
                    </a:p>
                  </a:txBody>
                  <a:tcPr/>
                </a:tc>
                <a:tc>
                  <a:txBody>
                    <a:bodyPr/>
                    <a:lstStyle/>
                    <a:p>
                      <a:r>
                        <a:rPr lang="en-AT" dirty="0"/>
                        <a:t>2</a:t>
                      </a:r>
                    </a:p>
                  </a:txBody>
                  <a:tcPr/>
                </a:tc>
                <a:tc>
                  <a:txBody>
                    <a:bodyPr/>
                    <a:lstStyle/>
                    <a:p>
                      <a:r>
                        <a:rPr lang="en-AT" dirty="0"/>
                        <a:t>VUE</a:t>
                      </a:r>
                    </a:p>
                  </a:txBody>
                  <a:tcPr/>
                </a:tc>
                <a:extLst>
                  <a:ext uri="{0D108BD9-81ED-4DB2-BD59-A6C34878D82A}">
                    <a16:rowId xmlns:a16="http://schemas.microsoft.com/office/drawing/2014/main" val="1689793797"/>
                  </a:ext>
                </a:extLst>
              </a:tr>
              <a:tr h="370840">
                <a:tc>
                  <a:txBody>
                    <a:bodyPr/>
                    <a:lstStyle/>
                    <a:p>
                      <a:r>
                        <a:rPr lang="en-AT" dirty="0"/>
                        <a:t>European tax law </a:t>
                      </a:r>
                    </a:p>
                  </a:txBody>
                  <a:tcPr/>
                </a:tc>
                <a:tc>
                  <a:txBody>
                    <a:bodyPr/>
                    <a:lstStyle/>
                    <a:p>
                      <a:r>
                        <a:rPr lang="en-AT" dirty="0"/>
                        <a:t>4</a:t>
                      </a:r>
                    </a:p>
                  </a:txBody>
                  <a:tcPr/>
                </a:tc>
                <a:tc>
                  <a:txBody>
                    <a:bodyPr/>
                    <a:lstStyle/>
                    <a:p>
                      <a:r>
                        <a:rPr lang="en-AT" dirty="0"/>
                        <a:t>2</a:t>
                      </a:r>
                    </a:p>
                  </a:txBody>
                  <a:tcPr/>
                </a:tc>
                <a:tc>
                  <a:txBody>
                    <a:bodyPr/>
                    <a:lstStyle/>
                    <a:p>
                      <a:r>
                        <a:rPr lang="en-AT" dirty="0"/>
                        <a:t>VUE</a:t>
                      </a:r>
                    </a:p>
                  </a:txBody>
                  <a:tcPr/>
                </a:tc>
                <a:extLst>
                  <a:ext uri="{0D108BD9-81ED-4DB2-BD59-A6C34878D82A}">
                    <a16:rowId xmlns:a16="http://schemas.microsoft.com/office/drawing/2014/main" val="3082723494"/>
                  </a:ext>
                </a:extLst>
              </a:tr>
              <a:tr h="370840">
                <a:tc>
                  <a:txBody>
                    <a:bodyPr/>
                    <a:lstStyle/>
                    <a:p>
                      <a:r>
                        <a:rPr lang="en-AT" dirty="0"/>
                        <a:t>Tax law in practice</a:t>
                      </a:r>
                    </a:p>
                  </a:txBody>
                  <a:tcPr/>
                </a:tc>
                <a:tc>
                  <a:txBody>
                    <a:bodyPr/>
                    <a:lstStyle/>
                    <a:p>
                      <a:r>
                        <a:rPr lang="en-AT" dirty="0"/>
                        <a:t>4</a:t>
                      </a:r>
                    </a:p>
                  </a:txBody>
                  <a:tcPr/>
                </a:tc>
                <a:tc>
                  <a:txBody>
                    <a:bodyPr/>
                    <a:lstStyle/>
                    <a:p>
                      <a:r>
                        <a:rPr lang="en-AT" dirty="0"/>
                        <a:t>2</a:t>
                      </a:r>
                    </a:p>
                  </a:txBody>
                  <a:tcPr/>
                </a:tc>
                <a:tc>
                  <a:txBody>
                    <a:bodyPr/>
                    <a:lstStyle/>
                    <a:p>
                      <a:r>
                        <a:rPr lang="en-AT" dirty="0"/>
                        <a:t>VUE</a:t>
                      </a:r>
                    </a:p>
                  </a:txBody>
                  <a:tcPr/>
                </a:tc>
                <a:extLst>
                  <a:ext uri="{0D108BD9-81ED-4DB2-BD59-A6C34878D82A}">
                    <a16:rowId xmlns:a16="http://schemas.microsoft.com/office/drawing/2014/main" val="3922581003"/>
                  </a:ext>
                </a:extLst>
              </a:tr>
              <a:tr h="370840">
                <a:tc>
                  <a:txBody>
                    <a:bodyPr/>
                    <a:lstStyle/>
                    <a:p>
                      <a:r>
                        <a:rPr lang="en-AT" dirty="0"/>
                        <a:t>Transfer pricing</a:t>
                      </a:r>
                    </a:p>
                  </a:txBody>
                  <a:tcPr/>
                </a:tc>
                <a:tc>
                  <a:txBody>
                    <a:bodyPr/>
                    <a:lstStyle/>
                    <a:p>
                      <a:r>
                        <a:rPr lang="en-AT" dirty="0"/>
                        <a:t>4</a:t>
                      </a:r>
                    </a:p>
                  </a:txBody>
                  <a:tcPr/>
                </a:tc>
                <a:tc>
                  <a:txBody>
                    <a:bodyPr/>
                    <a:lstStyle/>
                    <a:p>
                      <a:r>
                        <a:rPr lang="en-AT" dirty="0"/>
                        <a:t>2</a:t>
                      </a:r>
                    </a:p>
                  </a:txBody>
                  <a:tcPr/>
                </a:tc>
                <a:tc>
                  <a:txBody>
                    <a:bodyPr/>
                    <a:lstStyle/>
                    <a:p>
                      <a:r>
                        <a:rPr lang="en-AT" dirty="0"/>
                        <a:t>VUE</a:t>
                      </a:r>
                    </a:p>
                  </a:txBody>
                  <a:tcPr/>
                </a:tc>
                <a:extLst>
                  <a:ext uri="{0D108BD9-81ED-4DB2-BD59-A6C34878D82A}">
                    <a16:rowId xmlns:a16="http://schemas.microsoft.com/office/drawing/2014/main" val="1176270888"/>
                  </a:ext>
                </a:extLst>
              </a:tr>
              <a:tr h="370840">
                <a:tc>
                  <a:txBody>
                    <a:bodyPr/>
                    <a:lstStyle/>
                    <a:p>
                      <a:r>
                        <a:rPr lang="en-GB" dirty="0">
                          <a:effectLst/>
                          <a:latin typeface="+mn-lt"/>
                        </a:rPr>
                        <a:t>EU tax policy in the area of direct taxation </a:t>
                      </a:r>
                    </a:p>
                  </a:txBody>
                  <a:tcPr marL="47625" marR="47625" marT="0" marB="0"/>
                </a:tc>
                <a:tc>
                  <a:txBody>
                    <a:bodyPr/>
                    <a:lstStyle/>
                    <a:p>
                      <a:r>
                        <a:rPr lang="en-AT" dirty="0"/>
                        <a:t>4</a:t>
                      </a:r>
                    </a:p>
                  </a:txBody>
                  <a:tcPr/>
                </a:tc>
                <a:tc>
                  <a:txBody>
                    <a:bodyPr/>
                    <a:lstStyle/>
                    <a:p>
                      <a:r>
                        <a:rPr lang="en-AT" dirty="0"/>
                        <a:t>2</a:t>
                      </a:r>
                    </a:p>
                  </a:txBody>
                  <a:tcPr/>
                </a:tc>
                <a:tc>
                  <a:txBody>
                    <a:bodyPr/>
                    <a:lstStyle/>
                    <a:p>
                      <a:r>
                        <a:rPr lang="en-AT" dirty="0"/>
                        <a:t>VUE</a:t>
                      </a:r>
                    </a:p>
                  </a:txBody>
                  <a:tcPr/>
                </a:tc>
                <a:extLst>
                  <a:ext uri="{0D108BD9-81ED-4DB2-BD59-A6C34878D82A}">
                    <a16:rowId xmlns:a16="http://schemas.microsoft.com/office/drawing/2014/main" val="3750155071"/>
                  </a:ext>
                </a:extLst>
              </a:tr>
            </a:tbl>
          </a:graphicData>
        </a:graphic>
      </p:graphicFrame>
    </p:spTree>
    <p:extLst>
      <p:ext uri="{BB962C8B-B14F-4D97-AF65-F5344CB8AC3E}">
        <p14:creationId xmlns:p14="http://schemas.microsoft.com/office/powerpoint/2010/main" val="2191541650"/>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SELECTEDLANGUAGE" val="English UK"/>
</p:tagLst>
</file>

<file path=ppt/theme/theme1.xml><?xml version="1.0" encoding="utf-8"?>
<a:theme xmlns:a="http://schemas.openxmlformats.org/drawingml/2006/main" name="WU 16:10">
  <a:themeElements>
    <a:clrScheme name="WU">
      <a:dk1>
        <a:srgbClr val="000000"/>
      </a:dk1>
      <a:lt1>
        <a:srgbClr val="FFFFFF"/>
      </a:lt1>
      <a:dk2>
        <a:srgbClr val="002350"/>
      </a:dk2>
      <a:lt2>
        <a:srgbClr val="E5F5FA"/>
      </a:lt2>
      <a:accent1>
        <a:srgbClr val="0096D3"/>
      </a:accent1>
      <a:accent2>
        <a:srgbClr val="002350"/>
      </a:accent2>
      <a:accent3>
        <a:srgbClr val="4B2582"/>
      </a:accent3>
      <a:accent4>
        <a:srgbClr val="457AA0"/>
      </a:accent4>
      <a:accent5>
        <a:srgbClr val="A592C0"/>
      </a:accent5>
      <a:accent6>
        <a:srgbClr val="80CFE9"/>
      </a:accent6>
      <a:hlink>
        <a:srgbClr val="405A7C"/>
      </a:hlink>
      <a:folHlink>
        <a:srgbClr val="0082AA"/>
      </a:folHlink>
    </a:clrScheme>
    <a:fontScheme name="WU neu">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U Farbschema neu">
        <a:dk1>
          <a:srgbClr val="000000"/>
        </a:dk1>
        <a:lt1>
          <a:sysClr val="window" lastClr="FFFFFF"/>
        </a:lt1>
        <a:dk2>
          <a:srgbClr val="002E60"/>
        </a:dk2>
        <a:lt2>
          <a:srgbClr val="E5F5FA"/>
        </a:lt2>
        <a:accent1>
          <a:srgbClr val="0096D3"/>
        </a:accent1>
        <a:accent2>
          <a:srgbClr val="002E60"/>
        </a:accent2>
        <a:accent3>
          <a:srgbClr val="532481"/>
        </a:accent3>
        <a:accent4>
          <a:srgbClr val="457AA0"/>
        </a:accent4>
        <a:accent5>
          <a:srgbClr val="A991C0"/>
        </a:accent5>
        <a:accent6>
          <a:srgbClr val="7FCAE9"/>
        </a:accent6>
        <a:hlink>
          <a:srgbClr val="406288"/>
        </a:hlink>
        <a:folHlink>
          <a:srgbClr val="008FA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WU Sample Presentation 16x10 V1.1.potx" id="{74DD536C-D372-4256-BA4D-24C734E7AF81}" vid="{99E22345-25BB-45DF-85CE-FC929AE6991A}"/>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WU EN 16x10 Sample</Template>
  <TotalTime>0</TotalTime>
  <Words>763</Words>
  <Application>Microsoft Office PowerPoint</Application>
  <PresentationFormat>On-screen Show (16:10)</PresentationFormat>
  <Paragraphs>136</Paragraphs>
  <Slides>11</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Georgia</vt:lpstr>
      <vt:lpstr>Helvetica</vt:lpstr>
      <vt:lpstr>Verdana</vt:lpstr>
      <vt:lpstr>Wingdings</vt:lpstr>
      <vt:lpstr>WU 16:10</vt:lpstr>
      <vt:lpstr>  SBWL Fair  “International and European Tax Law”   </vt:lpstr>
      <vt:lpstr>Requirements to take the class</vt:lpstr>
      <vt:lpstr>Overview of the Courses of the Specialization</vt:lpstr>
      <vt:lpstr>General Content of each course and requirements</vt:lpstr>
      <vt:lpstr>General Content of each course and requirements</vt:lpstr>
      <vt:lpstr>General Content of each course and requirements</vt:lpstr>
      <vt:lpstr>General Content of each course and requirements</vt:lpstr>
      <vt:lpstr>Why you should take the course?</vt:lpstr>
      <vt:lpstr>Accreditation </vt:lpstr>
      <vt:lpstr>Questions and Answers </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2020-07-13T05:58:35Z</dcterms:created>
  <dcterms:modified xsi:type="dcterms:W3CDTF">2022-05-03T13:05:03Z</dcterms:modified>
</cp:coreProperties>
</file>