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87" r:id="rId1"/>
  </p:sldMasterIdLst>
  <p:notesMasterIdLst>
    <p:notesMasterId r:id="rId19"/>
  </p:notesMasterIdLst>
  <p:handoutMasterIdLst>
    <p:handoutMasterId r:id="rId20"/>
  </p:handoutMasterIdLst>
  <p:sldIdLst>
    <p:sldId id="301" r:id="rId2"/>
    <p:sldId id="405" r:id="rId3"/>
    <p:sldId id="461" r:id="rId4"/>
    <p:sldId id="457" r:id="rId5"/>
    <p:sldId id="462" r:id="rId6"/>
    <p:sldId id="477" r:id="rId7"/>
    <p:sldId id="478" r:id="rId8"/>
    <p:sldId id="476" r:id="rId9"/>
    <p:sldId id="473" r:id="rId10"/>
    <p:sldId id="471" r:id="rId11"/>
    <p:sldId id="469" r:id="rId12"/>
    <p:sldId id="390" r:id="rId13"/>
    <p:sldId id="460" r:id="rId14"/>
    <p:sldId id="465" r:id="rId15"/>
    <p:sldId id="466" r:id="rId16"/>
    <p:sldId id="467" r:id="rId17"/>
    <p:sldId id="459" r:id="rId18"/>
  </p:sldIdLst>
  <p:sldSz cx="9144000" cy="5715000" type="screen16x10"/>
  <p:notesSz cx="6797675" cy="9926638"/>
  <p:custDataLst>
    <p:tags r:id="rId21"/>
  </p:custDataLst>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3312" userDrawn="1">
          <p15:clr>
            <a:srgbClr val="A4A3A4"/>
          </p15:clr>
        </p15:guide>
        <p15:guide id="2" orient="horz" pos="1195" userDrawn="1">
          <p15:clr>
            <a:srgbClr val="A4A3A4"/>
          </p15:clr>
        </p15:guide>
        <p15:guide id="3" orient="horz" pos="1308" userDrawn="1">
          <p15:clr>
            <a:srgbClr val="A4A3A4"/>
          </p15:clr>
        </p15:guide>
        <p15:guide id="4" orient="horz" pos="1422" userDrawn="1">
          <p15:clr>
            <a:srgbClr val="A4A3A4"/>
          </p15:clr>
        </p15:guide>
        <p15:guide id="5" orient="horz" pos="931" userDrawn="1">
          <p15:clr>
            <a:srgbClr val="A4A3A4"/>
          </p15:clr>
        </p15:guide>
        <p15:guide id="6" pos="5465" userDrawn="1">
          <p15:clr>
            <a:srgbClr val="A4A3A4"/>
          </p15:clr>
        </p15:guide>
        <p15:guide id="7" pos="295" userDrawn="1">
          <p15:clr>
            <a:srgbClr val="A4A3A4"/>
          </p15:clr>
        </p15:guide>
        <p15:guide id="8" pos="2971" userDrawn="1">
          <p15:clr>
            <a:srgbClr val="A4A3A4"/>
          </p15:clr>
        </p15:guide>
        <p15:guide id="9" pos="278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7F7F7F"/>
    <a:srgbClr val="FF6600"/>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26" autoAdjust="0"/>
    <p:restoredTop sz="94847" autoAdjust="0"/>
  </p:normalViewPr>
  <p:slideViewPr>
    <p:cSldViewPr snapToGrid="0">
      <p:cViewPr varScale="1">
        <p:scale>
          <a:sx n="75" d="100"/>
          <a:sy n="75" d="100"/>
        </p:scale>
        <p:origin x="652" y="44"/>
      </p:cViewPr>
      <p:guideLst>
        <p:guide orient="horz" pos="3312"/>
        <p:guide orient="horz" pos="1195"/>
        <p:guide orient="horz" pos="1308"/>
        <p:guide orient="horz" pos="1422"/>
        <p:guide orient="horz" pos="931"/>
        <p:guide pos="5465"/>
        <p:guide pos="295"/>
        <p:guide pos="2971"/>
        <p:guide pos="2789"/>
      </p:guideLst>
    </p:cSldViewPr>
  </p:slideViewPr>
  <p:notesTextViewPr>
    <p:cViewPr>
      <p:scale>
        <a:sx n="100" d="100"/>
        <a:sy n="100" d="100"/>
      </p:scale>
      <p:origin x="0" y="0"/>
    </p:cViewPr>
  </p:notesTextViewPr>
  <p:notesViewPr>
    <p:cSldViewPr snapToGrid="0">
      <p:cViewPr varScale="1">
        <p:scale>
          <a:sx n="76" d="100"/>
          <a:sy n="76" d="100"/>
        </p:scale>
        <p:origin x="165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4958" cy="497625"/>
          </a:xfrm>
          <a:prstGeom prst="rect">
            <a:avLst/>
          </a:prstGeom>
        </p:spPr>
        <p:txBody>
          <a:bodyPr vert="horz" lIns="93519" tIns="46759" rIns="93519" bIns="46759" rtlCol="0"/>
          <a:lstStyle>
            <a:lvl1pPr algn="l" eaLnBrk="1" fontAlgn="auto" hangingPunct="1">
              <a:spcBef>
                <a:spcPts val="0"/>
              </a:spcBef>
              <a:spcAft>
                <a:spcPts val="0"/>
              </a:spcAft>
              <a:defRPr sz="900" cap="all">
                <a:latin typeface="Verdana" pitchFamily="34" charset="0"/>
                <a:ea typeface="Verdana" pitchFamily="34" charset="0"/>
                <a:cs typeface="Verdana" pitchFamily="34" charset="0"/>
              </a:defRPr>
            </a:lvl1pPr>
          </a:lstStyle>
          <a:p>
            <a:pPr>
              <a:defRPr/>
            </a:pPr>
            <a:endParaRPr lang="de-AT"/>
          </a:p>
        </p:txBody>
      </p:sp>
      <p:sp>
        <p:nvSpPr>
          <p:cNvPr id="3" name="Datumsplatzhalter 2"/>
          <p:cNvSpPr>
            <a:spLocks noGrp="1"/>
          </p:cNvSpPr>
          <p:nvPr>
            <p:ph type="dt" sz="quarter" idx="1"/>
          </p:nvPr>
        </p:nvSpPr>
        <p:spPr>
          <a:xfrm>
            <a:off x="3851100" y="1"/>
            <a:ext cx="2944958" cy="497625"/>
          </a:xfrm>
          <a:prstGeom prst="rect">
            <a:avLst/>
          </a:prstGeom>
        </p:spPr>
        <p:txBody>
          <a:bodyPr vert="horz" lIns="93519" tIns="46759" rIns="93519" bIns="46759" rtlCol="0"/>
          <a:lstStyle>
            <a:lvl1pPr algn="r" eaLnBrk="1" fontAlgn="auto" hangingPunct="1">
              <a:spcBef>
                <a:spcPts val="0"/>
              </a:spcBef>
              <a:spcAft>
                <a:spcPts val="0"/>
              </a:spcAft>
              <a:defRPr sz="900" cap="all">
                <a:latin typeface="Verdana" pitchFamily="34" charset="0"/>
                <a:ea typeface="Verdana" pitchFamily="34" charset="0"/>
                <a:cs typeface="Verdana" pitchFamily="34" charset="0"/>
              </a:defRPr>
            </a:lvl1pPr>
          </a:lstStyle>
          <a:p>
            <a:pPr>
              <a:defRPr/>
            </a:pPr>
            <a:fld id="{591E6ECF-943B-4294-800C-DB227FEB8629}" type="datetimeFigureOut">
              <a:rPr lang="de-DE"/>
              <a:pPr>
                <a:defRPr/>
              </a:pPr>
              <a:t>16.01.2024</a:t>
            </a:fld>
            <a:endParaRPr lang="de-AT"/>
          </a:p>
        </p:txBody>
      </p:sp>
      <p:sp>
        <p:nvSpPr>
          <p:cNvPr id="4" name="Fußzeilenplatzhalter 3"/>
          <p:cNvSpPr>
            <a:spLocks noGrp="1"/>
          </p:cNvSpPr>
          <p:nvPr>
            <p:ph type="ftr" sz="quarter" idx="2"/>
          </p:nvPr>
        </p:nvSpPr>
        <p:spPr>
          <a:xfrm>
            <a:off x="1" y="9427400"/>
            <a:ext cx="2944958" cy="497625"/>
          </a:xfrm>
          <a:prstGeom prst="rect">
            <a:avLst/>
          </a:prstGeom>
        </p:spPr>
        <p:txBody>
          <a:bodyPr vert="horz" lIns="93519" tIns="46759" rIns="93519" bIns="46759" rtlCol="0" anchor="b"/>
          <a:lstStyle>
            <a:lvl1pPr algn="l" eaLnBrk="1" fontAlgn="auto" hangingPunct="1">
              <a:spcBef>
                <a:spcPts val="0"/>
              </a:spcBef>
              <a:spcAft>
                <a:spcPts val="0"/>
              </a:spcAft>
              <a:defRPr sz="900" cap="all">
                <a:latin typeface="Verdana" pitchFamily="34" charset="0"/>
                <a:ea typeface="Verdana" pitchFamily="34" charset="0"/>
                <a:cs typeface="Verdana" pitchFamily="34" charset="0"/>
              </a:defRPr>
            </a:lvl1pPr>
          </a:lstStyle>
          <a:p>
            <a:pPr>
              <a:defRPr/>
            </a:pPr>
            <a:endParaRPr lang="de-AT"/>
          </a:p>
        </p:txBody>
      </p:sp>
      <p:sp>
        <p:nvSpPr>
          <p:cNvPr id="5" name="Foliennummernplatzhalter 4"/>
          <p:cNvSpPr>
            <a:spLocks noGrp="1"/>
          </p:cNvSpPr>
          <p:nvPr>
            <p:ph type="sldNum" sz="quarter" idx="3"/>
          </p:nvPr>
        </p:nvSpPr>
        <p:spPr>
          <a:xfrm>
            <a:off x="3851100" y="9427400"/>
            <a:ext cx="2944958" cy="497625"/>
          </a:xfrm>
          <a:prstGeom prst="rect">
            <a:avLst/>
          </a:prstGeom>
        </p:spPr>
        <p:txBody>
          <a:bodyPr vert="horz" wrap="square" lIns="93519" tIns="46759" rIns="93519" bIns="46759" numCol="1" anchor="b" anchorCtr="0" compatLnSpc="1">
            <a:prstTxWarp prst="textNoShape">
              <a:avLst/>
            </a:prstTxWarp>
          </a:bodyPr>
          <a:lstStyle>
            <a:lvl1pPr algn="r" eaLnBrk="1" hangingPunct="1">
              <a:defRPr sz="900">
                <a:latin typeface="Verdana" panose="020B0604030504040204" pitchFamily="34" charset="0"/>
              </a:defRPr>
            </a:lvl1pPr>
          </a:lstStyle>
          <a:p>
            <a:pPr>
              <a:defRPr/>
            </a:pPr>
            <a:fld id="{BBC5CA3D-8A87-4080-914A-DF919F657A52}" type="slidenum">
              <a:rPr lang="de-AT" altLang="de-DE"/>
              <a:pPr>
                <a:defRPr/>
              </a:pPr>
              <a:t>‹Nr.›</a:t>
            </a:fld>
            <a:endParaRPr lang="de-AT" altLang="de-DE"/>
          </a:p>
        </p:txBody>
      </p:sp>
    </p:spTree>
    <p:extLst>
      <p:ext uri="{BB962C8B-B14F-4D97-AF65-F5344CB8AC3E}">
        <p14:creationId xmlns:p14="http://schemas.microsoft.com/office/powerpoint/2010/main" val="28565496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4958" cy="497625"/>
          </a:xfrm>
          <a:prstGeom prst="rect">
            <a:avLst/>
          </a:prstGeom>
        </p:spPr>
        <p:txBody>
          <a:bodyPr vert="horz" lIns="93519" tIns="46759" rIns="93519" bIns="46759" rtlCol="0"/>
          <a:lstStyle>
            <a:lvl1pPr algn="l" eaLnBrk="1" fontAlgn="auto" hangingPunct="1">
              <a:spcBef>
                <a:spcPts val="0"/>
              </a:spcBef>
              <a:spcAft>
                <a:spcPts val="0"/>
              </a:spcAft>
              <a:defRPr sz="900" cap="all" baseline="0">
                <a:latin typeface="Verdana" pitchFamily="34" charset="0"/>
                <a:cs typeface="+mn-cs"/>
              </a:defRPr>
            </a:lvl1pPr>
          </a:lstStyle>
          <a:p>
            <a:pPr>
              <a:defRPr/>
            </a:pPr>
            <a:endParaRPr lang="de-DE" dirty="0"/>
          </a:p>
        </p:txBody>
      </p:sp>
      <p:sp>
        <p:nvSpPr>
          <p:cNvPr id="3" name="Datumsplatzhalter 2"/>
          <p:cNvSpPr>
            <a:spLocks noGrp="1"/>
          </p:cNvSpPr>
          <p:nvPr>
            <p:ph type="dt" idx="1"/>
          </p:nvPr>
        </p:nvSpPr>
        <p:spPr>
          <a:xfrm>
            <a:off x="3851100" y="1"/>
            <a:ext cx="2944958" cy="497625"/>
          </a:xfrm>
          <a:prstGeom prst="rect">
            <a:avLst/>
          </a:prstGeom>
        </p:spPr>
        <p:txBody>
          <a:bodyPr vert="horz" lIns="93519" tIns="46759" rIns="93519" bIns="46759" rtlCol="0"/>
          <a:lstStyle>
            <a:lvl1pPr algn="r" eaLnBrk="1" fontAlgn="auto" hangingPunct="1">
              <a:spcBef>
                <a:spcPts val="0"/>
              </a:spcBef>
              <a:spcAft>
                <a:spcPts val="0"/>
              </a:spcAft>
              <a:defRPr sz="900" cap="all" baseline="0">
                <a:latin typeface="Verdana" pitchFamily="34" charset="0"/>
                <a:cs typeface="+mn-cs"/>
              </a:defRPr>
            </a:lvl1pPr>
          </a:lstStyle>
          <a:p>
            <a:pPr>
              <a:defRPr/>
            </a:pPr>
            <a:fld id="{A2FD6E19-09FC-45E7-8281-3A535E3618FA}" type="datetimeFigureOut">
              <a:rPr lang="de-DE" smtClean="0"/>
              <a:pPr>
                <a:defRPr/>
              </a:pPr>
              <a:t>16.01.2024</a:t>
            </a:fld>
            <a:endParaRPr lang="de-DE" dirty="0"/>
          </a:p>
        </p:txBody>
      </p:sp>
      <p:sp>
        <p:nvSpPr>
          <p:cNvPr id="4" name="Folienbildplatzhalter 3"/>
          <p:cNvSpPr>
            <a:spLocks noGrp="1" noRot="1" noChangeAspect="1"/>
          </p:cNvSpPr>
          <p:nvPr>
            <p:ph type="sldImg" idx="2"/>
          </p:nvPr>
        </p:nvSpPr>
        <p:spPr>
          <a:xfrm>
            <a:off x="423863" y="746125"/>
            <a:ext cx="5949950" cy="3719513"/>
          </a:xfrm>
          <a:prstGeom prst="rect">
            <a:avLst/>
          </a:prstGeom>
          <a:noFill/>
          <a:ln w="12700">
            <a:solidFill>
              <a:prstClr val="black"/>
            </a:solidFill>
          </a:ln>
        </p:spPr>
        <p:txBody>
          <a:bodyPr vert="horz" lIns="93519" tIns="46759" rIns="93519" bIns="46759" rtlCol="0" anchor="ctr"/>
          <a:lstStyle/>
          <a:p>
            <a:pPr lvl="0"/>
            <a:endParaRPr lang="de-AT" noProof="0" dirty="0"/>
          </a:p>
        </p:txBody>
      </p:sp>
      <p:sp>
        <p:nvSpPr>
          <p:cNvPr id="5" name="Notizenplatzhalter 4"/>
          <p:cNvSpPr>
            <a:spLocks noGrp="1"/>
          </p:cNvSpPr>
          <p:nvPr>
            <p:ph type="body" sz="quarter" idx="3"/>
          </p:nvPr>
        </p:nvSpPr>
        <p:spPr>
          <a:xfrm>
            <a:off x="679606" y="4716124"/>
            <a:ext cx="5438464" cy="4465695"/>
          </a:xfrm>
          <a:prstGeom prst="rect">
            <a:avLst/>
          </a:prstGeom>
        </p:spPr>
        <p:txBody>
          <a:bodyPr vert="horz" lIns="93519" tIns="46759" rIns="93519" bIns="46759" rtlCol="0">
            <a:normAutofit/>
          </a:bodyPr>
          <a:lstStyle/>
          <a:p>
            <a:pPr lvl="0"/>
            <a:r>
              <a:rPr lang="de-DE" noProof="0" dirty="0"/>
              <a:t>Textmasterformate durch Klicken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6" name="Fußzeilenplatzhalter 5"/>
          <p:cNvSpPr>
            <a:spLocks noGrp="1"/>
          </p:cNvSpPr>
          <p:nvPr>
            <p:ph type="ftr" sz="quarter" idx="4"/>
          </p:nvPr>
        </p:nvSpPr>
        <p:spPr>
          <a:xfrm>
            <a:off x="1" y="9427400"/>
            <a:ext cx="2944958" cy="497625"/>
          </a:xfrm>
          <a:prstGeom prst="rect">
            <a:avLst/>
          </a:prstGeom>
        </p:spPr>
        <p:txBody>
          <a:bodyPr vert="horz" lIns="93519" tIns="46759" rIns="93519" bIns="46759" rtlCol="0" anchor="b"/>
          <a:lstStyle>
            <a:lvl1pPr algn="l" eaLnBrk="1" fontAlgn="auto" hangingPunct="1">
              <a:spcBef>
                <a:spcPts val="0"/>
              </a:spcBef>
              <a:spcAft>
                <a:spcPts val="0"/>
              </a:spcAft>
              <a:defRPr sz="900" cap="all" baseline="0">
                <a:latin typeface="Verdana" pitchFamily="34" charset="0"/>
                <a:cs typeface="+mn-cs"/>
              </a:defRPr>
            </a:lvl1pPr>
          </a:lstStyle>
          <a:p>
            <a:pPr>
              <a:defRPr/>
            </a:pPr>
            <a:endParaRPr lang="de-DE" dirty="0"/>
          </a:p>
        </p:txBody>
      </p:sp>
      <p:sp>
        <p:nvSpPr>
          <p:cNvPr id="7" name="Foliennummernplatzhalter 6"/>
          <p:cNvSpPr>
            <a:spLocks noGrp="1"/>
          </p:cNvSpPr>
          <p:nvPr>
            <p:ph type="sldNum" sz="quarter" idx="5"/>
          </p:nvPr>
        </p:nvSpPr>
        <p:spPr>
          <a:xfrm>
            <a:off x="3851100" y="9427400"/>
            <a:ext cx="2944958" cy="497625"/>
          </a:xfrm>
          <a:prstGeom prst="rect">
            <a:avLst/>
          </a:prstGeom>
        </p:spPr>
        <p:txBody>
          <a:bodyPr vert="horz" wrap="square" lIns="93519" tIns="46759" rIns="93519" bIns="46759" numCol="1" anchor="b" anchorCtr="0" compatLnSpc="1">
            <a:prstTxWarp prst="textNoShape">
              <a:avLst/>
            </a:prstTxWarp>
          </a:bodyPr>
          <a:lstStyle>
            <a:lvl1pPr algn="r" eaLnBrk="1" hangingPunct="1">
              <a:defRPr sz="900">
                <a:latin typeface="Verdana" panose="020B0604030504040204" pitchFamily="34" charset="0"/>
              </a:defRPr>
            </a:lvl1pPr>
          </a:lstStyle>
          <a:p>
            <a:pPr>
              <a:defRPr/>
            </a:pPr>
            <a:fld id="{D39321E1-B6F4-41FF-AAE5-285E4F7BE622}" type="slidenum">
              <a:rPr lang="de-DE" altLang="de-DE" smtClean="0"/>
              <a:pPr>
                <a:defRPr/>
              </a:pPr>
              <a:t>‹Nr.›</a:t>
            </a:fld>
            <a:endParaRPr lang="de-DE" altLang="de-DE" dirty="0"/>
          </a:p>
        </p:txBody>
      </p:sp>
    </p:spTree>
    <p:extLst>
      <p:ext uri="{BB962C8B-B14F-4D97-AF65-F5344CB8AC3E}">
        <p14:creationId xmlns:p14="http://schemas.microsoft.com/office/powerpoint/2010/main" val="100648686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TextEdit="1"/>
          </p:cNvSpPr>
          <p:nvPr>
            <p:ph type="sldImg"/>
          </p:nvPr>
        </p:nvSpPr>
        <p:spPr bwMode="auto">
          <a:xfrm>
            <a:off x="423863" y="746125"/>
            <a:ext cx="5949950" cy="3719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dirty="0"/>
          </a:p>
        </p:txBody>
      </p:sp>
      <p:sp>
        <p:nvSpPr>
          <p:cNvPr id="81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9835" indent="-292245">
              <a:defRPr>
                <a:solidFill>
                  <a:schemeClr val="tx1"/>
                </a:solidFill>
                <a:latin typeface="Arial" panose="020B0604020202020204" pitchFamily="34" charset="0"/>
                <a:cs typeface="Arial" panose="020B0604020202020204" pitchFamily="34" charset="0"/>
              </a:defRPr>
            </a:lvl2pPr>
            <a:lvl3pPr marL="1168978" indent="-233796">
              <a:defRPr>
                <a:solidFill>
                  <a:schemeClr val="tx1"/>
                </a:solidFill>
                <a:latin typeface="Arial" panose="020B0604020202020204" pitchFamily="34" charset="0"/>
                <a:cs typeface="Arial" panose="020B0604020202020204" pitchFamily="34" charset="0"/>
              </a:defRPr>
            </a:lvl3pPr>
            <a:lvl4pPr marL="1636568" indent="-233796">
              <a:defRPr>
                <a:solidFill>
                  <a:schemeClr val="tx1"/>
                </a:solidFill>
                <a:latin typeface="Arial" panose="020B0604020202020204" pitchFamily="34" charset="0"/>
                <a:cs typeface="Arial" panose="020B0604020202020204" pitchFamily="34" charset="0"/>
              </a:defRPr>
            </a:lvl4pPr>
            <a:lvl5pPr marL="2104160" indent="-233796">
              <a:defRPr>
                <a:solidFill>
                  <a:schemeClr val="tx1"/>
                </a:solidFill>
                <a:latin typeface="Arial" panose="020B0604020202020204" pitchFamily="34" charset="0"/>
                <a:cs typeface="Arial" panose="020B0604020202020204" pitchFamily="34" charset="0"/>
              </a:defRPr>
            </a:lvl5pPr>
            <a:lvl6pPr marL="2571750" indent="-23379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9342" indent="-23379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06933" indent="-23379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74524" indent="-23379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6DD2268-5C5C-476E-AED5-57F78E4B8B81}" type="slidenum">
              <a:rPr lang="de-DE" altLang="de-DE" smtClean="0">
                <a:latin typeface="Verdana" panose="020B0604030504040204" pitchFamily="34" charset="0"/>
              </a:rPr>
              <a:pPr/>
              <a:t>1</a:t>
            </a:fld>
            <a:endParaRPr lang="de-DE" altLang="de-DE" dirty="0">
              <a:latin typeface="Verdana" panose="020B0604030504040204" pitchFamily="34" charset="0"/>
            </a:endParaRPr>
          </a:p>
        </p:txBody>
      </p:sp>
    </p:spTree>
    <p:extLst>
      <p:ext uri="{BB962C8B-B14F-4D97-AF65-F5344CB8AC3E}">
        <p14:creationId xmlns:p14="http://schemas.microsoft.com/office/powerpoint/2010/main" val="102651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a:defRPr/>
            </a:pPr>
            <a:fld id="{D39321E1-B6F4-41FF-AAE5-285E4F7BE622}" type="slidenum">
              <a:rPr lang="de-DE" altLang="de-DE" smtClean="0"/>
              <a:pPr>
                <a:defRPr/>
              </a:pPr>
              <a:t>2</a:t>
            </a:fld>
            <a:endParaRPr lang="de-DE" altLang="de-DE" dirty="0"/>
          </a:p>
        </p:txBody>
      </p:sp>
    </p:spTree>
    <p:extLst>
      <p:ext uri="{BB962C8B-B14F-4D97-AF65-F5344CB8AC3E}">
        <p14:creationId xmlns:p14="http://schemas.microsoft.com/office/powerpoint/2010/main" val="2524184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D39321E1-B6F4-41FF-AAE5-285E4F7BE622}" type="slidenum">
              <a:rPr lang="de-DE" altLang="de-DE" smtClean="0"/>
              <a:pPr>
                <a:defRPr/>
              </a:pPr>
              <a:t>4</a:t>
            </a:fld>
            <a:endParaRPr lang="de-DE" altLang="de-DE" dirty="0"/>
          </a:p>
        </p:txBody>
      </p:sp>
    </p:spTree>
    <p:extLst>
      <p:ext uri="{BB962C8B-B14F-4D97-AF65-F5344CB8AC3E}">
        <p14:creationId xmlns:p14="http://schemas.microsoft.com/office/powerpoint/2010/main" val="2933834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de-DE"/>
          </a:p>
        </p:txBody>
      </p:sp>
    </p:spTree>
    <p:extLst>
      <p:ext uri="{BB962C8B-B14F-4D97-AF65-F5344CB8AC3E}">
        <p14:creationId xmlns:p14="http://schemas.microsoft.com/office/powerpoint/2010/main" val="1206634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http://diepresse.com/home/wirtschaft/economist/5168699/Flughafen-Wien_Betriebsrat-kaempft-um-dritte-Piste?direct=5168189&amp;_vl_backlink=/home/wirtschaft/economist/5168189/index.do&amp;selChannel=</a:t>
            </a:r>
          </a:p>
          <a:p>
            <a:endParaRPr lang="de-DE" dirty="0"/>
          </a:p>
        </p:txBody>
      </p:sp>
      <p:sp>
        <p:nvSpPr>
          <p:cNvPr id="4" name="Foliennummernplatzhalter 3"/>
          <p:cNvSpPr>
            <a:spLocks noGrp="1"/>
          </p:cNvSpPr>
          <p:nvPr>
            <p:ph type="sldNum" sz="quarter" idx="10"/>
          </p:nvPr>
        </p:nvSpPr>
        <p:spPr/>
        <p:txBody>
          <a:bodyPr/>
          <a:lstStyle/>
          <a:p>
            <a:pPr>
              <a:defRPr/>
            </a:pPr>
            <a:fld id="{D39321E1-B6F4-41FF-AAE5-285E4F7BE622}" type="slidenum">
              <a:rPr lang="de-DE" altLang="de-DE" smtClean="0"/>
              <a:pPr>
                <a:defRPr/>
              </a:pPr>
              <a:t>11</a:t>
            </a:fld>
            <a:endParaRPr lang="de-DE" altLang="de-DE" dirty="0"/>
          </a:p>
        </p:txBody>
      </p:sp>
    </p:spTree>
    <p:extLst>
      <p:ext uri="{BB962C8B-B14F-4D97-AF65-F5344CB8AC3E}">
        <p14:creationId xmlns:p14="http://schemas.microsoft.com/office/powerpoint/2010/main" val="1594255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D39321E1-B6F4-41FF-AAE5-285E4F7BE622}" type="slidenum">
              <a:rPr lang="de-DE" altLang="de-DE" smtClean="0"/>
              <a:pPr>
                <a:defRPr/>
              </a:pPr>
              <a:t>12</a:t>
            </a:fld>
            <a:endParaRPr lang="de-DE" altLang="de-DE" dirty="0"/>
          </a:p>
        </p:txBody>
      </p:sp>
    </p:spTree>
    <p:extLst>
      <p:ext uri="{BB962C8B-B14F-4D97-AF65-F5344CB8AC3E}">
        <p14:creationId xmlns:p14="http://schemas.microsoft.com/office/powerpoint/2010/main" val="2217430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2B2CF-5D92-4CC4-86BF-CB5EFCDFF1F9}" type="slidenum">
              <a:rPr kumimoji="0" lang="de-DE" altLang="de-DE" sz="900" b="0" i="0" u="none" strike="noStrike" kern="1200" cap="none" spc="0" normalizeH="0" baseline="0" noProof="0" smtClean="0">
                <a:ln>
                  <a:noFill/>
                </a:ln>
                <a:solidFill>
                  <a:srgbClr val="000000"/>
                </a:solidFill>
                <a:effectLst/>
                <a:uLnTx/>
                <a:uFillTx/>
                <a:latin typeface="Verdana" panose="020B060403050404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e-DE" altLang="de-DE" sz="900" b="0" i="0" u="none" strike="noStrike" kern="1200" cap="none" spc="0" normalizeH="0" baseline="0" noProof="0" dirty="0">
              <a:ln>
                <a:noFill/>
              </a:ln>
              <a:solidFill>
                <a:srgbClr val="000000"/>
              </a:solidFill>
              <a:effectLst/>
              <a:uLnTx/>
              <a:uFillTx/>
              <a:latin typeface="Verdana" panose="020B0604030504040204" pitchFamily="34" charset="0"/>
              <a:ea typeface="+mn-ea"/>
              <a:cs typeface="Arial" panose="020B0604020202020204" pitchFamily="34" charset="0"/>
            </a:endParaRPr>
          </a:p>
        </p:txBody>
      </p:sp>
      <p:sp>
        <p:nvSpPr>
          <p:cNvPr id="20483" name="Rectangle 2"/>
          <p:cNvSpPr>
            <a:spLocks noGrp="1" noRot="1" noChangeAspect="1" noChangeArrowheads="1" noTextEdit="1"/>
          </p:cNvSpPr>
          <p:nvPr>
            <p:ph type="sldImg"/>
          </p:nvPr>
        </p:nvSpPr>
        <p:spPr bwMode="auto">
          <a:xfrm>
            <a:off x="409575" y="741363"/>
            <a:ext cx="5924550"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xfrm>
            <a:off x="900340" y="4690480"/>
            <a:ext cx="4941434" cy="20568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defRPr/>
            </a:pPr>
            <a:endParaRPr lang="de-DE" altLang="de-DE" dirty="0"/>
          </a:p>
        </p:txBody>
      </p:sp>
    </p:spTree>
    <p:extLst>
      <p:ext uri="{BB962C8B-B14F-4D97-AF65-F5344CB8AC3E}">
        <p14:creationId xmlns:p14="http://schemas.microsoft.com/office/powerpoint/2010/main" val="4160286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a:defRPr/>
            </a:pPr>
            <a:fld id="{D39321E1-B6F4-41FF-AAE5-285E4F7BE622}" type="slidenum">
              <a:rPr lang="de-DE" altLang="de-DE" smtClean="0"/>
              <a:pPr>
                <a:defRPr/>
              </a:pPr>
              <a:t>17</a:t>
            </a:fld>
            <a:endParaRPr lang="de-DE" altLang="de-DE" dirty="0"/>
          </a:p>
        </p:txBody>
      </p:sp>
    </p:spTree>
    <p:extLst>
      <p:ext uri="{BB962C8B-B14F-4D97-AF65-F5344CB8AC3E}">
        <p14:creationId xmlns:p14="http://schemas.microsoft.com/office/powerpoint/2010/main" val="41592165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_ITL_Bild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Textplatzhalter 7"/>
          <p:cNvSpPr>
            <a:spLocks noGrp="1"/>
          </p:cNvSpPr>
          <p:nvPr>
            <p:ph type="body" sz="quarter" idx="12" hasCustomPrompt="1"/>
          </p:nvPr>
        </p:nvSpPr>
        <p:spPr bwMode="auto">
          <a:xfrm>
            <a:off x="457200" y="5426926"/>
            <a:ext cx="1638300" cy="243623"/>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DE" dirty="0"/>
              <a:t>Stand: </a:t>
            </a:r>
            <a:r>
              <a:rPr lang="de-DE" dirty="0" err="1"/>
              <a:t>xx.xx.xxxx</a:t>
            </a:r>
            <a:endParaRPr lang="de-DE" dirty="0"/>
          </a:p>
        </p:txBody>
      </p:sp>
      <p:pic>
        <p:nvPicPr>
          <p:cNvPr id="14" name="Grafik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6685846" y="5127682"/>
            <a:ext cx="1749600" cy="401894"/>
          </a:xfrm>
          <a:prstGeom prst="rect">
            <a:avLst/>
          </a:prstGeom>
        </p:spPr>
      </p:pic>
      <p:sp>
        <p:nvSpPr>
          <p:cNvPr id="11" name="Rechteck 12"/>
          <p:cNvSpPr/>
          <p:nvPr userDrawn="1"/>
        </p:nvSpPr>
        <p:spPr>
          <a:xfrm>
            <a:off x="6200237" y="2920064"/>
            <a:ext cx="2648188" cy="2037600"/>
          </a:xfrm>
          <a:prstGeom prst="rect">
            <a:avLst/>
          </a:prstGeom>
          <a:solidFill>
            <a:srgbClr val="169CD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sp>
        <p:nvSpPr>
          <p:cNvPr id="13" name="Rechteck 5"/>
          <p:cNvSpPr/>
          <p:nvPr userDrawn="1"/>
        </p:nvSpPr>
        <p:spPr bwMode="blackWhite">
          <a:xfrm>
            <a:off x="295575" y="2920064"/>
            <a:ext cx="5904662" cy="2037600"/>
          </a:xfrm>
          <a:prstGeom prst="rect">
            <a:avLst/>
          </a:prstGeom>
          <a:solidFill>
            <a:srgbClr val="FFFFFF">
              <a:alpha val="90000"/>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sz="1600" dirty="0"/>
          </a:p>
        </p:txBody>
      </p:sp>
      <p:grpSp>
        <p:nvGrpSpPr>
          <p:cNvPr id="15" name="Gruppieren 6"/>
          <p:cNvGrpSpPr/>
          <p:nvPr userDrawn="1"/>
        </p:nvGrpSpPr>
        <p:grpSpPr>
          <a:xfrm>
            <a:off x="295575" y="625621"/>
            <a:ext cx="8552850" cy="2037600"/>
            <a:chOff x="287338" y="603319"/>
            <a:chExt cx="8552850" cy="2037600"/>
          </a:xfrm>
        </p:grpSpPr>
        <p:sp>
          <p:nvSpPr>
            <p:cNvPr id="17" name="Rechteck 12"/>
            <p:cNvSpPr/>
            <p:nvPr userDrawn="1"/>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sp>
          <p:nvSpPr>
            <p:cNvPr id="22" name="Rechteck 5"/>
            <p:cNvSpPr/>
            <p:nvPr userDrawn="1"/>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grpSp>
      <p:pic>
        <p:nvPicPr>
          <p:cNvPr id="23" name="Bild 19"/>
          <p:cNvPicPr>
            <a:picLocks noChangeAspect="1"/>
          </p:cNvPicPr>
          <p:nvPr userDrawn="1"/>
        </p:nvPicPr>
        <p:blipFill>
          <a:blip r:embed="rId4"/>
          <a:stretch>
            <a:fillRect/>
          </a:stretch>
        </p:blipFill>
        <p:spPr>
          <a:xfrm>
            <a:off x="6556993" y="1066425"/>
            <a:ext cx="1874020" cy="975100"/>
          </a:xfrm>
          <a:prstGeom prst="rect">
            <a:avLst/>
          </a:prstGeom>
        </p:spPr>
      </p:pic>
      <p:sp>
        <p:nvSpPr>
          <p:cNvPr id="24" name="Titel 1"/>
          <p:cNvSpPr>
            <a:spLocks noGrp="1"/>
          </p:cNvSpPr>
          <p:nvPr>
            <p:ph type="ctrTitle" hasCustomPrompt="1"/>
          </p:nvPr>
        </p:nvSpPr>
        <p:spPr bwMode="black">
          <a:xfrm>
            <a:off x="605406" y="1301365"/>
            <a:ext cx="5436000" cy="10260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DE" dirty="0"/>
              <a:t>Maximal zweizeiligen </a:t>
            </a:r>
            <a:br>
              <a:rPr lang="de-DE" dirty="0"/>
            </a:br>
            <a:r>
              <a:rPr lang="de-DE" dirty="0"/>
              <a:t>Titel eingeben</a:t>
            </a:r>
          </a:p>
        </p:txBody>
      </p:sp>
      <p:sp>
        <p:nvSpPr>
          <p:cNvPr id="25" name="Untertitel 2"/>
          <p:cNvSpPr>
            <a:spLocks noGrp="1"/>
          </p:cNvSpPr>
          <p:nvPr>
            <p:ph type="subTitle" idx="1" hasCustomPrompt="1"/>
          </p:nvPr>
        </p:nvSpPr>
        <p:spPr bwMode="black">
          <a:xfrm>
            <a:off x="605406" y="993080"/>
            <a:ext cx="5436000" cy="35153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DE" dirty="0"/>
              <a:t>Bei Bedarf Untertitel hier eingeben</a:t>
            </a:r>
          </a:p>
        </p:txBody>
      </p:sp>
      <p:sp>
        <p:nvSpPr>
          <p:cNvPr id="28" name="TextBox 27"/>
          <p:cNvSpPr txBox="1"/>
          <p:nvPr userDrawn="1"/>
        </p:nvSpPr>
        <p:spPr>
          <a:xfrm>
            <a:off x="600648" y="4541276"/>
            <a:ext cx="5437187" cy="353943"/>
          </a:xfrm>
          <a:prstGeom prst="rect">
            <a:avLst/>
          </a:prstGeom>
          <a:noFill/>
        </p:spPr>
        <p:txBody>
          <a:bodyPr wrap="square" lIns="0" rIns="0" rtlCol="0">
            <a:spAutoFit/>
          </a:bodyPr>
          <a:lstStyle/>
          <a:p>
            <a:r>
              <a:rPr lang="de-DE" sz="1700" b="0" noProof="0" dirty="0">
                <a:solidFill>
                  <a:srgbClr val="002060"/>
                </a:solidFill>
              </a:rPr>
              <a:t>Institut für Transportwirtschaft und Logistik</a:t>
            </a:r>
          </a:p>
        </p:txBody>
      </p:sp>
      <p:pic>
        <p:nvPicPr>
          <p:cNvPr id="16"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735569" y="3129172"/>
            <a:ext cx="1577524" cy="1619385"/>
          </a:xfrm>
          <a:prstGeom prst="rect">
            <a:avLst/>
          </a:prstGeom>
        </p:spPr>
      </p:pic>
      <p:sp>
        <p:nvSpPr>
          <p:cNvPr id="18" name="Text Placeholder 26"/>
          <p:cNvSpPr>
            <a:spLocks noGrp="1"/>
          </p:cNvSpPr>
          <p:nvPr>
            <p:ph type="body" sz="quarter" idx="13" hasCustomPrompt="1"/>
          </p:nvPr>
        </p:nvSpPr>
        <p:spPr>
          <a:xfrm>
            <a:off x="600648" y="2960252"/>
            <a:ext cx="5437187" cy="1500069"/>
          </a:xfrm>
        </p:spPr>
        <p:txBody>
          <a:bodyPr anchor="b">
            <a:normAutofit/>
          </a:bodyPr>
          <a:lstStyle>
            <a:lvl1pPr marL="0" indent="0">
              <a:spcAft>
                <a:spcPts val="400"/>
              </a:spcAft>
              <a:buNone/>
              <a:defRPr sz="1700" b="1">
                <a:solidFill>
                  <a:srgbClr val="002060"/>
                </a:solidFill>
              </a:defRPr>
            </a:lvl1pPr>
            <a:lvl2pPr marL="266700" indent="0">
              <a:buNone/>
              <a:defRPr/>
            </a:lvl2pPr>
            <a:lvl3pPr marL="541338" indent="0">
              <a:buNone/>
              <a:defRPr/>
            </a:lvl3pPr>
            <a:lvl4pPr marL="808038" indent="0">
              <a:buNone/>
              <a:defRPr/>
            </a:lvl4pPr>
            <a:lvl5pPr marL="1077913" indent="0">
              <a:buNone/>
              <a:defRPr/>
            </a:lvl5pPr>
          </a:lstStyle>
          <a:p>
            <a:pPr lvl="0"/>
            <a:r>
              <a:rPr lang="de-DE" noProof="0" dirty="0"/>
              <a:t>Namen der Vortragenden</a:t>
            </a:r>
          </a:p>
        </p:txBody>
      </p:sp>
    </p:spTree>
    <p:extLst>
      <p:ext uri="{BB962C8B-B14F-4D97-AF65-F5344CB8AC3E}">
        <p14:creationId xmlns:p14="http://schemas.microsoft.com/office/powerpoint/2010/main" val="104568883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elfolie Bil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ruppieren 15"/>
          <p:cNvGrpSpPr/>
          <p:nvPr/>
        </p:nvGrpSpPr>
        <p:grpSpPr>
          <a:xfrm>
            <a:off x="287338" y="603319"/>
            <a:ext cx="8552850" cy="2037600"/>
            <a:chOff x="287338" y="603319"/>
            <a:chExt cx="8552850" cy="2037600"/>
          </a:xfrm>
        </p:grpSpPr>
        <p:sp>
          <p:nvSpPr>
            <p:cNvPr id="17" name="Rechteck 16"/>
            <p:cNvSpPr/>
            <p:nvPr/>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sp>
          <p:nvSpPr>
            <p:cNvPr id="18" name="Rechteck 17"/>
            <p:cNvSpPr/>
            <p:nvPr/>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grpSp>
      <p:pic>
        <p:nvPicPr>
          <p:cNvPr id="20" name="Bild 19"/>
          <p:cNvPicPr>
            <a:picLocks noChangeAspect="1"/>
          </p:cNvPicPr>
          <p:nvPr/>
        </p:nvPicPr>
        <p:blipFill>
          <a:blip r:embed="rId3"/>
          <a:stretch>
            <a:fillRect/>
          </a:stretch>
        </p:blipFill>
        <p:spPr>
          <a:xfrm>
            <a:off x="6556993" y="1066425"/>
            <a:ext cx="1874020" cy="975100"/>
          </a:xfrm>
          <a:prstGeom prst="rect">
            <a:avLst/>
          </a:prstGeom>
        </p:spPr>
      </p:pic>
      <p:sp>
        <p:nvSpPr>
          <p:cNvPr id="10" name="Textplatzhalter 9"/>
          <p:cNvSpPr>
            <a:spLocks noGrp="1"/>
          </p:cNvSpPr>
          <p:nvPr>
            <p:ph type="body" sz="quarter" idx="11"/>
          </p:nvPr>
        </p:nvSpPr>
        <p:spPr bwMode="white">
          <a:xfrm>
            <a:off x="287338" y="2941638"/>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dirty="0"/>
              <a:t>Textmasterformat bearbeiten</a:t>
            </a:r>
          </a:p>
        </p:txBody>
      </p:sp>
      <p:sp>
        <p:nvSpPr>
          <p:cNvPr id="14" name="Textplatzhalter 7"/>
          <p:cNvSpPr>
            <a:spLocks noGrp="1"/>
          </p:cNvSpPr>
          <p:nvPr>
            <p:ph type="body" sz="quarter" idx="12" hasCustomPrompt="1"/>
          </p:nvPr>
        </p:nvSpPr>
        <p:spPr>
          <a:xfrm>
            <a:off x="457200" y="5426926"/>
            <a:ext cx="1638300" cy="243623"/>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DE" dirty="0"/>
              <a:t>Stand: </a:t>
            </a:r>
            <a:r>
              <a:rPr lang="de-DE" dirty="0" err="1"/>
              <a:t>xx.xx.xxxx</a:t>
            </a:r>
            <a:endParaRPr lang="de-DE" dirty="0"/>
          </a:p>
        </p:txBody>
      </p:sp>
      <p:pic>
        <p:nvPicPr>
          <p:cNvPr id="15" name="Grafik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black">
          <a:xfrm>
            <a:off x="6685846" y="5127682"/>
            <a:ext cx="1749600" cy="401894"/>
          </a:xfrm>
          <a:prstGeom prst="rect">
            <a:avLst/>
          </a:prstGeom>
        </p:spPr>
      </p:pic>
      <p:sp>
        <p:nvSpPr>
          <p:cNvPr id="12" name="Titel 1"/>
          <p:cNvSpPr>
            <a:spLocks noGrp="1"/>
          </p:cNvSpPr>
          <p:nvPr>
            <p:ph type="ctrTitle" hasCustomPrompt="1"/>
          </p:nvPr>
        </p:nvSpPr>
        <p:spPr bwMode="black">
          <a:xfrm>
            <a:off x="605406" y="1301365"/>
            <a:ext cx="5436000" cy="10260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DE" dirty="0"/>
              <a:t>Maximal zweizeiligen </a:t>
            </a:r>
            <a:br>
              <a:rPr lang="de-DE" dirty="0"/>
            </a:br>
            <a:r>
              <a:rPr lang="de-DE" dirty="0"/>
              <a:t>Titel eingeben</a:t>
            </a:r>
          </a:p>
        </p:txBody>
      </p:sp>
      <p:sp>
        <p:nvSpPr>
          <p:cNvPr id="13" name="Untertitel 2"/>
          <p:cNvSpPr>
            <a:spLocks noGrp="1"/>
          </p:cNvSpPr>
          <p:nvPr>
            <p:ph type="subTitle" idx="1" hasCustomPrompt="1"/>
          </p:nvPr>
        </p:nvSpPr>
        <p:spPr bwMode="black">
          <a:xfrm>
            <a:off x="605406" y="993080"/>
            <a:ext cx="5436000" cy="35153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DE" dirty="0"/>
              <a:t>Bei Bedarf Untertitel hier eingeben</a:t>
            </a:r>
          </a:p>
        </p:txBody>
      </p:sp>
    </p:spTree>
    <p:extLst>
      <p:ext uri="{BB962C8B-B14F-4D97-AF65-F5344CB8AC3E}">
        <p14:creationId xmlns:p14="http://schemas.microsoft.com/office/powerpoint/2010/main" val="165236045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elfolie Bild 3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pieren 12"/>
          <p:cNvGrpSpPr/>
          <p:nvPr/>
        </p:nvGrpSpPr>
        <p:grpSpPr>
          <a:xfrm>
            <a:off x="287338" y="603319"/>
            <a:ext cx="8552850" cy="1731679"/>
            <a:chOff x="287338" y="603319"/>
            <a:chExt cx="8552850" cy="2037600"/>
          </a:xfrm>
        </p:grpSpPr>
        <p:sp>
          <p:nvSpPr>
            <p:cNvPr id="14" name="Rechteck 13"/>
            <p:cNvSpPr/>
            <p:nvPr/>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sp>
          <p:nvSpPr>
            <p:cNvPr id="17" name="Rechteck 16"/>
            <p:cNvSpPr/>
            <p:nvPr/>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grpSp>
      <p:sp>
        <p:nvSpPr>
          <p:cNvPr id="2" name="Titel 1"/>
          <p:cNvSpPr>
            <a:spLocks noGrp="1"/>
          </p:cNvSpPr>
          <p:nvPr>
            <p:ph type="ctrTitle" hasCustomPrompt="1"/>
          </p:nvPr>
        </p:nvSpPr>
        <p:spPr bwMode="black">
          <a:xfrm>
            <a:off x="605407" y="1296154"/>
            <a:ext cx="5436000" cy="516714"/>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DE" dirty="0"/>
              <a:t>Einzeiligen Titel eingeben</a:t>
            </a:r>
          </a:p>
        </p:txBody>
      </p:sp>
      <p:sp>
        <p:nvSpPr>
          <p:cNvPr id="3" name="Untertitel 2"/>
          <p:cNvSpPr>
            <a:spLocks noGrp="1"/>
          </p:cNvSpPr>
          <p:nvPr>
            <p:ph type="subTitle" idx="1" hasCustomPrompt="1"/>
          </p:nvPr>
        </p:nvSpPr>
        <p:spPr bwMode="black">
          <a:xfrm>
            <a:off x="605407" y="993080"/>
            <a:ext cx="5436000" cy="304511"/>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DE" dirty="0"/>
              <a:t>Bei Bedarf Untertitel hier eingeben</a:t>
            </a:r>
          </a:p>
        </p:txBody>
      </p:sp>
      <p:sp>
        <p:nvSpPr>
          <p:cNvPr id="16" name="Textplatzhalter 9"/>
          <p:cNvSpPr>
            <a:spLocks noGrp="1"/>
          </p:cNvSpPr>
          <p:nvPr>
            <p:ph type="body" sz="quarter" idx="11"/>
          </p:nvPr>
        </p:nvSpPr>
        <p:spPr bwMode="white">
          <a:xfrm>
            <a:off x="287338" y="2642907"/>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dirty="0"/>
              <a:t>Textmasterformat bearbeiten</a:t>
            </a:r>
          </a:p>
        </p:txBody>
      </p:sp>
      <p:sp>
        <p:nvSpPr>
          <p:cNvPr id="12" name="Textplatzhalter 7"/>
          <p:cNvSpPr>
            <a:spLocks noGrp="1"/>
          </p:cNvSpPr>
          <p:nvPr>
            <p:ph type="body" sz="quarter" idx="12" hasCustomPrompt="1"/>
          </p:nvPr>
        </p:nvSpPr>
        <p:spPr>
          <a:xfrm>
            <a:off x="457200" y="5426926"/>
            <a:ext cx="1638300" cy="243623"/>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DE" dirty="0"/>
              <a:t>Stand: </a:t>
            </a:r>
            <a:r>
              <a:rPr lang="de-DE" dirty="0" err="1"/>
              <a:t>xx.xx.xxxx</a:t>
            </a:r>
            <a:endParaRPr lang="de-DE" dirty="0"/>
          </a:p>
        </p:txBody>
      </p:sp>
      <p:pic>
        <p:nvPicPr>
          <p:cNvPr id="15" name="Grafik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6685846" y="5127682"/>
            <a:ext cx="1749600" cy="401894"/>
          </a:xfrm>
          <a:prstGeom prst="rect">
            <a:avLst/>
          </a:prstGeom>
        </p:spPr>
      </p:pic>
      <p:pic>
        <p:nvPicPr>
          <p:cNvPr id="19" name="Bild 19"/>
          <p:cNvPicPr>
            <a:picLocks noChangeAspect="1"/>
          </p:cNvPicPr>
          <p:nvPr/>
        </p:nvPicPr>
        <p:blipFill>
          <a:blip r:embed="rId4"/>
          <a:stretch>
            <a:fillRect/>
          </a:stretch>
        </p:blipFill>
        <p:spPr>
          <a:xfrm>
            <a:off x="6556993" y="1066425"/>
            <a:ext cx="1874020" cy="975100"/>
          </a:xfrm>
          <a:prstGeom prst="rect">
            <a:avLst/>
          </a:prstGeom>
        </p:spPr>
      </p:pic>
    </p:spTree>
    <p:extLst>
      <p:ext uri="{BB962C8B-B14F-4D97-AF65-F5344CB8AC3E}">
        <p14:creationId xmlns:p14="http://schemas.microsoft.com/office/powerpoint/2010/main" val="243114399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Kapitelfolie">
    <p:spTree>
      <p:nvGrpSpPr>
        <p:cNvPr id="1" name=""/>
        <p:cNvGrpSpPr/>
        <p:nvPr/>
      </p:nvGrpSpPr>
      <p:grpSpPr>
        <a:xfrm>
          <a:off x="0" y="0"/>
          <a:ext cx="0" cy="0"/>
          <a:chOff x="0" y="0"/>
          <a:chExt cx="0" cy="0"/>
        </a:xfrm>
      </p:grpSpPr>
      <p:grpSp>
        <p:nvGrpSpPr>
          <p:cNvPr id="21" name="Gruppieren 20"/>
          <p:cNvGrpSpPr/>
          <p:nvPr/>
        </p:nvGrpSpPr>
        <p:grpSpPr>
          <a:xfrm>
            <a:off x="287338" y="603319"/>
            <a:ext cx="8552850" cy="2037600"/>
            <a:chOff x="287338" y="603319"/>
            <a:chExt cx="8552850" cy="2037600"/>
          </a:xfrm>
        </p:grpSpPr>
        <p:sp>
          <p:nvSpPr>
            <p:cNvPr id="22" name="Rechteck 21"/>
            <p:cNvSpPr/>
            <p:nvPr/>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sp>
          <p:nvSpPr>
            <p:cNvPr id="23" name="Rechteck 22"/>
            <p:cNvSpPr/>
            <p:nvPr/>
          </p:nvSpPr>
          <p:spPr bwMode="blackWhite">
            <a:xfrm>
              <a:off x="287338"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grpSp>
      <p:pic>
        <p:nvPicPr>
          <p:cNvPr id="20" name="Bild 19"/>
          <p:cNvPicPr>
            <a:picLocks noChangeAspect="1"/>
          </p:cNvPicPr>
          <p:nvPr/>
        </p:nvPicPr>
        <p:blipFill>
          <a:blip r:embed="rId2"/>
          <a:stretch>
            <a:fillRect/>
          </a:stretch>
        </p:blipFill>
        <p:spPr>
          <a:xfrm>
            <a:off x="6556993" y="1066425"/>
            <a:ext cx="1874020" cy="975100"/>
          </a:xfrm>
          <a:prstGeom prst="rect">
            <a:avLst/>
          </a:prstGeom>
        </p:spPr>
      </p:pic>
      <p:sp>
        <p:nvSpPr>
          <p:cNvPr id="14" name="Textplatzhalter 9"/>
          <p:cNvSpPr>
            <a:spLocks noGrp="1"/>
          </p:cNvSpPr>
          <p:nvPr>
            <p:ph type="body" sz="quarter" idx="11"/>
          </p:nvPr>
        </p:nvSpPr>
        <p:spPr bwMode="white">
          <a:xfrm>
            <a:off x="287338" y="2941638"/>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dirty="0"/>
              <a:t>Textmasterformat bearbeiten</a:t>
            </a:r>
          </a:p>
        </p:txBody>
      </p:sp>
      <p:sp>
        <p:nvSpPr>
          <p:cNvPr id="13" name="Titel 1"/>
          <p:cNvSpPr>
            <a:spLocks noGrp="1"/>
          </p:cNvSpPr>
          <p:nvPr>
            <p:ph type="ctrTitle" hasCustomPrompt="1"/>
          </p:nvPr>
        </p:nvSpPr>
        <p:spPr bwMode="black">
          <a:xfrm>
            <a:off x="605406" y="1301365"/>
            <a:ext cx="5436000" cy="1026000"/>
          </a:xfrm>
          <a:prstGeom prst="rect">
            <a:avLst/>
          </a:prstGeom>
        </p:spPr>
        <p:txBody>
          <a:bodyPr tIns="0" anchor="ctr" anchorCtr="0">
            <a:noAutofit/>
          </a:bodyPr>
          <a:lstStyle>
            <a:lvl1pPr algn="l">
              <a:lnSpc>
                <a:spcPct val="100000"/>
              </a:lnSpc>
              <a:defRPr sz="2800" b="1" i="0" baseline="0">
                <a:solidFill>
                  <a:schemeClr val="bg1"/>
                </a:solidFill>
                <a:latin typeface="Georgia" charset="0"/>
                <a:ea typeface="Georgia" charset="0"/>
                <a:cs typeface="Georgia" charset="0"/>
              </a:defRPr>
            </a:lvl1pPr>
          </a:lstStyle>
          <a:p>
            <a:r>
              <a:rPr lang="de-DE" dirty="0"/>
              <a:t>Maximal zweizeiligen </a:t>
            </a:r>
            <a:br>
              <a:rPr lang="de-DE" dirty="0"/>
            </a:br>
            <a:r>
              <a:rPr lang="de-DE" dirty="0"/>
              <a:t>Titel eingeben</a:t>
            </a:r>
          </a:p>
        </p:txBody>
      </p:sp>
      <p:sp>
        <p:nvSpPr>
          <p:cNvPr id="2" name="Datumsplatzhalter 1"/>
          <p:cNvSpPr>
            <a:spLocks noGrp="1"/>
          </p:cNvSpPr>
          <p:nvPr>
            <p:ph type="dt" sz="half" idx="13"/>
          </p:nvPr>
        </p:nvSpPr>
        <p:spPr/>
        <p:txBody>
          <a:bodyPr/>
          <a:lstStyle/>
          <a:p>
            <a:pPr>
              <a:defRPr/>
            </a:pPr>
            <a:fld id="{302997E8-6E0D-6045-959A-26D635E7E454}" type="datetime1">
              <a:rPr lang="de-DE" smtClean="0"/>
              <a:t>16.01.2024</a:t>
            </a:fld>
            <a:endParaRPr lang="de-DE" dirty="0"/>
          </a:p>
        </p:txBody>
      </p:sp>
      <p:sp>
        <p:nvSpPr>
          <p:cNvPr id="3" name="Fußzeilenplatzhalter 2"/>
          <p:cNvSpPr>
            <a:spLocks noGrp="1"/>
          </p:cNvSpPr>
          <p:nvPr>
            <p:ph type="ftr" sz="quarter" idx="14"/>
          </p:nvPr>
        </p:nvSpPr>
        <p:spPr/>
        <p:txBody>
          <a:bodyPr/>
          <a:lstStyle/>
          <a:p>
            <a:r>
              <a:rPr lang="en-US"/>
              <a:t>Univ.-Prof. Dr. Sebastian Kummer</a:t>
            </a:r>
            <a:endParaRPr lang="de-DE" dirty="0"/>
          </a:p>
        </p:txBody>
      </p:sp>
      <p:sp>
        <p:nvSpPr>
          <p:cNvPr id="6" name="Foliennummernplatzhalter 5"/>
          <p:cNvSpPr>
            <a:spLocks noGrp="1"/>
          </p:cNvSpPr>
          <p:nvPr>
            <p:ph type="sldNum" sz="quarter" idx="15"/>
          </p:nvPr>
        </p:nvSpPr>
        <p:spPr/>
        <p:txBody>
          <a:bodyPr/>
          <a:lstStyle/>
          <a:p>
            <a:pPr>
              <a:defRPr/>
            </a:pPr>
            <a:r>
              <a:rPr lang="de-DE" altLang="de-DE" dirty="0"/>
              <a:t>Seite </a:t>
            </a:r>
            <a:fld id="{5C37B068-A023-4DFB-AD8E-9FA2E979997E}" type="slidenum">
              <a:rPr lang="de-DE" altLang="de-DE" smtClean="0"/>
              <a:pPr>
                <a:defRPr/>
              </a:pPr>
              <a:t>‹Nr.›</a:t>
            </a:fld>
            <a:endParaRPr lang="de-DE" altLang="de-DE" dirty="0"/>
          </a:p>
        </p:txBody>
      </p:sp>
      <p:pic>
        <p:nvPicPr>
          <p:cNvPr id="16" name="Grafik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2113" y="5341775"/>
            <a:ext cx="1083600" cy="249400"/>
          </a:xfrm>
          <a:prstGeom prst="rect">
            <a:avLst/>
          </a:prstGeom>
        </p:spPr>
      </p:pic>
    </p:spTree>
    <p:extLst>
      <p:ext uri="{BB962C8B-B14F-4D97-AF65-F5344CB8AC3E}">
        <p14:creationId xmlns:p14="http://schemas.microsoft.com/office/powerpoint/2010/main" val="412214863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pitelfolie kurz">
    <p:spTree>
      <p:nvGrpSpPr>
        <p:cNvPr id="1" name=""/>
        <p:cNvGrpSpPr/>
        <p:nvPr/>
      </p:nvGrpSpPr>
      <p:grpSpPr>
        <a:xfrm>
          <a:off x="0" y="0"/>
          <a:ext cx="0" cy="0"/>
          <a:chOff x="0" y="0"/>
          <a:chExt cx="0" cy="0"/>
        </a:xfrm>
      </p:grpSpPr>
      <p:grpSp>
        <p:nvGrpSpPr>
          <p:cNvPr id="13" name="Gruppieren 12"/>
          <p:cNvGrpSpPr/>
          <p:nvPr/>
        </p:nvGrpSpPr>
        <p:grpSpPr>
          <a:xfrm>
            <a:off x="287338" y="603319"/>
            <a:ext cx="8552850" cy="1731679"/>
            <a:chOff x="287338" y="603319"/>
            <a:chExt cx="8552850" cy="2037600"/>
          </a:xfrm>
        </p:grpSpPr>
        <p:sp>
          <p:nvSpPr>
            <p:cNvPr id="15" name="Rechteck 14"/>
            <p:cNvSpPr/>
            <p:nvPr/>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sp>
          <p:nvSpPr>
            <p:cNvPr id="17" name="Rechteck 16"/>
            <p:cNvSpPr/>
            <p:nvPr/>
          </p:nvSpPr>
          <p:spPr bwMode="blackWhite">
            <a:xfrm>
              <a:off x="287338"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grpSp>
      <p:pic>
        <p:nvPicPr>
          <p:cNvPr id="20" name="Bild 19"/>
          <p:cNvPicPr>
            <a:picLocks noChangeAspect="1"/>
          </p:cNvPicPr>
          <p:nvPr/>
        </p:nvPicPr>
        <p:blipFill>
          <a:blip r:embed="rId2"/>
          <a:stretch>
            <a:fillRect/>
          </a:stretch>
        </p:blipFill>
        <p:spPr>
          <a:xfrm>
            <a:off x="6556993" y="1066425"/>
            <a:ext cx="1874020" cy="975100"/>
          </a:xfrm>
          <a:prstGeom prst="rect">
            <a:avLst/>
          </a:prstGeom>
          <a:ln w="19050">
            <a:noFill/>
          </a:ln>
        </p:spPr>
      </p:pic>
      <p:sp>
        <p:nvSpPr>
          <p:cNvPr id="2" name="Titel 1"/>
          <p:cNvSpPr>
            <a:spLocks noGrp="1"/>
          </p:cNvSpPr>
          <p:nvPr>
            <p:ph type="ctrTitle" hasCustomPrompt="1"/>
          </p:nvPr>
        </p:nvSpPr>
        <p:spPr bwMode="black">
          <a:xfrm>
            <a:off x="605407" y="1302593"/>
            <a:ext cx="5436000" cy="516714"/>
          </a:xfrm>
          <a:prstGeom prst="rect">
            <a:avLst/>
          </a:prstGeom>
        </p:spPr>
        <p:txBody>
          <a:bodyPr tIns="0" anchor="b" anchorCtr="0">
            <a:noAutofit/>
          </a:bodyPr>
          <a:lstStyle>
            <a:lvl1pPr algn="l">
              <a:lnSpc>
                <a:spcPct val="100000"/>
              </a:lnSpc>
              <a:defRPr sz="2800" b="1" i="0" baseline="0">
                <a:solidFill>
                  <a:schemeClr val="bg1"/>
                </a:solidFill>
                <a:latin typeface="Georgia" charset="0"/>
                <a:ea typeface="Georgia" charset="0"/>
                <a:cs typeface="Georgia" charset="0"/>
              </a:defRPr>
            </a:lvl1pPr>
          </a:lstStyle>
          <a:p>
            <a:r>
              <a:rPr lang="de-DE" dirty="0"/>
              <a:t>Einzeiligen Titel eingeben</a:t>
            </a:r>
          </a:p>
        </p:txBody>
      </p:sp>
      <p:sp>
        <p:nvSpPr>
          <p:cNvPr id="14" name="Textplatzhalter 9"/>
          <p:cNvSpPr>
            <a:spLocks noGrp="1"/>
          </p:cNvSpPr>
          <p:nvPr>
            <p:ph type="body" sz="quarter" idx="11"/>
          </p:nvPr>
        </p:nvSpPr>
        <p:spPr bwMode="white">
          <a:xfrm>
            <a:off x="287338" y="2642907"/>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dirty="0"/>
              <a:t>Textmasterformat bearbeiten</a:t>
            </a:r>
          </a:p>
        </p:txBody>
      </p:sp>
      <p:sp>
        <p:nvSpPr>
          <p:cNvPr id="4" name="Date Placeholder 3"/>
          <p:cNvSpPr>
            <a:spLocks noGrp="1"/>
          </p:cNvSpPr>
          <p:nvPr>
            <p:ph type="dt" sz="half" idx="12"/>
          </p:nvPr>
        </p:nvSpPr>
        <p:spPr/>
        <p:txBody>
          <a:bodyPr/>
          <a:lstStyle/>
          <a:p>
            <a:pPr>
              <a:defRPr/>
            </a:pPr>
            <a:fld id="{48DACDEA-A04A-EB4E-8F63-7812388C1881}" type="datetime1">
              <a:rPr lang="de-DE" smtClean="0"/>
              <a:t>16.01.2024</a:t>
            </a:fld>
            <a:endParaRPr lang="de-DE" dirty="0"/>
          </a:p>
        </p:txBody>
      </p:sp>
      <p:sp>
        <p:nvSpPr>
          <p:cNvPr id="5" name="Footer Placeholder 4"/>
          <p:cNvSpPr>
            <a:spLocks noGrp="1"/>
          </p:cNvSpPr>
          <p:nvPr>
            <p:ph type="ftr" sz="quarter" idx="13"/>
          </p:nvPr>
        </p:nvSpPr>
        <p:spPr/>
        <p:txBody>
          <a:bodyPr/>
          <a:lstStyle/>
          <a:p>
            <a:r>
              <a:rPr lang="en-US"/>
              <a:t>Univ.-Prof. Dr. Sebastian Kummer</a:t>
            </a:r>
            <a:endParaRPr lang="de-DE" dirty="0"/>
          </a:p>
        </p:txBody>
      </p:sp>
      <p:sp>
        <p:nvSpPr>
          <p:cNvPr id="6" name="Slide Number Placeholder 5"/>
          <p:cNvSpPr>
            <a:spLocks noGrp="1"/>
          </p:cNvSpPr>
          <p:nvPr>
            <p:ph type="sldNum" sz="quarter" idx="14"/>
          </p:nvPr>
        </p:nvSpPr>
        <p:spPr/>
        <p:txBody>
          <a:bodyPr/>
          <a:lstStyle/>
          <a:p>
            <a:pPr>
              <a:defRPr/>
            </a:pPr>
            <a:r>
              <a:rPr lang="de-DE" altLang="de-DE" dirty="0"/>
              <a:t>Seite </a:t>
            </a:r>
            <a:fld id="{5C37B068-A023-4DFB-AD8E-9FA2E979997E}" type="slidenum">
              <a:rPr lang="de-DE" altLang="de-DE" smtClean="0"/>
              <a:pPr>
                <a:defRPr/>
              </a:pPr>
              <a:t>‹Nr.›</a:t>
            </a:fld>
            <a:endParaRPr lang="de-DE" altLang="de-DE" dirty="0"/>
          </a:p>
        </p:txBody>
      </p:sp>
      <p:pic>
        <p:nvPicPr>
          <p:cNvPr id="18" name="Grafik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2113" y="5341775"/>
            <a:ext cx="1083600" cy="249400"/>
          </a:xfrm>
          <a:prstGeom prst="rect">
            <a:avLst/>
          </a:prstGeom>
        </p:spPr>
      </p:pic>
    </p:spTree>
    <p:extLst>
      <p:ext uri="{BB962C8B-B14F-4D97-AF65-F5344CB8AC3E}">
        <p14:creationId xmlns:p14="http://schemas.microsoft.com/office/powerpoint/2010/main" val="3401591489"/>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Nur Titel">
    <p:spTree>
      <p:nvGrpSpPr>
        <p:cNvPr id="1" name=""/>
        <p:cNvGrpSpPr/>
        <p:nvPr/>
      </p:nvGrpSpPr>
      <p:grpSpPr>
        <a:xfrm>
          <a:off x="0" y="0"/>
          <a:ext cx="0" cy="0"/>
          <a:chOff x="0" y="0"/>
          <a:chExt cx="0" cy="0"/>
        </a:xfrm>
      </p:grpSpPr>
      <p:sp>
        <p:nvSpPr>
          <p:cNvPr id="7" name="Inhaltsplatzhalter 6"/>
          <p:cNvSpPr>
            <a:spLocks noGrp="1"/>
          </p:cNvSpPr>
          <p:nvPr>
            <p:ph sz="quarter" idx="10" hasCustomPrompt="1"/>
          </p:nvPr>
        </p:nvSpPr>
        <p:spPr>
          <a:xfrm>
            <a:off x="468316" y="1344613"/>
            <a:ext cx="8210547" cy="4370387"/>
          </a:xfrm>
        </p:spPr>
        <p:txBody>
          <a:bodyPr/>
          <a:lstStyle>
            <a:lvl1pPr>
              <a:buNone/>
              <a:defRPr/>
            </a:lvl1pPr>
          </a:lstStyle>
          <a:p>
            <a:pPr lvl="0"/>
            <a:r>
              <a:rPr lang="de-DE" dirty="0"/>
              <a:t>Platzhalter für Objekte</a:t>
            </a:r>
          </a:p>
        </p:txBody>
      </p:sp>
      <p:sp>
        <p:nvSpPr>
          <p:cNvPr id="8" name="Rechteck 7"/>
          <p:cNvSpPr/>
          <p:nvPr/>
        </p:nvSpPr>
        <p:spPr bwMode="gray">
          <a:xfrm>
            <a:off x="0" y="1043522"/>
            <a:ext cx="9144000" cy="25200"/>
          </a:xfrm>
          <a:prstGeom prst="rect">
            <a:avLst/>
          </a:prstGeom>
          <a:solidFill>
            <a:srgbClr val="0C9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12" name="Bild 11"/>
          <p:cNvPicPr>
            <a:picLocks noChangeAspect="1"/>
          </p:cNvPicPr>
          <p:nvPr/>
        </p:nvPicPr>
        <p:blipFill>
          <a:blip r:embed="rId2"/>
          <a:stretch>
            <a:fillRect/>
          </a:stretch>
        </p:blipFill>
        <p:spPr>
          <a:xfrm>
            <a:off x="7711621" y="289576"/>
            <a:ext cx="1168210" cy="607850"/>
          </a:xfrm>
          <a:prstGeom prst="rect">
            <a:avLst/>
          </a:prstGeom>
        </p:spPr>
      </p:pic>
      <p:sp>
        <p:nvSpPr>
          <p:cNvPr id="2" name="Titel 1"/>
          <p:cNvSpPr>
            <a:spLocks noGrp="1"/>
          </p:cNvSpPr>
          <p:nvPr>
            <p:ph type="title"/>
          </p:nvPr>
        </p:nvSpPr>
        <p:spPr/>
        <p:txBody>
          <a:bodyPr/>
          <a:lstStyle/>
          <a:p>
            <a:r>
              <a:rPr lang="de-DE" dirty="0"/>
              <a:t>Titelmasterformat durch Klicken bearbeiten</a:t>
            </a:r>
          </a:p>
        </p:txBody>
      </p:sp>
    </p:spTree>
    <p:extLst>
      <p:ext uri="{BB962C8B-B14F-4D97-AF65-F5344CB8AC3E}">
        <p14:creationId xmlns:p14="http://schemas.microsoft.com/office/powerpoint/2010/main" val="233561292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344613"/>
            <a:ext cx="3960000" cy="3859212"/>
          </a:xfrm>
        </p:spPr>
        <p:txBody>
          <a:bodyPr>
            <a:normAutofit/>
          </a:bodyPr>
          <a:lstStyle>
            <a:lvl1pPr>
              <a:defRPr sz="1600"/>
            </a:lvl1pPr>
            <a:lvl2pPr marL="541312" indent="-285750">
              <a:buClr>
                <a:schemeClr val="accent1"/>
              </a:buClr>
              <a:buFont typeface="Wingdings" charset="2"/>
              <a:buChar char="§"/>
              <a:defRPr sz="1500"/>
            </a:lvl2pPr>
            <a:lvl3pPr>
              <a:defRPr sz="1400"/>
            </a:lvl3pPr>
            <a:lvl4pPr>
              <a:buClr>
                <a:schemeClr val="accent1"/>
              </a:buClr>
              <a:defRPr sz="1200"/>
            </a:lvl4pPr>
            <a:lvl5pPr>
              <a:defRPr sz="12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p:txBody>
      </p:sp>
      <p:sp>
        <p:nvSpPr>
          <p:cNvPr id="4" name="Inhaltsplatzhalter 3"/>
          <p:cNvSpPr>
            <a:spLocks noGrp="1"/>
          </p:cNvSpPr>
          <p:nvPr>
            <p:ph sz="half" idx="2" hasCustomPrompt="1"/>
          </p:nvPr>
        </p:nvSpPr>
        <p:spPr>
          <a:xfrm>
            <a:off x="4715688" y="1344613"/>
            <a:ext cx="3960000" cy="3859212"/>
          </a:xfrm>
        </p:spPr>
        <p:txBody>
          <a:bodyPr>
            <a:normAutofit/>
          </a:bodyPr>
          <a:lstStyle>
            <a:lvl1pPr>
              <a:buClr>
                <a:schemeClr val="accent1"/>
              </a:buClr>
              <a:defRPr sz="1600"/>
            </a:lvl1pPr>
            <a:lvl2pPr marL="541312" indent="-285750">
              <a:buClr>
                <a:schemeClr val="accent1"/>
              </a:buClr>
              <a:buFont typeface="Wingdings" charset="2"/>
              <a:buChar char="§"/>
              <a:defRPr sz="1500"/>
            </a:lvl2pPr>
            <a:lvl3pPr>
              <a:defRPr sz="1400"/>
            </a:lvl3pPr>
            <a:lvl4pPr>
              <a:buClr>
                <a:schemeClr val="accent1"/>
              </a:buClr>
              <a:defRPr sz="1200"/>
            </a:lvl4pPr>
            <a:lvl5pPr>
              <a:buClr>
                <a:schemeClr val="accent1"/>
              </a:buClr>
              <a:defRPr sz="12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p:txBody>
      </p:sp>
      <p:sp>
        <p:nvSpPr>
          <p:cNvPr id="5" name="Datumsplatzhalter 4"/>
          <p:cNvSpPr>
            <a:spLocks noGrp="1"/>
          </p:cNvSpPr>
          <p:nvPr>
            <p:ph type="dt" sz="half" idx="10"/>
          </p:nvPr>
        </p:nvSpPr>
        <p:spPr/>
        <p:txBody>
          <a:bodyPr/>
          <a:lstStyle/>
          <a:p>
            <a:pPr>
              <a:defRPr/>
            </a:pPr>
            <a:fld id="{8F1A9C9E-17E7-5144-9C10-85A090563685}" type="datetime1">
              <a:rPr lang="de-DE" smtClean="0"/>
              <a:t>16.01.2024</a:t>
            </a:fld>
            <a:endParaRPr lang="de-DE" dirty="0"/>
          </a:p>
        </p:txBody>
      </p:sp>
      <p:sp>
        <p:nvSpPr>
          <p:cNvPr id="9" name="Fußzeilenplatzhalter 8"/>
          <p:cNvSpPr>
            <a:spLocks noGrp="1"/>
          </p:cNvSpPr>
          <p:nvPr>
            <p:ph type="ftr" sz="quarter" idx="11"/>
          </p:nvPr>
        </p:nvSpPr>
        <p:spPr/>
        <p:txBody>
          <a:bodyPr/>
          <a:lstStyle/>
          <a:p>
            <a:r>
              <a:rPr lang="en-US"/>
              <a:t>Univ.-Prof. Dr. Sebastian Kummer</a:t>
            </a:r>
            <a:endParaRPr lang="de-DE" dirty="0"/>
          </a:p>
        </p:txBody>
      </p:sp>
      <p:sp>
        <p:nvSpPr>
          <p:cNvPr id="10" name="Foliennummernplatzhalter 9"/>
          <p:cNvSpPr>
            <a:spLocks noGrp="1"/>
          </p:cNvSpPr>
          <p:nvPr>
            <p:ph type="sldNum" sz="quarter" idx="12"/>
          </p:nvPr>
        </p:nvSpPr>
        <p:spPr/>
        <p:txBody>
          <a:bodyPr/>
          <a:lstStyle/>
          <a:p>
            <a:pPr>
              <a:defRPr/>
            </a:pPr>
            <a:r>
              <a:rPr lang="de-DE" altLang="de-DE" dirty="0"/>
              <a:t>Seite </a:t>
            </a:r>
            <a:fld id="{5C37B068-A023-4DFB-AD8E-9FA2E979997E}" type="slidenum">
              <a:rPr lang="de-DE" altLang="de-DE" smtClean="0"/>
              <a:pPr>
                <a:defRPr/>
              </a:pPr>
              <a:t>‹Nr.›</a:t>
            </a:fld>
            <a:endParaRPr lang="de-DE" altLang="de-DE" dirty="0"/>
          </a:p>
        </p:txBody>
      </p:sp>
      <p:sp>
        <p:nvSpPr>
          <p:cNvPr id="2" name="Titel 1"/>
          <p:cNvSpPr>
            <a:spLocks noGrp="1"/>
          </p:cNvSpPr>
          <p:nvPr>
            <p:ph type="title"/>
          </p:nvPr>
        </p:nvSpPr>
        <p:spPr/>
        <p:txBody>
          <a:bodyPr/>
          <a:lstStyle/>
          <a:p>
            <a:r>
              <a:rPr lang="de-DE" dirty="0"/>
              <a:t>Titelmasterformat durch Klicken bearbeiten</a:t>
            </a:r>
          </a:p>
        </p:txBody>
      </p:sp>
    </p:spTree>
    <p:extLst>
      <p:ext uri="{BB962C8B-B14F-4D97-AF65-F5344CB8AC3E}">
        <p14:creationId xmlns:p14="http://schemas.microsoft.com/office/powerpoint/2010/main" val="266462843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Zwei Inhalte Vergleich">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462405" y="1935991"/>
            <a:ext cx="3960000" cy="3267834"/>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p:txBody>
      </p:sp>
      <p:sp>
        <p:nvSpPr>
          <p:cNvPr id="4" name="Inhaltsplatzhalter 3"/>
          <p:cNvSpPr>
            <a:spLocks noGrp="1"/>
          </p:cNvSpPr>
          <p:nvPr>
            <p:ph sz="half" idx="2" hasCustomPrompt="1"/>
          </p:nvPr>
        </p:nvSpPr>
        <p:spPr>
          <a:xfrm>
            <a:off x="4715688" y="1935991"/>
            <a:ext cx="3960000" cy="3267834"/>
          </a:xfrm>
        </p:spPr>
        <p:txBody>
          <a:bodyPr>
            <a:normAutofit/>
          </a:bodyPr>
          <a:lstStyle>
            <a:lvl1pPr>
              <a:defRPr sz="1600"/>
            </a:lvl1pPr>
            <a:lvl2pPr>
              <a:defRPr sz="1500"/>
            </a:lvl2pPr>
            <a:lvl3pPr>
              <a:defRPr sz="1200"/>
            </a:lvl3pPr>
            <a:lvl4pPr>
              <a:defRPr sz="1100"/>
            </a:lvl4pPr>
            <a:lvl5pPr>
              <a:defRPr sz="11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p:txBody>
      </p:sp>
      <p:sp>
        <p:nvSpPr>
          <p:cNvPr id="8" name="Textplatzhalter 2"/>
          <p:cNvSpPr>
            <a:spLocks noGrp="1"/>
          </p:cNvSpPr>
          <p:nvPr>
            <p:ph type="body" idx="13" hasCustomPrompt="1"/>
          </p:nvPr>
        </p:nvSpPr>
        <p:spPr bwMode="gray">
          <a:xfrm>
            <a:off x="468314" y="1344613"/>
            <a:ext cx="3960811" cy="533136"/>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bg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de-DE" dirty="0"/>
              <a:t>Text hier einfügen</a:t>
            </a:r>
          </a:p>
        </p:txBody>
      </p:sp>
      <p:sp>
        <p:nvSpPr>
          <p:cNvPr id="5" name="Datumsplatzhalter 4"/>
          <p:cNvSpPr>
            <a:spLocks noGrp="1"/>
          </p:cNvSpPr>
          <p:nvPr>
            <p:ph type="dt" sz="half" idx="14"/>
          </p:nvPr>
        </p:nvSpPr>
        <p:spPr/>
        <p:txBody>
          <a:bodyPr/>
          <a:lstStyle/>
          <a:p>
            <a:pPr>
              <a:defRPr/>
            </a:pPr>
            <a:fld id="{548E73D3-B559-5D49-A11B-059F08CE30A7}" type="datetime1">
              <a:rPr lang="de-DE" smtClean="0"/>
              <a:t>16.01.2024</a:t>
            </a:fld>
            <a:endParaRPr lang="de-DE" dirty="0"/>
          </a:p>
        </p:txBody>
      </p:sp>
      <p:sp>
        <p:nvSpPr>
          <p:cNvPr id="11" name="Fußzeilenplatzhalter 10"/>
          <p:cNvSpPr>
            <a:spLocks noGrp="1"/>
          </p:cNvSpPr>
          <p:nvPr>
            <p:ph type="ftr" sz="quarter" idx="15"/>
          </p:nvPr>
        </p:nvSpPr>
        <p:spPr/>
        <p:txBody>
          <a:bodyPr/>
          <a:lstStyle/>
          <a:p>
            <a:r>
              <a:rPr lang="en-US"/>
              <a:t>Univ.-Prof. Dr. Sebastian Kummer</a:t>
            </a:r>
            <a:endParaRPr lang="de-DE" dirty="0"/>
          </a:p>
        </p:txBody>
      </p:sp>
      <p:sp>
        <p:nvSpPr>
          <p:cNvPr id="12" name="Foliennummernplatzhalter 11"/>
          <p:cNvSpPr>
            <a:spLocks noGrp="1"/>
          </p:cNvSpPr>
          <p:nvPr>
            <p:ph type="sldNum" sz="quarter" idx="16"/>
          </p:nvPr>
        </p:nvSpPr>
        <p:spPr/>
        <p:txBody>
          <a:bodyPr/>
          <a:lstStyle/>
          <a:p>
            <a:pPr>
              <a:defRPr/>
            </a:pPr>
            <a:r>
              <a:rPr lang="de-DE" altLang="de-DE" dirty="0"/>
              <a:t>Seite </a:t>
            </a:r>
            <a:fld id="{5C37B068-A023-4DFB-AD8E-9FA2E979997E}" type="slidenum">
              <a:rPr lang="de-DE" altLang="de-DE" smtClean="0"/>
              <a:pPr>
                <a:defRPr/>
              </a:pPr>
              <a:t>‹Nr.›</a:t>
            </a:fld>
            <a:endParaRPr lang="de-DE" altLang="de-DE" dirty="0"/>
          </a:p>
        </p:txBody>
      </p:sp>
      <p:sp>
        <p:nvSpPr>
          <p:cNvPr id="2" name="Titel 1"/>
          <p:cNvSpPr>
            <a:spLocks noGrp="1"/>
          </p:cNvSpPr>
          <p:nvPr>
            <p:ph type="title"/>
          </p:nvPr>
        </p:nvSpPr>
        <p:spPr/>
        <p:txBody>
          <a:bodyPr/>
          <a:lstStyle/>
          <a:p>
            <a:r>
              <a:rPr lang="de-DE" dirty="0"/>
              <a:t>Titelmasterformat durch Klicken bearbeiten</a:t>
            </a:r>
          </a:p>
        </p:txBody>
      </p:sp>
      <p:sp>
        <p:nvSpPr>
          <p:cNvPr id="14" name="Textplatzhalter 2"/>
          <p:cNvSpPr>
            <a:spLocks noGrp="1"/>
          </p:cNvSpPr>
          <p:nvPr>
            <p:ph type="body" idx="17" hasCustomPrompt="1"/>
          </p:nvPr>
        </p:nvSpPr>
        <p:spPr bwMode="gray">
          <a:xfrm>
            <a:off x="4727894" y="1344613"/>
            <a:ext cx="3960811" cy="533136"/>
          </a:xfr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none"/>
        </p:style>
        <p:txBody>
          <a:bodyPr anchor="ctr" anchorCtr="0">
            <a:noAutofit/>
          </a:bodyPr>
          <a:lstStyle>
            <a:lvl1pPr marL="92066" indent="0">
              <a:buNone/>
              <a:tabLst/>
              <a:defRPr sz="1800" b="1" baseline="0">
                <a:solidFill>
                  <a:schemeClr val="bg1"/>
                </a:solidFill>
                <a:latin typeface="+mj-lt"/>
              </a:defRPr>
            </a:lvl1pPr>
            <a:lvl2pPr marL="457153" indent="0">
              <a:buNone/>
              <a:defRPr sz="2000" b="1"/>
            </a:lvl2pPr>
            <a:lvl3pPr marL="914306" indent="0">
              <a:buNone/>
              <a:defRPr sz="1800" b="1"/>
            </a:lvl3pPr>
            <a:lvl4pPr marL="1371460" indent="0">
              <a:buNone/>
              <a:defRPr sz="1600" b="1"/>
            </a:lvl4pPr>
            <a:lvl5pPr marL="1828613" indent="0">
              <a:buNone/>
              <a:defRPr sz="1600" b="1"/>
            </a:lvl5pPr>
            <a:lvl6pPr marL="2285767" indent="0">
              <a:buNone/>
              <a:defRPr sz="1600" b="1"/>
            </a:lvl6pPr>
            <a:lvl7pPr marL="2742920" indent="0">
              <a:buNone/>
              <a:defRPr sz="1600" b="1"/>
            </a:lvl7pPr>
            <a:lvl8pPr marL="3200073" indent="0">
              <a:buNone/>
              <a:defRPr sz="1600" b="1"/>
            </a:lvl8pPr>
            <a:lvl9pPr marL="3657227" indent="0">
              <a:buNone/>
              <a:defRPr sz="1600" b="1"/>
            </a:lvl9pPr>
          </a:lstStyle>
          <a:p>
            <a:pPr lvl="0"/>
            <a:r>
              <a:rPr lang="de-DE" dirty="0"/>
              <a:t>Text hier einfügen</a:t>
            </a:r>
          </a:p>
        </p:txBody>
      </p:sp>
    </p:spTree>
    <p:extLst>
      <p:ext uri="{BB962C8B-B14F-4D97-AF65-F5344CB8AC3E}">
        <p14:creationId xmlns:p14="http://schemas.microsoft.com/office/powerpoint/2010/main" val="77033505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bschlussfolie">
    <p:spTree>
      <p:nvGrpSpPr>
        <p:cNvPr id="1" name=""/>
        <p:cNvGrpSpPr/>
        <p:nvPr/>
      </p:nvGrpSpPr>
      <p:grpSpPr>
        <a:xfrm>
          <a:off x="0" y="0"/>
          <a:ext cx="0" cy="0"/>
          <a:chOff x="0" y="0"/>
          <a:chExt cx="0" cy="0"/>
        </a:xfrm>
      </p:grpSpPr>
      <p:sp>
        <p:nvSpPr>
          <p:cNvPr id="5" name="Rechteck 4"/>
          <p:cNvSpPr/>
          <p:nvPr/>
        </p:nvSpPr>
        <p:spPr>
          <a:xfrm>
            <a:off x="467544" y="1964530"/>
            <a:ext cx="4319712" cy="2716954"/>
          </a:xfrm>
          <a:prstGeom prst="rect">
            <a:avLst/>
          </a:prstGeom>
          <a:ln w="12700">
            <a:solidFill>
              <a:schemeClr val="bg1">
                <a:lumMod val="50000"/>
              </a:schemeClr>
            </a:solidFill>
          </a:ln>
          <a:effectLst/>
        </p:spPr>
        <p:style>
          <a:lnRef idx="2">
            <a:schemeClr val="dk1"/>
          </a:lnRef>
          <a:fillRef idx="1">
            <a:schemeClr val="lt1"/>
          </a:fillRef>
          <a:effectRef idx="0">
            <a:schemeClr val="dk1"/>
          </a:effectRef>
          <a:fontRef idx="minor">
            <a:schemeClr val="dk1"/>
          </a:fontRef>
        </p:style>
        <p:txBody>
          <a:bodyPr lIns="91431" tIns="45715" rIns="91431" bIns="45715" rtlCol="0" anchor="ctr"/>
          <a:lstStyle/>
          <a:p>
            <a:pPr algn="ctr"/>
            <a:endParaRPr lang="de-DE" dirty="0"/>
          </a:p>
        </p:txBody>
      </p:sp>
      <p:pic>
        <p:nvPicPr>
          <p:cNvPr id="7" name="Grafik 6" descr="Logo-für-VK.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560" y="2127250"/>
            <a:ext cx="492443" cy="2252663"/>
          </a:xfrm>
          <a:prstGeom prst="rect">
            <a:avLst/>
          </a:prstGeom>
        </p:spPr>
      </p:pic>
      <p:sp>
        <p:nvSpPr>
          <p:cNvPr id="11" name="Textplatzhalter 10"/>
          <p:cNvSpPr>
            <a:spLocks noGrp="1"/>
          </p:cNvSpPr>
          <p:nvPr>
            <p:ph type="body" sz="quarter" idx="10" hasCustomPrompt="1"/>
          </p:nvPr>
        </p:nvSpPr>
        <p:spPr>
          <a:xfrm>
            <a:off x="1684020" y="2559843"/>
            <a:ext cx="2763926" cy="1811291"/>
          </a:xfrm>
        </p:spPr>
        <p:txBody>
          <a:bodyPr>
            <a:normAutofit/>
          </a:bodyPr>
          <a:lstStyle>
            <a:lvl1pPr marL="0" marR="0" indent="0" algn="l" defTabSz="914306" rtl="0" eaLnBrk="1" fontAlgn="auto" latinLnBrk="0" hangingPunct="1">
              <a:lnSpc>
                <a:spcPct val="100000"/>
              </a:lnSpc>
              <a:spcBef>
                <a:spcPts val="0"/>
              </a:spcBef>
              <a:spcAft>
                <a:spcPts val="0"/>
              </a:spcAft>
              <a:buClr>
                <a:srgbClr val="4B2582"/>
              </a:buClr>
              <a:buSzTx/>
              <a:buFont typeface="Wingdings" pitchFamily="2" charset="2"/>
              <a:buNone/>
              <a:tabLst/>
              <a:defRPr sz="1100" baseline="0"/>
            </a:lvl1pPr>
            <a:lvl2pPr marL="0" indent="0">
              <a:buNone/>
              <a:defRPr/>
            </a:lvl2pPr>
            <a:lvl3pPr marL="0" indent="0">
              <a:buNone/>
              <a:defRPr/>
            </a:lvl3pPr>
            <a:lvl4pPr marL="0" indent="0">
              <a:buNone/>
              <a:defRPr/>
            </a:lvl4pPr>
            <a:lvl5pPr marL="0" indent="0">
              <a:buNone/>
              <a:defRPr/>
            </a:lvl5pPr>
          </a:lstStyle>
          <a:p>
            <a:pPr marL="0" marR="0" lvl="0" indent="0" algn="l" defTabSz="914306" rtl="0" eaLnBrk="1" fontAlgn="auto" latinLnBrk="0" hangingPunct="1">
              <a:lnSpc>
                <a:spcPct val="100000"/>
              </a:lnSpc>
              <a:spcBef>
                <a:spcPts val="0"/>
              </a:spcBef>
              <a:spcAft>
                <a:spcPts val="0"/>
              </a:spcAft>
              <a:buClr>
                <a:srgbClr val="4B2582"/>
              </a:buClr>
              <a:buSzTx/>
              <a:buFont typeface="Wingdings" pitchFamily="2" charset="2"/>
              <a:buNone/>
              <a:tabLst/>
              <a:defRPr/>
            </a:pPr>
            <a:r>
              <a:rPr kumimoji="0" lang="de-DE" sz="1000" b="0" i="0" u="none" strike="noStrike" kern="1200" cap="none" spc="0" normalizeH="0" baseline="0" noProof="0" dirty="0">
                <a:ln>
                  <a:noFill/>
                </a:ln>
                <a:solidFill>
                  <a:srgbClr val="000000"/>
                </a:solidFill>
                <a:effectLst/>
                <a:uLnTx/>
                <a:uFillTx/>
                <a:latin typeface="+mn-lt"/>
                <a:ea typeface="+mn-ea"/>
                <a:cs typeface="+mn-cs"/>
              </a:rPr>
              <a:t>Hier Adressdaten eingeben</a:t>
            </a:r>
          </a:p>
        </p:txBody>
      </p:sp>
      <p:sp>
        <p:nvSpPr>
          <p:cNvPr id="8" name="Datumsplatzhalter 7"/>
          <p:cNvSpPr>
            <a:spLocks noGrp="1"/>
          </p:cNvSpPr>
          <p:nvPr>
            <p:ph type="dt" sz="half" idx="11"/>
          </p:nvPr>
        </p:nvSpPr>
        <p:spPr/>
        <p:txBody>
          <a:bodyPr/>
          <a:lstStyle/>
          <a:p>
            <a:pPr>
              <a:defRPr/>
            </a:pPr>
            <a:fld id="{DC1FD6FD-5701-844A-AB45-D6ABF84D182D}" type="datetime1">
              <a:rPr lang="de-DE" smtClean="0"/>
              <a:t>16.01.2024</a:t>
            </a:fld>
            <a:endParaRPr lang="de-DE" dirty="0"/>
          </a:p>
        </p:txBody>
      </p:sp>
      <p:sp>
        <p:nvSpPr>
          <p:cNvPr id="9" name="Fußzeilenplatzhalter 8"/>
          <p:cNvSpPr>
            <a:spLocks noGrp="1"/>
          </p:cNvSpPr>
          <p:nvPr>
            <p:ph type="ftr" sz="quarter" idx="12"/>
          </p:nvPr>
        </p:nvSpPr>
        <p:spPr/>
        <p:txBody>
          <a:bodyPr/>
          <a:lstStyle/>
          <a:p>
            <a:r>
              <a:rPr lang="en-US"/>
              <a:t>Univ.-Prof. Dr. Sebastian Kummer</a:t>
            </a:r>
            <a:endParaRPr lang="de-DE" dirty="0"/>
          </a:p>
        </p:txBody>
      </p:sp>
      <p:sp>
        <p:nvSpPr>
          <p:cNvPr id="10" name="Foliennummernplatzhalter 9"/>
          <p:cNvSpPr>
            <a:spLocks noGrp="1"/>
          </p:cNvSpPr>
          <p:nvPr>
            <p:ph type="sldNum" sz="quarter" idx="13"/>
          </p:nvPr>
        </p:nvSpPr>
        <p:spPr/>
        <p:txBody>
          <a:bodyPr/>
          <a:lstStyle/>
          <a:p>
            <a:pPr>
              <a:defRPr/>
            </a:pPr>
            <a:r>
              <a:rPr lang="de-DE" altLang="de-DE" dirty="0"/>
              <a:t>Seite </a:t>
            </a:r>
            <a:fld id="{EC070126-7629-4874-B2FA-5AC5CE73405C}" type="slidenum">
              <a:rPr lang="de-DE" altLang="de-DE" smtClean="0"/>
              <a:pPr>
                <a:defRPr/>
              </a:pPr>
              <a:t>‹Nr.›</a:t>
            </a:fld>
            <a:endParaRPr lang="de-DE" altLang="de-DE" dirty="0"/>
          </a:p>
        </p:txBody>
      </p:sp>
      <p:graphicFrame>
        <p:nvGraphicFramePr>
          <p:cNvPr id="12" name="Object 5" hidden="1"/>
          <p:cNvGraphicFramePr>
            <a:graphicFrameLocks noChangeAspect="1"/>
          </p:cNvGraphicFramePr>
          <p:nvPr userDrawn="1">
            <p:custDataLst>
              <p:tags r:id="rId1"/>
            </p:custDataLst>
            <p:extLst>
              <p:ext uri="{D42A27DB-BD31-4B8C-83A1-F6EECF244321}">
                <p14:modId xmlns:p14="http://schemas.microsoft.com/office/powerpoint/2010/main" val="1692997805"/>
              </p:ext>
            </p:extLst>
          </p:nvPr>
        </p:nvGraphicFramePr>
        <p:xfrm>
          <a:off x="1589" y="1324"/>
          <a:ext cx="1587" cy="1323"/>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12"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9" y="1324"/>
                        <a:ext cx="1587"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Fußzeilenplatzhalter 4"/>
          <p:cNvSpPr txBox="1">
            <a:spLocks/>
          </p:cNvSpPr>
          <p:nvPr userDrawn="1"/>
        </p:nvSpPr>
        <p:spPr bwMode="auto">
          <a:xfrm>
            <a:off x="1731964" y="5558896"/>
            <a:ext cx="5360987" cy="182563"/>
          </a:xfrm>
          <a:prstGeom prst="rect">
            <a:avLst/>
          </a:prstGeom>
          <a:ln>
            <a:miter lim="800000"/>
            <a:headEnd/>
            <a:tailEnd/>
          </a:ln>
        </p:spPr>
        <p:txBody>
          <a:bodyPr anchor="b"/>
          <a:ls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defRPr/>
            </a:pPr>
            <a:r>
              <a:rPr lang="de-DE" sz="750" dirty="0">
                <a:solidFill>
                  <a:schemeClr val="tx2">
                    <a:lumMod val="90000"/>
                    <a:lumOff val="10000"/>
                  </a:schemeClr>
                </a:solidFill>
                <a:latin typeface="Arial" charset="0"/>
                <a:cs typeface="Arial" charset="0"/>
              </a:rPr>
              <a:t>Copyright 2016. WU Wien. All </a:t>
            </a:r>
            <a:r>
              <a:rPr lang="de-DE" sz="750" dirty="0" err="1">
                <a:solidFill>
                  <a:schemeClr val="tx2">
                    <a:lumMod val="90000"/>
                    <a:lumOff val="10000"/>
                  </a:schemeClr>
                </a:solidFill>
                <a:latin typeface="Arial" charset="0"/>
                <a:cs typeface="Arial" charset="0"/>
              </a:rPr>
              <a:t>rights</a:t>
            </a:r>
            <a:r>
              <a:rPr lang="de-DE" sz="750" dirty="0">
                <a:solidFill>
                  <a:schemeClr val="tx2">
                    <a:lumMod val="90000"/>
                    <a:lumOff val="10000"/>
                  </a:schemeClr>
                </a:solidFill>
                <a:latin typeface="Arial" charset="0"/>
                <a:cs typeface="Arial" charset="0"/>
              </a:rPr>
              <a:t> </a:t>
            </a:r>
            <a:r>
              <a:rPr lang="de-DE" sz="750" dirty="0" err="1">
                <a:solidFill>
                  <a:schemeClr val="tx2">
                    <a:lumMod val="90000"/>
                    <a:lumOff val="10000"/>
                  </a:schemeClr>
                </a:solidFill>
                <a:latin typeface="Arial" charset="0"/>
                <a:cs typeface="Arial" charset="0"/>
              </a:rPr>
              <a:t>reserved</a:t>
            </a:r>
            <a:r>
              <a:rPr lang="de-DE" sz="750" dirty="0">
                <a:solidFill>
                  <a:schemeClr val="tx2">
                    <a:lumMod val="90000"/>
                    <a:lumOff val="10000"/>
                  </a:schemeClr>
                </a:solidFill>
                <a:latin typeface="Arial" charset="0"/>
                <a:cs typeface="Arial" charset="0"/>
              </a:rPr>
              <a:t>.</a:t>
            </a:r>
          </a:p>
        </p:txBody>
      </p:sp>
    </p:spTree>
    <p:extLst>
      <p:ext uri="{BB962C8B-B14F-4D97-AF65-F5344CB8AC3E}">
        <p14:creationId xmlns:p14="http://schemas.microsoft.com/office/powerpoint/2010/main" val="255869688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WU Adjusted">
    <p:spTree>
      <p:nvGrpSpPr>
        <p:cNvPr id="1" name=""/>
        <p:cNvGrpSpPr/>
        <p:nvPr/>
      </p:nvGrpSpPr>
      <p:grpSpPr>
        <a:xfrm>
          <a:off x="0" y="0"/>
          <a:ext cx="0" cy="0"/>
          <a:chOff x="0" y="0"/>
          <a:chExt cx="0" cy="0"/>
        </a:xfrm>
      </p:grpSpPr>
      <p:sp>
        <p:nvSpPr>
          <p:cNvPr id="2" name="Titel 1"/>
          <p:cNvSpPr>
            <a:spLocks noGrp="1"/>
          </p:cNvSpPr>
          <p:nvPr>
            <p:ph type="title"/>
          </p:nvPr>
        </p:nvSpPr>
        <p:spPr>
          <a:xfrm>
            <a:off x="462020" y="358598"/>
            <a:ext cx="6270227" cy="952500"/>
          </a:xfrm>
          <a:prstGeom prst="rect">
            <a:avLst/>
          </a:prstGeom>
        </p:spPr>
        <p:txBody>
          <a:bodyPr lIns="0" rIns="0" anchor="ctr"/>
          <a:lstStyle>
            <a:lvl1pPr>
              <a:defRPr sz="1667">
                <a:latin typeface="Arial" pitchFamily="34" charset="0"/>
                <a:cs typeface="Arial" pitchFamily="34" charset="0"/>
              </a:defRPr>
            </a:lvl1pPr>
          </a:lstStyle>
          <a:p>
            <a:r>
              <a:rPr lang="de-DE" dirty="0"/>
              <a:t>Titelmasterformat durch Klicken bearbeiten</a:t>
            </a:r>
          </a:p>
        </p:txBody>
      </p:sp>
      <p:sp>
        <p:nvSpPr>
          <p:cNvPr id="3" name="Inhaltsplatzhalter 2"/>
          <p:cNvSpPr>
            <a:spLocks noGrp="1"/>
          </p:cNvSpPr>
          <p:nvPr>
            <p:ph idx="1"/>
          </p:nvPr>
        </p:nvSpPr>
        <p:spPr>
          <a:xfrm>
            <a:off x="462024" y="1897063"/>
            <a:ext cx="8213669" cy="3360208"/>
          </a:xfrm>
          <a:prstGeom prst="rect">
            <a:avLst/>
          </a:prstGeom>
        </p:spPr>
        <p:txBody>
          <a:bodyPr lIns="0" tIns="0" rIns="0" bIns="0">
            <a:normAutofit/>
          </a:bodyPr>
          <a:lstStyle>
            <a:lvl1pPr marL="150806" indent="-150806">
              <a:spcAft>
                <a:spcPts val="250"/>
              </a:spcAft>
              <a:defRPr sz="1333">
                <a:latin typeface="Arial" pitchFamily="34" charset="0"/>
                <a:cs typeface="Arial" pitchFamily="34" charset="0"/>
              </a:defRPr>
            </a:lvl1pPr>
            <a:lvl2pPr marL="373048" indent="-160067">
              <a:spcAft>
                <a:spcPts val="250"/>
              </a:spcAft>
              <a:defRPr sz="1167">
                <a:latin typeface="Arial" pitchFamily="34" charset="0"/>
                <a:cs typeface="Arial" pitchFamily="34" charset="0"/>
              </a:defRPr>
            </a:lvl2pPr>
            <a:lvl3pPr marL="595289" indent="-153452">
              <a:spcAft>
                <a:spcPts val="250"/>
              </a:spcAft>
              <a:defRPr sz="1000">
                <a:latin typeface="Arial" pitchFamily="34" charset="0"/>
                <a:cs typeface="Arial" pitchFamily="34" charset="0"/>
              </a:defRPr>
            </a:lvl3pPr>
            <a:lvl4pPr>
              <a:buNone/>
              <a:defRPr sz="1500"/>
            </a:lvl4pPr>
            <a:lvl5pPr>
              <a:defRPr sz="1333"/>
            </a:lvl5pPr>
          </a:lstStyle>
          <a:p>
            <a:pPr lvl="0"/>
            <a:r>
              <a:rPr lang="de-DE" dirty="0"/>
              <a:t>Textmasterformate durch Klicken bearbeiten</a:t>
            </a:r>
          </a:p>
          <a:p>
            <a:pPr lvl="1"/>
            <a:r>
              <a:rPr lang="de-DE" dirty="0"/>
              <a:t>Zweite Ebene</a:t>
            </a:r>
          </a:p>
          <a:p>
            <a:pPr lvl="2"/>
            <a:r>
              <a:rPr lang="de-DE" dirty="0"/>
              <a:t>Dritte Ebene</a:t>
            </a:r>
          </a:p>
        </p:txBody>
      </p:sp>
      <p:sp>
        <p:nvSpPr>
          <p:cNvPr id="11" name="Textplatzhalter 10"/>
          <p:cNvSpPr>
            <a:spLocks noGrp="1"/>
          </p:cNvSpPr>
          <p:nvPr>
            <p:ph type="body" sz="quarter" idx="13"/>
          </p:nvPr>
        </p:nvSpPr>
        <p:spPr>
          <a:xfrm>
            <a:off x="468316" y="1477698"/>
            <a:ext cx="7246937" cy="189177"/>
          </a:xfrm>
          <a:prstGeom prst="rect">
            <a:avLst/>
          </a:prstGeom>
        </p:spPr>
        <p:txBody>
          <a:bodyPr lIns="0" tIns="0" rIns="0" bIns="0"/>
          <a:lstStyle>
            <a:lvl1pPr>
              <a:buNone/>
              <a:defRPr sz="1333" b="1" baseline="0">
                <a:latin typeface="Arial" pitchFamily="34" charset="0"/>
                <a:cs typeface="Arial" pitchFamily="34" charset="0"/>
              </a:defRPr>
            </a:lvl1pPr>
          </a:lstStyle>
          <a:p>
            <a:pPr lvl="0"/>
            <a:r>
              <a:rPr lang="de-DE" dirty="0"/>
              <a:t>Textmasterformate durch Klicken bearbeiten</a:t>
            </a:r>
          </a:p>
        </p:txBody>
      </p:sp>
      <p:sp>
        <p:nvSpPr>
          <p:cNvPr id="5" name="Foliennummernplatzhalter 5"/>
          <p:cNvSpPr>
            <a:spLocks noGrp="1"/>
          </p:cNvSpPr>
          <p:nvPr>
            <p:ph type="sldNum" sz="quarter" idx="14"/>
          </p:nvPr>
        </p:nvSpPr>
        <p:spPr/>
        <p:txBody>
          <a:bodyPr/>
          <a:lstStyle>
            <a:lvl1pPr>
              <a:defRPr/>
            </a:lvl1pPr>
          </a:lstStyle>
          <a:p>
            <a:pPr>
              <a:defRPr/>
            </a:pPr>
            <a:r>
              <a:rPr lang="de-DE" altLang="de-DE" dirty="0"/>
              <a:t>Seite </a:t>
            </a:r>
            <a:fld id="{5FF3867A-4B8C-416B-BC8B-9E65F1AB628A}" type="slidenum">
              <a:rPr lang="de-DE" altLang="de-DE" smtClean="0"/>
              <a:pPr>
                <a:defRPr/>
              </a:pPr>
              <a:t>‹Nr.›</a:t>
            </a:fld>
            <a:endParaRPr lang="de-DE" altLang="de-DE" dirty="0"/>
          </a:p>
        </p:txBody>
      </p:sp>
      <p:sp>
        <p:nvSpPr>
          <p:cNvPr id="6" name="Datumsplatzhalter 6"/>
          <p:cNvSpPr>
            <a:spLocks noGrp="1"/>
          </p:cNvSpPr>
          <p:nvPr>
            <p:ph type="dt" sz="half" idx="15"/>
          </p:nvPr>
        </p:nvSpPr>
        <p:spPr/>
        <p:txBody>
          <a:bodyPr/>
          <a:lstStyle>
            <a:lvl1pPr>
              <a:defRPr/>
            </a:lvl1pPr>
          </a:lstStyle>
          <a:p>
            <a:pPr>
              <a:defRPr/>
            </a:pPr>
            <a:fld id="{6A70E32E-B932-CD4C-8ABF-5F5F09770BE7}" type="datetime1">
              <a:rPr lang="de-DE" smtClean="0"/>
              <a:t>16.01.2024</a:t>
            </a:fld>
            <a:endParaRPr lang="de-DE" dirty="0"/>
          </a:p>
        </p:txBody>
      </p:sp>
    </p:spTree>
    <p:extLst>
      <p:ext uri="{BB962C8B-B14F-4D97-AF65-F5344CB8AC3E}">
        <p14:creationId xmlns:p14="http://schemas.microsoft.com/office/powerpoint/2010/main" val="339709851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4" name="Titel 1"/>
          <p:cNvSpPr>
            <a:spLocks noGrp="1"/>
          </p:cNvSpPr>
          <p:nvPr>
            <p:ph type="title"/>
          </p:nvPr>
        </p:nvSpPr>
        <p:spPr>
          <a:xfrm>
            <a:off x="462020" y="358598"/>
            <a:ext cx="6270227" cy="952500"/>
          </a:xfrm>
          <a:prstGeom prst="rect">
            <a:avLst/>
          </a:prstGeom>
        </p:spPr>
        <p:txBody>
          <a:bodyPr lIns="0" rIns="0" anchor="ctr"/>
          <a:lstStyle>
            <a:lvl1pPr>
              <a:defRPr sz="1667">
                <a:latin typeface="Arial" pitchFamily="34" charset="0"/>
                <a:cs typeface="Arial" pitchFamily="34" charset="0"/>
              </a:defRPr>
            </a:lvl1pPr>
          </a:lstStyle>
          <a:p>
            <a:r>
              <a:rPr lang="de-DE" dirty="0"/>
              <a:t>Titelmasterformat durch Klicken bearbeiten</a:t>
            </a:r>
          </a:p>
        </p:txBody>
      </p:sp>
      <p:sp>
        <p:nvSpPr>
          <p:cNvPr id="3" name="Foliennummernplatzhalter 5"/>
          <p:cNvSpPr>
            <a:spLocks noGrp="1"/>
          </p:cNvSpPr>
          <p:nvPr>
            <p:ph type="sldNum" sz="quarter" idx="10"/>
          </p:nvPr>
        </p:nvSpPr>
        <p:spPr/>
        <p:txBody>
          <a:bodyPr/>
          <a:lstStyle>
            <a:lvl1pPr>
              <a:defRPr/>
            </a:lvl1pPr>
          </a:lstStyle>
          <a:p>
            <a:pPr>
              <a:defRPr/>
            </a:pPr>
            <a:r>
              <a:rPr lang="de-DE" altLang="de-DE" dirty="0"/>
              <a:t>Seite </a:t>
            </a:r>
            <a:fld id="{8059F2ED-756F-4223-9BCF-D7856A91E2B0}" type="slidenum">
              <a:rPr lang="de-DE" altLang="de-DE" smtClean="0"/>
              <a:pPr>
                <a:defRPr/>
              </a:pPr>
              <a:t>‹Nr.›</a:t>
            </a:fld>
            <a:endParaRPr lang="de-DE" altLang="de-DE" dirty="0"/>
          </a:p>
        </p:txBody>
      </p:sp>
      <p:sp>
        <p:nvSpPr>
          <p:cNvPr id="5" name="Datumsplatzhalter 6"/>
          <p:cNvSpPr>
            <a:spLocks noGrp="1"/>
          </p:cNvSpPr>
          <p:nvPr>
            <p:ph type="dt" sz="half" idx="11"/>
          </p:nvPr>
        </p:nvSpPr>
        <p:spPr/>
        <p:txBody>
          <a:bodyPr/>
          <a:lstStyle>
            <a:lvl1pPr>
              <a:defRPr/>
            </a:lvl1pPr>
          </a:lstStyle>
          <a:p>
            <a:pPr>
              <a:defRPr/>
            </a:pPr>
            <a:fld id="{04DB9DF8-4553-C745-8A0F-5A488EC5E8C2}" type="datetime1">
              <a:rPr lang="de-DE" smtClean="0"/>
              <a:t>16.01.2024</a:t>
            </a:fld>
            <a:endParaRPr lang="de-DE" dirty="0"/>
          </a:p>
        </p:txBody>
      </p:sp>
    </p:spTree>
    <p:extLst>
      <p:ext uri="{BB962C8B-B14F-4D97-AF65-F5344CB8AC3E}">
        <p14:creationId xmlns:p14="http://schemas.microsoft.com/office/powerpoint/2010/main" val="92675218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uppieren 6"/>
          <p:cNvGrpSpPr/>
          <p:nvPr/>
        </p:nvGrpSpPr>
        <p:grpSpPr>
          <a:xfrm>
            <a:off x="295575" y="625621"/>
            <a:ext cx="8552850" cy="2037600"/>
            <a:chOff x="287338" y="603319"/>
            <a:chExt cx="8552850" cy="2037600"/>
          </a:xfrm>
        </p:grpSpPr>
        <p:sp>
          <p:nvSpPr>
            <p:cNvPr id="13" name="Rechteck 12"/>
            <p:cNvSpPr/>
            <p:nvPr/>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sp>
          <p:nvSpPr>
            <p:cNvPr id="6" name="Rechteck 5"/>
            <p:cNvSpPr/>
            <p:nvPr/>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gr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6685846" y="5127682"/>
            <a:ext cx="1749600" cy="401894"/>
          </a:xfrm>
          <a:prstGeom prst="rect">
            <a:avLst/>
          </a:prstGeom>
        </p:spPr>
      </p:pic>
      <p:pic>
        <p:nvPicPr>
          <p:cNvPr id="20" name="Bild 19"/>
          <p:cNvPicPr>
            <a:picLocks noChangeAspect="1"/>
          </p:cNvPicPr>
          <p:nvPr/>
        </p:nvPicPr>
        <p:blipFill>
          <a:blip r:embed="rId4"/>
          <a:stretch>
            <a:fillRect/>
          </a:stretch>
        </p:blipFill>
        <p:spPr>
          <a:xfrm>
            <a:off x="6556993" y="1066425"/>
            <a:ext cx="1874020" cy="975100"/>
          </a:xfrm>
          <a:prstGeom prst="rect">
            <a:avLst/>
          </a:prstGeom>
        </p:spPr>
      </p:pic>
      <p:sp>
        <p:nvSpPr>
          <p:cNvPr id="2" name="Titel 1"/>
          <p:cNvSpPr>
            <a:spLocks noGrp="1"/>
          </p:cNvSpPr>
          <p:nvPr>
            <p:ph type="ctrTitle" hasCustomPrompt="1"/>
          </p:nvPr>
        </p:nvSpPr>
        <p:spPr bwMode="black">
          <a:xfrm>
            <a:off x="605406" y="1301365"/>
            <a:ext cx="5436000" cy="10260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DE" dirty="0"/>
              <a:t>Maximal zweizeiligen </a:t>
            </a:r>
            <a:br>
              <a:rPr lang="de-DE" dirty="0"/>
            </a:br>
            <a:r>
              <a:rPr lang="de-DE" dirty="0"/>
              <a:t>Titel eingeben</a:t>
            </a:r>
          </a:p>
        </p:txBody>
      </p:sp>
      <p:sp>
        <p:nvSpPr>
          <p:cNvPr id="3" name="Untertitel 2"/>
          <p:cNvSpPr>
            <a:spLocks noGrp="1"/>
          </p:cNvSpPr>
          <p:nvPr>
            <p:ph type="subTitle" idx="1" hasCustomPrompt="1"/>
          </p:nvPr>
        </p:nvSpPr>
        <p:spPr bwMode="black">
          <a:xfrm>
            <a:off x="605406" y="993080"/>
            <a:ext cx="5436000" cy="35153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DE" dirty="0"/>
              <a:t>Bei Bedarf Untertitel hier eingeben</a:t>
            </a:r>
          </a:p>
        </p:txBody>
      </p:sp>
      <p:sp>
        <p:nvSpPr>
          <p:cNvPr id="10" name="Textplatzhalter 9"/>
          <p:cNvSpPr>
            <a:spLocks noGrp="1"/>
          </p:cNvSpPr>
          <p:nvPr>
            <p:ph type="body" sz="quarter" idx="11"/>
          </p:nvPr>
        </p:nvSpPr>
        <p:spPr bwMode="white">
          <a:xfrm>
            <a:off x="287338" y="2941638"/>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baseline="0" dirty="0" smtClean="0"/>
            </a:lvl1pPr>
          </a:lstStyle>
          <a:p>
            <a:pPr marL="0" lvl="0" defTabSz="914400"/>
            <a:r>
              <a:rPr lang="de-DE" dirty="0"/>
              <a:t>Textmasterformat bearbeiten</a:t>
            </a:r>
          </a:p>
        </p:txBody>
      </p:sp>
      <p:sp>
        <p:nvSpPr>
          <p:cNvPr id="12" name="Textplatzhalter 7"/>
          <p:cNvSpPr>
            <a:spLocks noGrp="1"/>
          </p:cNvSpPr>
          <p:nvPr>
            <p:ph type="body" sz="quarter" idx="12" hasCustomPrompt="1"/>
          </p:nvPr>
        </p:nvSpPr>
        <p:spPr bwMode="auto">
          <a:xfrm>
            <a:off x="457200" y="5426926"/>
            <a:ext cx="1638300" cy="243623"/>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DE" dirty="0"/>
              <a:t>Stand: </a:t>
            </a:r>
            <a:r>
              <a:rPr lang="de-DE" dirty="0" err="1"/>
              <a:t>xx.xx.xxxx</a:t>
            </a:r>
            <a:endParaRPr lang="de-DE" dirty="0"/>
          </a:p>
        </p:txBody>
      </p:sp>
    </p:spTree>
    <p:extLst>
      <p:ext uri="{BB962C8B-B14F-4D97-AF65-F5344CB8AC3E}">
        <p14:creationId xmlns:p14="http://schemas.microsoft.com/office/powerpoint/2010/main" val="126405869"/>
      </p:ext>
    </p:extLst>
  </p:cSld>
  <p:clrMapOvr>
    <a:masterClrMapping/>
  </p:clrMapOvr>
  <p:transition spd="slow">
    <p:wip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62407" y="358598"/>
            <a:ext cx="6281339" cy="952500"/>
          </a:xfrm>
          <a:prstGeom prst="rect">
            <a:avLst/>
          </a:prstGeom>
        </p:spPr>
        <p:txBody>
          <a:bodyPr lIns="0" rIns="0" anchor="ctr"/>
          <a:lstStyle>
            <a:lvl1pPr algn="l" rtl="0" eaLnBrk="0" fontAlgn="base" hangingPunct="0">
              <a:lnSpc>
                <a:spcPct val="100000"/>
              </a:lnSpc>
              <a:spcBef>
                <a:spcPct val="0"/>
              </a:spcBef>
              <a:spcAft>
                <a:spcPct val="0"/>
              </a:spcAft>
              <a:defRPr lang="de-AT" sz="1667" b="1" kern="1200" dirty="0">
                <a:solidFill>
                  <a:schemeClr val="bg1"/>
                </a:solidFill>
                <a:latin typeface="Arial" pitchFamily="34" charset="0"/>
                <a:ea typeface="+mj-ea"/>
                <a:cs typeface="Arial" pitchFamily="34" charset="0"/>
              </a:defRPr>
            </a:lvl1pPr>
          </a:lstStyle>
          <a:p>
            <a:r>
              <a:rPr lang="de-DE" dirty="0"/>
              <a:t>Titelmasterformat durch Klicken bearbeiten</a:t>
            </a:r>
          </a:p>
        </p:txBody>
      </p:sp>
      <p:sp>
        <p:nvSpPr>
          <p:cNvPr id="14" name="Textplatzhalter 10"/>
          <p:cNvSpPr>
            <a:spLocks noGrp="1"/>
          </p:cNvSpPr>
          <p:nvPr>
            <p:ph type="body" sz="quarter" idx="14"/>
          </p:nvPr>
        </p:nvSpPr>
        <p:spPr>
          <a:xfrm>
            <a:off x="468316" y="1477698"/>
            <a:ext cx="7246937" cy="189177"/>
          </a:xfrm>
          <a:prstGeom prst="rect">
            <a:avLst/>
          </a:prstGeom>
        </p:spPr>
        <p:txBody>
          <a:bodyPr lIns="0" tIns="0" rIns="0" bIns="0"/>
          <a:lstStyle>
            <a:lvl1pPr marL="220919" marR="0" indent="-220919" algn="l" defTabSz="761970" rtl="0" eaLnBrk="0" fontAlgn="base" latinLnBrk="0" hangingPunct="0">
              <a:lnSpc>
                <a:spcPct val="100000"/>
              </a:lnSpc>
              <a:spcBef>
                <a:spcPct val="0"/>
              </a:spcBef>
              <a:spcAft>
                <a:spcPts val="500"/>
              </a:spcAft>
              <a:buClr>
                <a:srgbClr val="532481"/>
              </a:buClr>
              <a:buSzTx/>
              <a:buFont typeface="Wingdings" pitchFamily="2" charset="2"/>
              <a:buNone/>
              <a:tabLst/>
              <a:defRPr sz="1333" b="1" baseline="0">
                <a:latin typeface="Arial" pitchFamily="34" charset="0"/>
                <a:cs typeface="Arial" pitchFamily="34" charset="0"/>
              </a:defRPr>
            </a:lvl1pPr>
          </a:lstStyle>
          <a:p>
            <a:pPr lvl="0"/>
            <a:r>
              <a:rPr lang="de-DE" dirty="0"/>
              <a:t>Textmasterformate durch Klicken bearbeiten</a:t>
            </a:r>
          </a:p>
        </p:txBody>
      </p:sp>
      <p:sp>
        <p:nvSpPr>
          <p:cNvPr id="15" name="Inhaltsplatzhalter 2"/>
          <p:cNvSpPr>
            <a:spLocks noGrp="1"/>
          </p:cNvSpPr>
          <p:nvPr>
            <p:ph idx="1"/>
          </p:nvPr>
        </p:nvSpPr>
        <p:spPr>
          <a:xfrm>
            <a:off x="462025" y="1897063"/>
            <a:ext cx="3965519" cy="3360208"/>
          </a:xfrm>
          <a:prstGeom prst="rect">
            <a:avLst/>
          </a:prstGeom>
        </p:spPr>
        <p:txBody>
          <a:bodyPr lIns="0" tIns="0" rIns="0" bIns="0">
            <a:normAutofit/>
          </a:bodyPr>
          <a:lstStyle>
            <a:lvl1pPr marL="150806" indent="-150806">
              <a:spcAft>
                <a:spcPts val="250"/>
              </a:spcAft>
              <a:defRPr sz="1333">
                <a:latin typeface="Arial" pitchFamily="34" charset="0"/>
                <a:cs typeface="Arial" pitchFamily="34" charset="0"/>
              </a:defRPr>
            </a:lvl1pPr>
            <a:lvl2pPr marL="373048" indent="-160067">
              <a:spcAft>
                <a:spcPts val="250"/>
              </a:spcAft>
              <a:defRPr sz="1167">
                <a:latin typeface="Arial" pitchFamily="34" charset="0"/>
                <a:cs typeface="Arial" pitchFamily="34" charset="0"/>
              </a:defRPr>
            </a:lvl2pPr>
            <a:lvl3pPr marL="595289" indent="-153452">
              <a:spcAft>
                <a:spcPts val="250"/>
              </a:spcAft>
              <a:defRPr sz="1000">
                <a:latin typeface="Arial" pitchFamily="34" charset="0"/>
                <a:cs typeface="Arial" pitchFamily="34" charset="0"/>
              </a:defRPr>
            </a:lvl3pPr>
            <a:lvl4pPr>
              <a:buNone/>
              <a:defRPr sz="1500"/>
            </a:lvl4pPr>
            <a:lvl5pPr>
              <a:defRPr sz="1333"/>
            </a:lvl5pPr>
          </a:lstStyle>
          <a:p>
            <a:pPr lvl="0"/>
            <a:r>
              <a:rPr lang="de-DE" dirty="0"/>
              <a:t>Textmasterformate durch Klicken bearbeiten</a:t>
            </a:r>
          </a:p>
          <a:p>
            <a:pPr lvl="1"/>
            <a:r>
              <a:rPr lang="de-DE" dirty="0"/>
              <a:t>Zweite Ebene</a:t>
            </a:r>
          </a:p>
          <a:p>
            <a:pPr lvl="2"/>
            <a:r>
              <a:rPr lang="de-DE" dirty="0"/>
              <a:t>Dritte Ebene</a:t>
            </a:r>
          </a:p>
        </p:txBody>
      </p:sp>
      <p:sp>
        <p:nvSpPr>
          <p:cNvPr id="16" name="Inhaltsplatzhalter 2"/>
          <p:cNvSpPr>
            <a:spLocks noGrp="1"/>
          </p:cNvSpPr>
          <p:nvPr>
            <p:ph idx="15"/>
          </p:nvPr>
        </p:nvSpPr>
        <p:spPr>
          <a:xfrm>
            <a:off x="4716464" y="1897063"/>
            <a:ext cx="3959225" cy="3360208"/>
          </a:xfrm>
          <a:prstGeom prst="rect">
            <a:avLst/>
          </a:prstGeom>
        </p:spPr>
        <p:txBody>
          <a:bodyPr lIns="0" tIns="0" rIns="0" bIns="0">
            <a:normAutofit/>
          </a:bodyPr>
          <a:lstStyle>
            <a:lvl1pPr marL="150806" indent="-150806">
              <a:spcAft>
                <a:spcPts val="250"/>
              </a:spcAft>
              <a:defRPr sz="1333">
                <a:latin typeface="Arial" pitchFamily="34" charset="0"/>
                <a:cs typeface="Arial" pitchFamily="34" charset="0"/>
              </a:defRPr>
            </a:lvl1pPr>
            <a:lvl2pPr marL="373048" indent="-160067">
              <a:spcAft>
                <a:spcPts val="250"/>
              </a:spcAft>
              <a:defRPr sz="1167">
                <a:latin typeface="Arial" pitchFamily="34" charset="0"/>
                <a:cs typeface="Arial" pitchFamily="34" charset="0"/>
              </a:defRPr>
            </a:lvl2pPr>
            <a:lvl3pPr marL="595289" indent="-153452">
              <a:spcAft>
                <a:spcPts val="250"/>
              </a:spcAft>
              <a:defRPr sz="1000">
                <a:latin typeface="Arial" pitchFamily="34" charset="0"/>
                <a:cs typeface="Arial" pitchFamily="34" charset="0"/>
              </a:defRPr>
            </a:lvl3pPr>
            <a:lvl4pPr>
              <a:buNone/>
              <a:defRPr sz="1500"/>
            </a:lvl4pPr>
            <a:lvl5pPr>
              <a:defRPr sz="1333"/>
            </a:lvl5pPr>
          </a:lstStyle>
          <a:p>
            <a:pPr lvl="0"/>
            <a:r>
              <a:rPr lang="de-DE" dirty="0"/>
              <a:t>Textmasterformate durch Klicken bearbeiten</a:t>
            </a:r>
          </a:p>
          <a:p>
            <a:pPr lvl="1"/>
            <a:r>
              <a:rPr lang="de-DE" dirty="0"/>
              <a:t>Zweite Ebene</a:t>
            </a:r>
          </a:p>
          <a:p>
            <a:pPr lvl="2"/>
            <a:r>
              <a:rPr lang="de-DE" dirty="0"/>
              <a:t>Dritte Ebene</a:t>
            </a:r>
          </a:p>
        </p:txBody>
      </p:sp>
      <p:sp>
        <p:nvSpPr>
          <p:cNvPr id="6" name="Foliennummernplatzhalter 5"/>
          <p:cNvSpPr>
            <a:spLocks noGrp="1"/>
          </p:cNvSpPr>
          <p:nvPr>
            <p:ph type="sldNum" sz="quarter" idx="16"/>
          </p:nvPr>
        </p:nvSpPr>
        <p:spPr/>
        <p:txBody>
          <a:bodyPr/>
          <a:lstStyle>
            <a:lvl1pPr>
              <a:defRPr/>
            </a:lvl1pPr>
          </a:lstStyle>
          <a:p>
            <a:pPr>
              <a:defRPr/>
            </a:pPr>
            <a:r>
              <a:rPr lang="de-DE" altLang="de-DE" dirty="0"/>
              <a:t>Seite </a:t>
            </a:r>
            <a:fld id="{0933F03A-4821-4764-A15E-DCC22966961E}" type="slidenum">
              <a:rPr lang="de-DE" altLang="de-DE" smtClean="0"/>
              <a:pPr>
                <a:defRPr/>
              </a:pPr>
              <a:t>‹Nr.›</a:t>
            </a:fld>
            <a:endParaRPr lang="de-DE" altLang="de-DE" dirty="0"/>
          </a:p>
        </p:txBody>
      </p:sp>
      <p:sp>
        <p:nvSpPr>
          <p:cNvPr id="7" name="Datumsplatzhalter 6"/>
          <p:cNvSpPr>
            <a:spLocks noGrp="1"/>
          </p:cNvSpPr>
          <p:nvPr>
            <p:ph type="dt" sz="half" idx="17"/>
          </p:nvPr>
        </p:nvSpPr>
        <p:spPr/>
        <p:txBody>
          <a:bodyPr/>
          <a:lstStyle>
            <a:lvl1pPr>
              <a:defRPr/>
            </a:lvl1pPr>
          </a:lstStyle>
          <a:p>
            <a:pPr>
              <a:defRPr/>
            </a:pPr>
            <a:fld id="{0D1854E3-2B65-874D-ADB7-4CC6C9FADA85}" type="datetime1">
              <a:rPr lang="de-DE" smtClean="0"/>
              <a:t>16.01.2024</a:t>
            </a:fld>
            <a:endParaRPr lang="de-DE" dirty="0"/>
          </a:p>
        </p:txBody>
      </p:sp>
    </p:spTree>
    <p:extLst>
      <p:ext uri="{BB962C8B-B14F-4D97-AF65-F5344CB8AC3E}">
        <p14:creationId xmlns:p14="http://schemas.microsoft.com/office/powerpoint/2010/main" val="190646258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Abschlussfolie">
    <p:spTree>
      <p:nvGrpSpPr>
        <p:cNvPr id="1" name=""/>
        <p:cNvGrpSpPr/>
        <p:nvPr/>
      </p:nvGrpSpPr>
      <p:grpSpPr>
        <a:xfrm>
          <a:off x="0" y="0"/>
          <a:ext cx="0" cy="0"/>
          <a:chOff x="0" y="0"/>
          <a:chExt cx="0" cy="0"/>
        </a:xfrm>
      </p:grpSpPr>
      <p:graphicFrame>
        <p:nvGraphicFramePr>
          <p:cNvPr id="3" name="Object 5" hidden="1"/>
          <p:cNvGraphicFramePr>
            <a:graphicFrameLocks noChangeAspect="1"/>
          </p:cNvGraphicFramePr>
          <p:nvPr userDrawn="1">
            <p:custDataLst>
              <p:tags r:id="rId1"/>
            </p:custDataLst>
            <p:extLst>
              <p:ext uri="{D42A27DB-BD31-4B8C-83A1-F6EECF244321}">
                <p14:modId xmlns:p14="http://schemas.microsoft.com/office/powerpoint/2010/main" val="1524967679"/>
              </p:ext>
            </p:extLst>
          </p:nvPr>
        </p:nvGraphicFramePr>
        <p:xfrm>
          <a:off x="1589" y="1324"/>
          <a:ext cx="1587" cy="1323"/>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 y="1324"/>
                        <a:ext cx="1587"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Fußzeilenplatzhalter 4"/>
          <p:cNvSpPr txBox="1">
            <a:spLocks/>
          </p:cNvSpPr>
          <p:nvPr userDrawn="1"/>
        </p:nvSpPr>
        <p:spPr bwMode="auto">
          <a:xfrm>
            <a:off x="1731964" y="5558896"/>
            <a:ext cx="5360987" cy="182563"/>
          </a:xfrm>
          <a:prstGeom prst="rect">
            <a:avLst/>
          </a:prstGeom>
          <a:ln>
            <a:miter lim="800000"/>
            <a:headEnd/>
            <a:tailEnd/>
          </a:ln>
        </p:spPr>
        <p:txBody>
          <a:bodyPr anchor="b"/>
          <a:ls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defRPr/>
            </a:pPr>
            <a:r>
              <a:rPr lang="de-DE" sz="750" dirty="0">
                <a:solidFill>
                  <a:schemeClr val="tx2">
                    <a:lumMod val="90000"/>
                    <a:lumOff val="10000"/>
                  </a:schemeClr>
                </a:solidFill>
                <a:latin typeface="Arial" charset="0"/>
                <a:cs typeface="Arial" charset="0"/>
              </a:rPr>
              <a:t>Copyright 2016. WU Wien. All </a:t>
            </a:r>
            <a:r>
              <a:rPr lang="de-DE" sz="750" dirty="0" err="1">
                <a:solidFill>
                  <a:schemeClr val="tx2">
                    <a:lumMod val="90000"/>
                    <a:lumOff val="10000"/>
                  </a:schemeClr>
                </a:solidFill>
                <a:latin typeface="Arial" charset="0"/>
                <a:cs typeface="Arial" charset="0"/>
              </a:rPr>
              <a:t>rights</a:t>
            </a:r>
            <a:r>
              <a:rPr lang="de-DE" sz="750" dirty="0">
                <a:solidFill>
                  <a:schemeClr val="tx2">
                    <a:lumMod val="90000"/>
                    <a:lumOff val="10000"/>
                  </a:schemeClr>
                </a:solidFill>
                <a:latin typeface="Arial" charset="0"/>
                <a:cs typeface="Arial" charset="0"/>
              </a:rPr>
              <a:t> </a:t>
            </a:r>
            <a:r>
              <a:rPr lang="de-DE" sz="750" dirty="0" err="1">
                <a:solidFill>
                  <a:schemeClr val="tx2">
                    <a:lumMod val="90000"/>
                    <a:lumOff val="10000"/>
                  </a:schemeClr>
                </a:solidFill>
                <a:latin typeface="Arial" charset="0"/>
                <a:cs typeface="Arial" charset="0"/>
              </a:rPr>
              <a:t>reserved</a:t>
            </a:r>
            <a:r>
              <a:rPr lang="de-DE" sz="750" dirty="0">
                <a:solidFill>
                  <a:schemeClr val="tx2">
                    <a:lumMod val="90000"/>
                    <a:lumOff val="10000"/>
                  </a:schemeClr>
                </a:solidFill>
                <a:latin typeface="Arial" charset="0"/>
                <a:cs typeface="Arial" charset="0"/>
              </a:rPr>
              <a:t>.</a:t>
            </a:r>
          </a:p>
        </p:txBody>
      </p:sp>
      <p:sp>
        <p:nvSpPr>
          <p:cNvPr id="5" name="Rechteck 2"/>
          <p:cNvSpPr/>
          <p:nvPr/>
        </p:nvSpPr>
        <p:spPr>
          <a:xfrm>
            <a:off x="468313" y="1964532"/>
            <a:ext cx="5103812" cy="2717271"/>
          </a:xfrm>
          <a:prstGeom prst="rect">
            <a:avLst/>
          </a:prstGeom>
          <a:ln w="12700">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endParaRPr lang="de-DE" dirty="0">
              <a:latin typeface="Arial" pitchFamily="34" charset="0"/>
              <a:cs typeface="Arial" pitchFamily="34" charset="0"/>
            </a:endParaRPr>
          </a:p>
        </p:txBody>
      </p:sp>
      <p:pic>
        <p:nvPicPr>
          <p:cNvPr id="6" name="Grafik 8" descr="Logo-für-VK.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9000" y="2127251"/>
            <a:ext cx="488950" cy="186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platzhalter 10"/>
          <p:cNvSpPr>
            <a:spLocks noGrp="1"/>
          </p:cNvSpPr>
          <p:nvPr>
            <p:ph type="body" sz="quarter" idx="10"/>
          </p:nvPr>
        </p:nvSpPr>
        <p:spPr>
          <a:xfrm>
            <a:off x="1928818" y="2559844"/>
            <a:ext cx="3260322" cy="1811291"/>
          </a:xfrm>
          <a:prstGeom prst="rect">
            <a:avLst/>
          </a:prstGeom>
        </p:spPr>
        <p:txBody>
          <a:bodyPr>
            <a:normAutofit/>
          </a:bodyPr>
          <a:lstStyle>
            <a:lvl1pPr marL="0" marR="0" indent="0" algn="l" defTabSz="761970" rtl="0" eaLnBrk="1" fontAlgn="auto" latinLnBrk="0" hangingPunct="1">
              <a:lnSpc>
                <a:spcPct val="100000"/>
              </a:lnSpc>
              <a:spcBef>
                <a:spcPts val="0"/>
              </a:spcBef>
              <a:spcAft>
                <a:spcPts val="0"/>
              </a:spcAft>
              <a:buClr>
                <a:srgbClr val="4B2582"/>
              </a:buClr>
              <a:buSzTx/>
              <a:buFont typeface="Wingdings" pitchFamily="2" charset="2"/>
              <a:buNone/>
              <a:tabLst/>
              <a:defRPr sz="917" baseline="0">
                <a:latin typeface="Arial" pitchFamily="34" charset="0"/>
                <a:cs typeface="Arial" pitchFamily="34" charset="0"/>
              </a:defRPr>
            </a:lvl1pPr>
            <a:lvl2pPr marL="0" indent="0">
              <a:buNone/>
              <a:defRPr/>
            </a:lvl2pPr>
            <a:lvl3pPr marL="0" indent="0">
              <a:buNone/>
              <a:defRPr/>
            </a:lvl3pPr>
            <a:lvl4pPr marL="0" indent="0">
              <a:buNone/>
              <a:defRPr/>
            </a:lvl4pPr>
            <a:lvl5pPr marL="0" indent="0">
              <a:buNone/>
              <a:defRPr/>
            </a:lvl5pPr>
          </a:lstStyle>
          <a:p>
            <a:pPr lvl="0"/>
            <a:r>
              <a:rPr lang="de-DE" noProof="0" dirty="0"/>
              <a:t>Textmasterformate durch Klicken bearbeiten</a:t>
            </a:r>
          </a:p>
        </p:txBody>
      </p:sp>
      <p:sp>
        <p:nvSpPr>
          <p:cNvPr id="7" name="Foliennummernplatzhalter 5"/>
          <p:cNvSpPr>
            <a:spLocks noGrp="1"/>
          </p:cNvSpPr>
          <p:nvPr>
            <p:ph type="sldNum" sz="quarter" idx="11"/>
          </p:nvPr>
        </p:nvSpPr>
        <p:spPr/>
        <p:txBody>
          <a:bodyPr/>
          <a:lstStyle>
            <a:lvl1pPr>
              <a:defRPr/>
            </a:lvl1pPr>
          </a:lstStyle>
          <a:p>
            <a:pPr>
              <a:defRPr/>
            </a:pPr>
            <a:r>
              <a:rPr lang="de-DE" altLang="de-DE" dirty="0"/>
              <a:t>Seite </a:t>
            </a:r>
            <a:fld id="{EC070126-7629-4874-B2FA-5AC5CE73405C}" type="slidenum">
              <a:rPr lang="de-DE" altLang="de-DE" smtClean="0"/>
              <a:pPr>
                <a:defRPr/>
              </a:pPr>
              <a:t>‹Nr.›</a:t>
            </a:fld>
            <a:endParaRPr lang="de-DE" altLang="de-DE" dirty="0"/>
          </a:p>
        </p:txBody>
      </p:sp>
      <p:sp>
        <p:nvSpPr>
          <p:cNvPr id="8" name="Datumsplatzhalter 6"/>
          <p:cNvSpPr>
            <a:spLocks noGrp="1"/>
          </p:cNvSpPr>
          <p:nvPr>
            <p:ph type="dt" sz="half" idx="12"/>
          </p:nvPr>
        </p:nvSpPr>
        <p:spPr/>
        <p:txBody>
          <a:bodyPr/>
          <a:lstStyle>
            <a:lvl1pPr eaLnBrk="1" hangingPunct="1">
              <a:defRPr lang="de-AT" sz="750" kern="1200">
                <a:solidFill>
                  <a:schemeClr val="tx2">
                    <a:lumMod val="90000"/>
                    <a:lumOff val="10000"/>
                  </a:schemeClr>
                </a:solidFill>
                <a:latin typeface="Arial" charset="0"/>
                <a:ea typeface="+mn-ea"/>
                <a:cs typeface="Arial" charset="0"/>
              </a:defRPr>
            </a:lvl1pPr>
          </a:lstStyle>
          <a:p>
            <a:pPr>
              <a:defRPr/>
            </a:pPr>
            <a:fld id="{5DC0597D-2A29-D64D-ABD0-710F0D4775AB}" type="datetime1">
              <a:rPr lang="de-DE" smtClean="0"/>
              <a:t>16.01.2024</a:t>
            </a:fld>
            <a:endParaRPr lang="de-DE" dirty="0"/>
          </a:p>
        </p:txBody>
      </p:sp>
    </p:spTree>
    <p:extLst>
      <p:ext uri="{BB962C8B-B14F-4D97-AF65-F5344CB8AC3E}">
        <p14:creationId xmlns:p14="http://schemas.microsoft.com/office/powerpoint/2010/main" val="3120695155"/>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5" name="Titel 1"/>
          <p:cNvSpPr>
            <a:spLocks noGrp="1"/>
          </p:cNvSpPr>
          <p:nvPr>
            <p:ph type="title"/>
          </p:nvPr>
        </p:nvSpPr>
        <p:spPr>
          <a:xfrm>
            <a:off x="462020" y="358598"/>
            <a:ext cx="6270227" cy="952500"/>
          </a:xfrm>
          <a:prstGeom prst="rect">
            <a:avLst/>
          </a:prstGeom>
        </p:spPr>
        <p:txBody>
          <a:bodyPr lIns="0" rIns="0" anchor="ctr"/>
          <a:lstStyle>
            <a:lvl1pPr>
              <a:defRPr sz="1667">
                <a:latin typeface="Arial" pitchFamily="34" charset="0"/>
                <a:cs typeface="Arial" pitchFamily="34" charset="0"/>
              </a:defRPr>
            </a:lvl1pPr>
          </a:lstStyle>
          <a:p>
            <a:r>
              <a:rPr lang="de-DE" dirty="0"/>
              <a:t>Titelmasterformat durch Klicken bearbeiten</a:t>
            </a:r>
          </a:p>
        </p:txBody>
      </p:sp>
      <p:sp>
        <p:nvSpPr>
          <p:cNvPr id="7" name="Inhaltsplatzhalter 2"/>
          <p:cNvSpPr>
            <a:spLocks noGrp="1"/>
          </p:cNvSpPr>
          <p:nvPr>
            <p:ph idx="1"/>
          </p:nvPr>
        </p:nvSpPr>
        <p:spPr>
          <a:xfrm>
            <a:off x="462024" y="1596000"/>
            <a:ext cx="8213669" cy="3661272"/>
          </a:xfrm>
          <a:prstGeom prst="rect">
            <a:avLst/>
          </a:prstGeom>
        </p:spPr>
        <p:txBody>
          <a:bodyPr lIns="0" tIns="0" rIns="0" bIns="0">
            <a:normAutofit/>
          </a:bodyPr>
          <a:lstStyle>
            <a:lvl1pPr marL="150806" indent="-150806">
              <a:spcAft>
                <a:spcPts val="250"/>
              </a:spcAft>
              <a:defRPr sz="1333">
                <a:latin typeface="Arial" pitchFamily="34" charset="0"/>
                <a:cs typeface="Arial" pitchFamily="34" charset="0"/>
              </a:defRPr>
            </a:lvl1pPr>
            <a:lvl2pPr marL="373048" indent="-160067">
              <a:spcAft>
                <a:spcPts val="250"/>
              </a:spcAft>
              <a:defRPr sz="1167">
                <a:latin typeface="Arial" pitchFamily="34" charset="0"/>
                <a:cs typeface="Arial" pitchFamily="34" charset="0"/>
              </a:defRPr>
            </a:lvl2pPr>
            <a:lvl3pPr marL="595289" indent="-153452">
              <a:spcAft>
                <a:spcPts val="250"/>
              </a:spcAft>
              <a:defRPr sz="1000">
                <a:latin typeface="Arial" pitchFamily="34" charset="0"/>
                <a:cs typeface="Arial" pitchFamily="34" charset="0"/>
              </a:defRPr>
            </a:lvl3pPr>
            <a:lvl4pPr>
              <a:buNone/>
              <a:defRPr sz="1500"/>
            </a:lvl4pPr>
            <a:lvl5pPr>
              <a:defRPr sz="1333"/>
            </a:lvl5pPr>
          </a:lstStyle>
          <a:p>
            <a:pPr lvl="0"/>
            <a:r>
              <a:rPr lang="de-DE" dirty="0"/>
              <a:t>Textmasterformate durch Klicken bearbeiten</a:t>
            </a:r>
          </a:p>
          <a:p>
            <a:pPr lvl="1"/>
            <a:r>
              <a:rPr lang="de-DE" dirty="0"/>
              <a:t>Zweite Ebene</a:t>
            </a:r>
          </a:p>
          <a:p>
            <a:pPr lvl="2"/>
            <a:r>
              <a:rPr lang="de-DE" dirty="0"/>
              <a:t>Dritte Ebene</a:t>
            </a:r>
          </a:p>
        </p:txBody>
      </p:sp>
      <p:sp>
        <p:nvSpPr>
          <p:cNvPr id="4" name="Foliennummernplatzhalter 5"/>
          <p:cNvSpPr>
            <a:spLocks noGrp="1"/>
          </p:cNvSpPr>
          <p:nvPr>
            <p:ph type="sldNum" sz="quarter" idx="10"/>
          </p:nvPr>
        </p:nvSpPr>
        <p:spPr/>
        <p:txBody>
          <a:bodyPr/>
          <a:lstStyle>
            <a:lvl1pPr>
              <a:defRPr/>
            </a:lvl1pPr>
          </a:lstStyle>
          <a:p>
            <a:pPr>
              <a:defRPr/>
            </a:pPr>
            <a:r>
              <a:rPr lang="de-DE" altLang="de-DE" dirty="0"/>
              <a:t>Seite </a:t>
            </a:r>
            <a:fld id="{A0469578-1093-444C-879C-AAF18F9005E2}" type="slidenum">
              <a:rPr lang="de-DE" altLang="de-DE" smtClean="0"/>
              <a:pPr>
                <a:defRPr/>
              </a:pPr>
              <a:t>‹Nr.›</a:t>
            </a:fld>
            <a:endParaRPr lang="de-DE" altLang="de-DE" dirty="0"/>
          </a:p>
        </p:txBody>
      </p:sp>
      <p:sp>
        <p:nvSpPr>
          <p:cNvPr id="6" name="Datumsplatzhalter 6"/>
          <p:cNvSpPr>
            <a:spLocks noGrp="1"/>
          </p:cNvSpPr>
          <p:nvPr>
            <p:ph type="dt" sz="half" idx="11"/>
          </p:nvPr>
        </p:nvSpPr>
        <p:spPr/>
        <p:txBody>
          <a:bodyPr/>
          <a:lstStyle>
            <a:lvl1pPr>
              <a:defRPr/>
            </a:lvl1pPr>
          </a:lstStyle>
          <a:p>
            <a:pPr>
              <a:defRPr/>
            </a:pPr>
            <a:fld id="{2ECB9D22-CB87-BF48-AEA1-77F2E21F1458}" type="datetime1">
              <a:rPr lang="de-DE" smtClean="0"/>
              <a:t>16.01.2024</a:t>
            </a:fld>
            <a:endParaRPr lang="de-DE" dirty="0"/>
          </a:p>
        </p:txBody>
      </p:sp>
    </p:spTree>
    <p:extLst>
      <p:ext uri="{BB962C8B-B14F-4D97-AF65-F5344CB8AC3E}">
        <p14:creationId xmlns:p14="http://schemas.microsoft.com/office/powerpoint/2010/main" val="257172123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8" name="Titel 1"/>
          <p:cNvSpPr>
            <a:spLocks noGrp="1"/>
          </p:cNvSpPr>
          <p:nvPr>
            <p:ph type="title"/>
          </p:nvPr>
        </p:nvSpPr>
        <p:spPr>
          <a:xfrm>
            <a:off x="462020" y="358598"/>
            <a:ext cx="6270227" cy="952500"/>
          </a:xfrm>
          <a:prstGeom prst="rect">
            <a:avLst/>
          </a:prstGeom>
        </p:spPr>
        <p:txBody>
          <a:bodyPr lIns="0" rIns="0" anchor="ctr"/>
          <a:lstStyle>
            <a:lvl1pPr>
              <a:defRPr sz="1667">
                <a:latin typeface="Arial" pitchFamily="34" charset="0"/>
                <a:cs typeface="Arial" pitchFamily="34" charset="0"/>
              </a:defRPr>
            </a:lvl1pPr>
          </a:lstStyle>
          <a:p>
            <a:r>
              <a:rPr lang="de-DE" dirty="0"/>
              <a:t>Titelmasterformat durch Klicken bearbeiten</a:t>
            </a:r>
          </a:p>
        </p:txBody>
      </p:sp>
      <p:sp>
        <p:nvSpPr>
          <p:cNvPr id="11" name="Inhaltsplatzhalter 2"/>
          <p:cNvSpPr>
            <a:spLocks noGrp="1"/>
          </p:cNvSpPr>
          <p:nvPr>
            <p:ph idx="1"/>
          </p:nvPr>
        </p:nvSpPr>
        <p:spPr>
          <a:xfrm>
            <a:off x="462025" y="1621064"/>
            <a:ext cx="3965519" cy="3360208"/>
          </a:xfrm>
          <a:prstGeom prst="rect">
            <a:avLst/>
          </a:prstGeom>
        </p:spPr>
        <p:txBody>
          <a:bodyPr lIns="0" tIns="0" rIns="0" bIns="0">
            <a:normAutofit/>
          </a:bodyPr>
          <a:lstStyle>
            <a:lvl1pPr marL="150806" indent="-150806">
              <a:spcAft>
                <a:spcPts val="250"/>
              </a:spcAft>
              <a:defRPr sz="1333">
                <a:latin typeface="Arial" pitchFamily="34" charset="0"/>
                <a:cs typeface="Arial" pitchFamily="34" charset="0"/>
              </a:defRPr>
            </a:lvl1pPr>
            <a:lvl2pPr marL="373048" indent="-160067">
              <a:spcAft>
                <a:spcPts val="250"/>
              </a:spcAft>
              <a:defRPr sz="1167">
                <a:latin typeface="Arial" pitchFamily="34" charset="0"/>
                <a:cs typeface="Arial" pitchFamily="34" charset="0"/>
              </a:defRPr>
            </a:lvl2pPr>
            <a:lvl3pPr marL="595289" indent="-153452">
              <a:spcAft>
                <a:spcPts val="250"/>
              </a:spcAft>
              <a:defRPr sz="1000">
                <a:latin typeface="Arial" pitchFamily="34" charset="0"/>
                <a:cs typeface="Arial" pitchFamily="34" charset="0"/>
              </a:defRPr>
            </a:lvl3pPr>
            <a:lvl4pPr>
              <a:buNone/>
              <a:defRPr sz="1500"/>
            </a:lvl4pPr>
            <a:lvl5pPr>
              <a:defRPr sz="1333"/>
            </a:lvl5pPr>
          </a:lstStyle>
          <a:p>
            <a:pPr lvl="0"/>
            <a:r>
              <a:rPr lang="de-DE" dirty="0"/>
              <a:t>Textmasterformate durch Klicken bearbeiten</a:t>
            </a:r>
          </a:p>
          <a:p>
            <a:pPr lvl="1"/>
            <a:r>
              <a:rPr lang="de-DE" dirty="0"/>
              <a:t>Zweite Ebene</a:t>
            </a:r>
          </a:p>
          <a:p>
            <a:pPr lvl="2"/>
            <a:r>
              <a:rPr lang="de-DE" dirty="0"/>
              <a:t>Dritte Ebene</a:t>
            </a:r>
          </a:p>
        </p:txBody>
      </p:sp>
      <p:sp>
        <p:nvSpPr>
          <p:cNvPr id="12" name="Inhaltsplatzhalter 2"/>
          <p:cNvSpPr>
            <a:spLocks noGrp="1"/>
          </p:cNvSpPr>
          <p:nvPr>
            <p:ph idx="15"/>
          </p:nvPr>
        </p:nvSpPr>
        <p:spPr>
          <a:xfrm>
            <a:off x="4716464" y="1621063"/>
            <a:ext cx="3959225" cy="3360208"/>
          </a:xfrm>
          <a:prstGeom prst="rect">
            <a:avLst/>
          </a:prstGeom>
        </p:spPr>
        <p:txBody>
          <a:bodyPr lIns="0" tIns="0" rIns="0" bIns="0">
            <a:normAutofit/>
          </a:bodyPr>
          <a:lstStyle>
            <a:lvl1pPr marL="150806" indent="-150806">
              <a:spcAft>
                <a:spcPts val="250"/>
              </a:spcAft>
              <a:defRPr sz="1333">
                <a:latin typeface="Arial" pitchFamily="34" charset="0"/>
                <a:cs typeface="Arial" pitchFamily="34" charset="0"/>
              </a:defRPr>
            </a:lvl1pPr>
            <a:lvl2pPr marL="373048" indent="-160067">
              <a:spcAft>
                <a:spcPts val="250"/>
              </a:spcAft>
              <a:defRPr sz="1167">
                <a:latin typeface="Arial" pitchFamily="34" charset="0"/>
                <a:cs typeface="Arial" pitchFamily="34" charset="0"/>
              </a:defRPr>
            </a:lvl2pPr>
            <a:lvl3pPr marL="595289" indent="-153452">
              <a:spcAft>
                <a:spcPts val="250"/>
              </a:spcAft>
              <a:defRPr sz="1000">
                <a:latin typeface="Arial" pitchFamily="34" charset="0"/>
                <a:cs typeface="Arial" pitchFamily="34" charset="0"/>
              </a:defRPr>
            </a:lvl3pPr>
            <a:lvl4pPr>
              <a:buNone/>
              <a:defRPr sz="1500"/>
            </a:lvl4pPr>
            <a:lvl5pPr>
              <a:defRPr sz="1333"/>
            </a:lvl5pPr>
          </a:lstStyle>
          <a:p>
            <a:pPr lvl="0"/>
            <a:r>
              <a:rPr lang="de-DE" dirty="0"/>
              <a:t>Textmasterformate durch Klicken bearbeiten</a:t>
            </a:r>
          </a:p>
          <a:p>
            <a:pPr lvl="1"/>
            <a:r>
              <a:rPr lang="de-DE" dirty="0"/>
              <a:t>Zweite Ebene</a:t>
            </a:r>
          </a:p>
          <a:p>
            <a:pPr lvl="2"/>
            <a:r>
              <a:rPr lang="de-DE" dirty="0"/>
              <a:t>Dritte Ebene</a:t>
            </a:r>
          </a:p>
        </p:txBody>
      </p:sp>
      <p:sp>
        <p:nvSpPr>
          <p:cNvPr id="5" name="Foliennummernplatzhalter 5"/>
          <p:cNvSpPr>
            <a:spLocks noGrp="1"/>
          </p:cNvSpPr>
          <p:nvPr>
            <p:ph type="sldNum" sz="quarter" idx="16"/>
          </p:nvPr>
        </p:nvSpPr>
        <p:spPr/>
        <p:txBody>
          <a:bodyPr/>
          <a:lstStyle>
            <a:lvl1pPr>
              <a:defRPr/>
            </a:lvl1pPr>
          </a:lstStyle>
          <a:p>
            <a:pPr>
              <a:defRPr/>
            </a:pPr>
            <a:r>
              <a:rPr lang="de-DE" altLang="de-DE" dirty="0"/>
              <a:t>Seite </a:t>
            </a:r>
            <a:fld id="{D606D8E3-712C-4FA4-9F98-37235068E36F}" type="slidenum">
              <a:rPr lang="de-DE" altLang="de-DE" smtClean="0"/>
              <a:pPr>
                <a:defRPr/>
              </a:pPr>
              <a:t>‹Nr.›</a:t>
            </a:fld>
            <a:endParaRPr lang="de-DE" altLang="de-DE" dirty="0"/>
          </a:p>
        </p:txBody>
      </p:sp>
      <p:sp>
        <p:nvSpPr>
          <p:cNvPr id="6" name="Datumsplatzhalter 6"/>
          <p:cNvSpPr>
            <a:spLocks noGrp="1"/>
          </p:cNvSpPr>
          <p:nvPr>
            <p:ph type="dt" sz="half" idx="17"/>
          </p:nvPr>
        </p:nvSpPr>
        <p:spPr/>
        <p:txBody>
          <a:bodyPr/>
          <a:lstStyle>
            <a:lvl1pPr>
              <a:defRPr/>
            </a:lvl1pPr>
          </a:lstStyle>
          <a:p>
            <a:pPr>
              <a:defRPr/>
            </a:pPr>
            <a:fld id="{EC745845-FB93-2943-98BB-38E3E3241993}" type="datetime1">
              <a:rPr lang="de-DE" smtClean="0"/>
              <a:t>16.01.2024</a:t>
            </a:fld>
            <a:endParaRPr lang="de-DE" dirty="0"/>
          </a:p>
        </p:txBody>
      </p:sp>
    </p:spTree>
    <p:extLst>
      <p:ext uri="{BB962C8B-B14F-4D97-AF65-F5344CB8AC3E}">
        <p14:creationId xmlns:p14="http://schemas.microsoft.com/office/powerpoint/2010/main" val="3322857968"/>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2_Nur Titel">
    <p:spTree>
      <p:nvGrpSpPr>
        <p:cNvPr id="1" name=""/>
        <p:cNvGrpSpPr/>
        <p:nvPr/>
      </p:nvGrpSpPr>
      <p:grpSpPr>
        <a:xfrm>
          <a:off x="0" y="0"/>
          <a:ext cx="0" cy="0"/>
          <a:chOff x="0" y="0"/>
          <a:chExt cx="0" cy="0"/>
        </a:xfrm>
      </p:grpSpPr>
      <p:sp>
        <p:nvSpPr>
          <p:cNvPr id="2" name="Titel 1"/>
          <p:cNvSpPr>
            <a:spLocks noGrp="1"/>
          </p:cNvSpPr>
          <p:nvPr>
            <p:ph type="title"/>
          </p:nvPr>
        </p:nvSpPr>
        <p:spPr>
          <a:xfrm>
            <a:off x="228605" y="190500"/>
            <a:ext cx="8653097" cy="381000"/>
          </a:xfrm>
          <a:prstGeom prst="rect">
            <a:avLst/>
          </a:prstGeom>
        </p:spPr>
        <p:txBody>
          <a:bodyPr/>
          <a:lstStyle/>
          <a:p>
            <a:r>
              <a:rPr lang="de-DE"/>
              <a:t>Titelmasterformat durch Klicken bearbeiten</a:t>
            </a:r>
            <a:endParaRPr lang="de-AT"/>
          </a:p>
        </p:txBody>
      </p:sp>
      <p:sp>
        <p:nvSpPr>
          <p:cNvPr id="3" name="Rectangle 67"/>
          <p:cNvSpPr>
            <a:spLocks noGrp="1" noChangeArrowheads="1"/>
          </p:cNvSpPr>
          <p:nvPr>
            <p:ph type="sldNum" sz="quarter" idx="10"/>
          </p:nvPr>
        </p:nvSpPr>
        <p:spPr>
          <a:xfrm>
            <a:off x="8299451" y="5523178"/>
            <a:ext cx="639763" cy="1905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B8FF769-7D21-4A4C-83BB-7CF62C4C53E6}" type="slidenum">
              <a:rPr lang="en-US" altLang="de-DE"/>
              <a:pPr>
                <a:defRPr/>
              </a:pPr>
              <a:t>‹Nr.›</a:t>
            </a:fld>
            <a:endParaRPr lang="en-US" altLang="de-DE"/>
          </a:p>
        </p:txBody>
      </p:sp>
    </p:spTree>
    <p:extLst>
      <p:ext uri="{BB962C8B-B14F-4D97-AF65-F5344CB8AC3E}">
        <p14:creationId xmlns:p14="http://schemas.microsoft.com/office/powerpoint/2010/main" val="190723249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folie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8" name="Gruppieren 17"/>
          <p:cNvGrpSpPr/>
          <p:nvPr/>
        </p:nvGrpSpPr>
        <p:grpSpPr>
          <a:xfrm>
            <a:off x="287338" y="603319"/>
            <a:ext cx="8552850" cy="1731679"/>
            <a:chOff x="287338" y="603319"/>
            <a:chExt cx="8552850" cy="2037600"/>
          </a:xfrm>
        </p:grpSpPr>
        <p:sp>
          <p:nvSpPr>
            <p:cNvPr id="19" name="Rechteck 18"/>
            <p:cNvSpPr/>
            <p:nvPr/>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sp>
          <p:nvSpPr>
            <p:cNvPr id="21" name="Rechteck 20"/>
            <p:cNvSpPr/>
            <p:nvPr/>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grpSp>
      <p:pic>
        <p:nvPicPr>
          <p:cNvPr id="20" name="Bild 19"/>
          <p:cNvPicPr>
            <a:picLocks noChangeAspect="1"/>
          </p:cNvPicPr>
          <p:nvPr/>
        </p:nvPicPr>
        <p:blipFill>
          <a:blip r:embed="rId3"/>
          <a:stretch>
            <a:fillRect/>
          </a:stretch>
        </p:blipFill>
        <p:spPr>
          <a:xfrm>
            <a:off x="6556993" y="1066425"/>
            <a:ext cx="1874020" cy="975100"/>
          </a:xfrm>
          <a:prstGeom prst="rect">
            <a:avLst/>
          </a:prstGeom>
        </p:spPr>
      </p:pic>
      <p:sp>
        <p:nvSpPr>
          <p:cNvPr id="2" name="Titel 1"/>
          <p:cNvSpPr>
            <a:spLocks noGrp="1"/>
          </p:cNvSpPr>
          <p:nvPr>
            <p:ph type="ctrTitle" hasCustomPrompt="1"/>
          </p:nvPr>
        </p:nvSpPr>
        <p:spPr bwMode="black">
          <a:xfrm>
            <a:off x="605408" y="1296154"/>
            <a:ext cx="5466982" cy="516714"/>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DE" dirty="0"/>
              <a:t>Einzeiligen Titel eingeben</a:t>
            </a:r>
          </a:p>
        </p:txBody>
      </p:sp>
      <p:sp>
        <p:nvSpPr>
          <p:cNvPr id="3" name="Untertitel 2"/>
          <p:cNvSpPr>
            <a:spLocks noGrp="1"/>
          </p:cNvSpPr>
          <p:nvPr>
            <p:ph type="subTitle" idx="1" hasCustomPrompt="1"/>
          </p:nvPr>
        </p:nvSpPr>
        <p:spPr bwMode="black">
          <a:xfrm>
            <a:off x="605408" y="993080"/>
            <a:ext cx="5466982" cy="304511"/>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DE" dirty="0"/>
              <a:t>Bei Bedarf Untertitel hier eingeben</a:t>
            </a:r>
          </a:p>
        </p:txBody>
      </p:sp>
      <p:sp>
        <p:nvSpPr>
          <p:cNvPr id="16" name="Textplatzhalter 9"/>
          <p:cNvSpPr>
            <a:spLocks noGrp="1"/>
          </p:cNvSpPr>
          <p:nvPr>
            <p:ph type="body" sz="quarter" idx="11"/>
          </p:nvPr>
        </p:nvSpPr>
        <p:spPr bwMode="white">
          <a:xfrm>
            <a:off x="287338" y="2642906"/>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dirty="0"/>
              <a:t>Textmasterformat bearbeiten</a:t>
            </a:r>
          </a:p>
        </p:txBody>
      </p:sp>
      <p:sp>
        <p:nvSpPr>
          <p:cNvPr id="12" name="Textplatzhalter 7"/>
          <p:cNvSpPr>
            <a:spLocks noGrp="1"/>
          </p:cNvSpPr>
          <p:nvPr>
            <p:ph type="body" sz="quarter" idx="12" hasCustomPrompt="1"/>
          </p:nvPr>
        </p:nvSpPr>
        <p:spPr bwMode="auto">
          <a:xfrm>
            <a:off x="457200" y="5426926"/>
            <a:ext cx="1638300" cy="243623"/>
          </a:xfrm>
        </p:spPr>
        <p:txBody>
          <a:bodyPr>
            <a:noAutofit/>
          </a:bodyPr>
          <a:lstStyle>
            <a:lvl1pPr marL="0" indent="0">
              <a:buNone/>
              <a:defRPr sz="900" cap="all" baseline="0">
                <a:solidFill>
                  <a:schemeClr val="bg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DE" dirty="0"/>
              <a:t>Stand: </a:t>
            </a:r>
            <a:r>
              <a:rPr lang="de-DE" dirty="0" err="1"/>
              <a:t>xx.xx.xxxx</a:t>
            </a:r>
            <a:endParaRPr lang="de-DE" dirty="0"/>
          </a:p>
        </p:txBody>
      </p:sp>
      <p:pic>
        <p:nvPicPr>
          <p:cNvPr id="14" name="Grafik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black">
          <a:xfrm>
            <a:off x="6685846" y="5127682"/>
            <a:ext cx="1749600" cy="401894"/>
          </a:xfrm>
          <a:prstGeom prst="rect">
            <a:avLst/>
          </a:prstGeom>
        </p:spPr>
      </p:pic>
    </p:spTree>
    <p:extLst>
      <p:ext uri="{BB962C8B-B14F-4D97-AF65-F5344CB8AC3E}">
        <p14:creationId xmlns:p14="http://schemas.microsoft.com/office/powerpoint/2010/main" val="299967340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7213688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0" name=""/>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Inhaltsplatzhalter 2"/>
          <p:cNvSpPr>
            <a:spLocks noGrp="1"/>
          </p:cNvSpPr>
          <p:nvPr>
            <p:ph idx="1" hasCustomPrompt="1"/>
          </p:nvPr>
        </p:nvSpPr>
        <p:spPr>
          <a:xfrm>
            <a:off x="462019" y="1344613"/>
            <a:ext cx="7759644" cy="3853905"/>
          </a:xfrm>
        </p:spPr>
        <p:txBody>
          <a:bodyPr lIns="0" rIns="0">
            <a:normAutofit/>
          </a:bodyPr>
          <a:lstStyle>
            <a:lvl1pPr>
              <a:defRPr sz="1600"/>
            </a:lvl1pPr>
            <a:lvl2pPr>
              <a:defRPr sz="1500"/>
            </a:lvl2pPr>
            <a:lvl3pPr>
              <a:defRPr sz="1400"/>
            </a:lvl3pPr>
            <a:lvl4pPr>
              <a:defRPr sz="1200"/>
            </a:lvl4pPr>
            <a:lvl5pPr>
              <a:defRPr sz="1200"/>
            </a:lvl5pPr>
          </a:lstStyle>
          <a:p>
            <a:pPr lvl="0"/>
            <a:r>
              <a:rPr lang="de-DE" dirty="0"/>
              <a:t>Textmasterformat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p>
            <a:pPr>
              <a:defRPr/>
            </a:pPr>
            <a:fld id="{90F2C639-1998-BA42-BC28-E13FDCB8748A}" type="datetime1">
              <a:rPr lang="de-DE" smtClean="0"/>
              <a:t>16.01.2024</a:t>
            </a:fld>
            <a:endParaRPr lang="de-DE" dirty="0"/>
          </a:p>
        </p:txBody>
      </p:sp>
      <p:sp>
        <p:nvSpPr>
          <p:cNvPr id="8" name="Fußzeilenplatzhalter 7"/>
          <p:cNvSpPr>
            <a:spLocks noGrp="1"/>
          </p:cNvSpPr>
          <p:nvPr>
            <p:ph type="ftr" sz="quarter" idx="11"/>
          </p:nvPr>
        </p:nvSpPr>
        <p:spPr/>
        <p:txBody>
          <a:bodyPr/>
          <a:lstStyle/>
          <a:p>
            <a:r>
              <a:rPr lang="en-US"/>
              <a:t>Univ.-Prof. Dr. Sebastian Kummer</a:t>
            </a:r>
            <a:endParaRPr lang="de-DE" dirty="0"/>
          </a:p>
        </p:txBody>
      </p:sp>
      <p:sp>
        <p:nvSpPr>
          <p:cNvPr id="9" name="Foliennummernplatzhalter 8"/>
          <p:cNvSpPr>
            <a:spLocks noGrp="1"/>
          </p:cNvSpPr>
          <p:nvPr>
            <p:ph type="sldNum" sz="quarter" idx="12"/>
          </p:nvPr>
        </p:nvSpPr>
        <p:spPr/>
        <p:txBody>
          <a:bodyPr/>
          <a:lstStyle/>
          <a:p>
            <a:pPr>
              <a:defRPr/>
            </a:pPr>
            <a:r>
              <a:rPr lang="de-DE" altLang="de-DE" dirty="0"/>
              <a:t>Seite </a:t>
            </a:r>
            <a:fld id="{A0469578-1093-444C-879C-AAF18F9005E2}" type="slidenum">
              <a:rPr lang="de-DE" altLang="de-DE" smtClean="0"/>
              <a:pPr>
                <a:defRPr/>
              </a:pPr>
              <a:t>‹Nr.›</a:t>
            </a:fld>
            <a:endParaRPr lang="de-DE" altLang="de-DE" dirty="0"/>
          </a:p>
        </p:txBody>
      </p:sp>
      <p:sp>
        <p:nvSpPr>
          <p:cNvPr id="2" name="Titel 1"/>
          <p:cNvSpPr>
            <a:spLocks noGrp="1"/>
          </p:cNvSpPr>
          <p:nvPr>
            <p:ph type="title"/>
          </p:nvPr>
        </p:nvSpPr>
        <p:spPr/>
        <p:txBody>
          <a:bodyPr/>
          <a:lstStyle/>
          <a:p>
            <a:r>
              <a:rPr lang="de-DE" dirty="0"/>
              <a:t>Titelmasterformat durch Klicken bearbeiten</a:t>
            </a:r>
          </a:p>
        </p:txBody>
      </p:sp>
    </p:spTree>
    <p:extLst>
      <p:ext uri="{BB962C8B-B14F-4D97-AF65-F5344CB8AC3E}">
        <p14:creationId xmlns:p14="http://schemas.microsoft.com/office/powerpoint/2010/main" val="419949703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elfolie mit Aufzählung">
    <p:spTree>
      <p:nvGrpSpPr>
        <p:cNvPr id="1" name=""/>
        <p:cNvGrpSpPr/>
        <p:nvPr/>
      </p:nvGrpSpPr>
      <p:grpSpPr>
        <a:xfrm>
          <a:off x="0" y="0"/>
          <a:ext cx="0" cy="0"/>
          <a:chOff x="0" y="0"/>
          <a:chExt cx="0" cy="0"/>
        </a:xfrm>
      </p:grpSpPr>
      <p:grpSp>
        <p:nvGrpSpPr>
          <p:cNvPr id="21" name="Gruppieren 20"/>
          <p:cNvGrpSpPr/>
          <p:nvPr userDrawn="1"/>
        </p:nvGrpSpPr>
        <p:grpSpPr>
          <a:xfrm>
            <a:off x="287338" y="603319"/>
            <a:ext cx="8552850" cy="2037600"/>
            <a:chOff x="287338" y="603319"/>
            <a:chExt cx="8552850" cy="2037600"/>
          </a:xfrm>
        </p:grpSpPr>
        <p:sp>
          <p:nvSpPr>
            <p:cNvPr id="22" name="Rechteck 21"/>
            <p:cNvSpPr/>
            <p:nvPr userDrawn="1"/>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sp>
          <p:nvSpPr>
            <p:cNvPr id="23" name="Rechteck 22"/>
            <p:cNvSpPr/>
            <p:nvPr userDrawn="1"/>
          </p:nvSpPr>
          <p:spPr bwMode="blackWhite">
            <a:xfrm>
              <a:off x="287338"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grpSp>
      <p:pic>
        <p:nvPicPr>
          <p:cNvPr id="20" name="Bild 19"/>
          <p:cNvPicPr>
            <a:picLocks noChangeAspect="1"/>
          </p:cNvPicPr>
          <p:nvPr userDrawn="1"/>
        </p:nvPicPr>
        <p:blipFill>
          <a:blip r:embed="rId2"/>
          <a:stretch>
            <a:fillRect/>
          </a:stretch>
        </p:blipFill>
        <p:spPr>
          <a:xfrm>
            <a:off x="6556993" y="1066425"/>
            <a:ext cx="1874020" cy="975100"/>
          </a:xfrm>
          <a:prstGeom prst="rect">
            <a:avLst/>
          </a:prstGeom>
        </p:spPr>
      </p:pic>
      <p:sp>
        <p:nvSpPr>
          <p:cNvPr id="13" name="Titel 1"/>
          <p:cNvSpPr>
            <a:spLocks noGrp="1"/>
          </p:cNvSpPr>
          <p:nvPr>
            <p:ph type="ctrTitle" hasCustomPrompt="1"/>
          </p:nvPr>
        </p:nvSpPr>
        <p:spPr bwMode="black">
          <a:xfrm>
            <a:off x="605406" y="1301365"/>
            <a:ext cx="5436000" cy="1026000"/>
          </a:xfrm>
          <a:prstGeom prst="rect">
            <a:avLst/>
          </a:prstGeom>
        </p:spPr>
        <p:txBody>
          <a:bodyPr tIns="0" anchor="ctr" anchorCtr="0">
            <a:noAutofit/>
          </a:bodyPr>
          <a:lstStyle>
            <a:lvl1pPr algn="l">
              <a:lnSpc>
                <a:spcPct val="100000"/>
              </a:lnSpc>
              <a:defRPr sz="2800" b="1" i="0" baseline="0">
                <a:solidFill>
                  <a:schemeClr val="bg1"/>
                </a:solidFill>
                <a:latin typeface="Georgia" charset="0"/>
                <a:ea typeface="Georgia" charset="0"/>
                <a:cs typeface="Georgia" charset="0"/>
              </a:defRPr>
            </a:lvl1pPr>
          </a:lstStyle>
          <a:p>
            <a:r>
              <a:rPr lang="de-DE" dirty="0"/>
              <a:t>Titel eingeben</a:t>
            </a:r>
          </a:p>
        </p:txBody>
      </p:sp>
      <p:sp>
        <p:nvSpPr>
          <p:cNvPr id="2" name="Datumsplatzhalter 1"/>
          <p:cNvSpPr>
            <a:spLocks noGrp="1"/>
          </p:cNvSpPr>
          <p:nvPr>
            <p:ph type="dt" sz="half" idx="13"/>
          </p:nvPr>
        </p:nvSpPr>
        <p:spPr/>
        <p:txBody>
          <a:bodyPr/>
          <a:lstStyle/>
          <a:p>
            <a:fld id="{327357F8-898B-D742-B2FC-C2A39F219EAF}" type="datetime1">
              <a:rPr lang="de-DE" smtClean="0"/>
              <a:t>16.01.2024</a:t>
            </a:fld>
            <a:endParaRPr lang="de-DE" dirty="0"/>
          </a:p>
        </p:txBody>
      </p:sp>
      <p:sp>
        <p:nvSpPr>
          <p:cNvPr id="3" name="Fußzeilenplatzhalter 2"/>
          <p:cNvSpPr>
            <a:spLocks noGrp="1"/>
          </p:cNvSpPr>
          <p:nvPr>
            <p:ph type="ftr" sz="quarter" idx="14"/>
          </p:nvPr>
        </p:nvSpPr>
        <p:spPr/>
        <p:txBody>
          <a:bodyPr/>
          <a:lstStyle/>
          <a:p>
            <a:r>
              <a:rPr lang="en-US"/>
              <a:t>Univ.-Prof. Dr. Sebastian Kummer</a:t>
            </a:r>
            <a:endParaRPr lang="de-DE" dirty="0"/>
          </a:p>
        </p:txBody>
      </p:sp>
      <p:sp>
        <p:nvSpPr>
          <p:cNvPr id="6" name="Foliennummernplatzhalter 5"/>
          <p:cNvSpPr>
            <a:spLocks noGrp="1"/>
          </p:cNvSpPr>
          <p:nvPr>
            <p:ph type="sldNum" sz="quarter" idx="15"/>
          </p:nvPr>
        </p:nvSpPr>
        <p:spPr/>
        <p:txBody>
          <a:bodyPr/>
          <a:lstStyle/>
          <a:p>
            <a:r>
              <a:rPr lang="de-DE" dirty="0"/>
              <a:t>SEITE </a:t>
            </a:r>
            <a:fld id="{BE3DC40E-DBBE-4E2D-9EEC-FBF0DA0E9179}" type="slidenum">
              <a:rPr lang="de-DE" smtClean="0"/>
              <a:pPr/>
              <a:t>‹Nr.›</a:t>
            </a:fld>
            <a:endParaRPr lang="de-DE" dirty="0"/>
          </a:p>
        </p:txBody>
      </p:sp>
      <p:pic>
        <p:nvPicPr>
          <p:cNvPr id="16" name="Grafik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92113" y="5341775"/>
            <a:ext cx="1083600" cy="249400"/>
          </a:xfrm>
          <a:prstGeom prst="rect">
            <a:avLst/>
          </a:prstGeom>
        </p:spPr>
      </p:pic>
      <p:sp>
        <p:nvSpPr>
          <p:cNvPr id="5" name="Text Placeholder 4"/>
          <p:cNvSpPr>
            <a:spLocks noGrp="1"/>
          </p:cNvSpPr>
          <p:nvPr>
            <p:ph type="body" sz="quarter" idx="16"/>
          </p:nvPr>
        </p:nvSpPr>
        <p:spPr>
          <a:xfrm>
            <a:off x="604838" y="2787650"/>
            <a:ext cx="8235950" cy="2428875"/>
          </a:xfrm>
        </p:spPr>
        <p:txBody>
          <a:bodyPr lIns="90000" rIns="0">
            <a:normAutofit/>
          </a:bodyPr>
          <a:lstStyle>
            <a:lvl1pPr>
              <a:defRPr sz="2000"/>
            </a:lvl1pPr>
            <a:lvl2pPr>
              <a:defRPr sz="1800"/>
            </a:lvl2pPr>
            <a:lvl3pPr>
              <a:defRPr sz="1800"/>
            </a:lvl3pPr>
            <a:lvl4pPr>
              <a:defRPr sz="1600"/>
            </a:lvl4pPr>
            <a:lvl5pPr>
              <a:defRPr sz="1600"/>
            </a:lvl5pPr>
          </a:lstStyle>
          <a:p>
            <a:pPr lvl="0"/>
            <a:r>
              <a:rPr lang="de-DE" dirty="0"/>
              <a:t>Click to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extLst>
      <p:ext uri="{BB962C8B-B14F-4D97-AF65-F5344CB8AC3E}">
        <p14:creationId xmlns:p14="http://schemas.microsoft.com/office/powerpoint/2010/main" val="422988417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elfolie ohne Bild">
    <p:spTree>
      <p:nvGrpSpPr>
        <p:cNvPr id="1" name=""/>
        <p:cNvGrpSpPr/>
        <p:nvPr/>
      </p:nvGrpSpPr>
      <p:grpSpPr>
        <a:xfrm>
          <a:off x="0" y="0"/>
          <a:ext cx="0" cy="0"/>
          <a:chOff x="0" y="0"/>
          <a:chExt cx="0" cy="0"/>
        </a:xfrm>
      </p:grpSpPr>
      <p:grpSp>
        <p:nvGrpSpPr>
          <p:cNvPr id="12" name="Gruppieren 11"/>
          <p:cNvGrpSpPr/>
          <p:nvPr/>
        </p:nvGrpSpPr>
        <p:grpSpPr>
          <a:xfrm>
            <a:off x="287338" y="603319"/>
            <a:ext cx="8552850" cy="2037600"/>
            <a:chOff x="287338" y="603319"/>
            <a:chExt cx="8552850" cy="2037600"/>
          </a:xfrm>
        </p:grpSpPr>
        <p:sp>
          <p:nvSpPr>
            <p:cNvPr id="16" name="Rechteck 15"/>
            <p:cNvSpPr/>
            <p:nvPr/>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sp>
          <p:nvSpPr>
            <p:cNvPr id="17" name="Rechteck 16"/>
            <p:cNvSpPr/>
            <p:nvPr/>
          </p:nvSpPr>
          <p:spPr bwMode="blackWhite">
            <a:xfrm>
              <a:off x="287338"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gr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4183" y="5129960"/>
            <a:ext cx="1749556" cy="402337"/>
          </a:xfrm>
          <a:prstGeom prst="rect">
            <a:avLst/>
          </a:prstGeom>
        </p:spPr>
      </p:pic>
      <p:pic>
        <p:nvPicPr>
          <p:cNvPr id="20" name="Bild 19"/>
          <p:cNvPicPr>
            <a:picLocks noChangeAspect="1"/>
          </p:cNvPicPr>
          <p:nvPr/>
        </p:nvPicPr>
        <p:blipFill>
          <a:blip r:embed="rId3"/>
          <a:stretch>
            <a:fillRect/>
          </a:stretch>
        </p:blipFill>
        <p:spPr>
          <a:xfrm>
            <a:off x="6556993" y="1066425"/>
            <a:ext cx="1874020" cy="975100"/>
          </a:xfrm>
          <a:prstGeom prst="rect">
            <a:avLst/>
          </a:prstGeom>
        </p:spPr>
      </p:pic>
      <p:sp>
        <p:nvSpPr>
          <p:cNvPr id="14" name="Textplatzhalter 9"/>
          <p:cNvSpPr>
            <a:spLocks noGrp="1"/>
          </p:cNvSpPr>
          <p:nvPr>
            <p:ph type="body" sz="quarter" idx="11"/>
          </p:nvPr>
        </p:nvSpPr>
        <p:spPr bwMode="white">
          <a:xfrm>
            <a:off x="287338" y="2941638"/>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dirty="0"/>
              <a:t>Textmasterformat bearbeiten</a:t>
            </a:r>
          </a:p>
        </p:txBody>
      </p:sp>
      <p:sp>
        <p:nvSpPr>
          <p:cNvPr id="10" name="Textplatzhalter 7"/>
          <p:cNvSpPr>
            <a:spLocks noGrp="1"/>
          </p:cNvSpPr>
          <p:nvPr>
            <p:ph type="body" sz="quarter" idx="12" hasCustomPrompt="1"/>
          </p:nvPr>
        </p:nvSpPr>
        <p:spPr>
          <a:xfrm>
            <a:off x="457200" y="5426926"/>
            <a:ext cx="1638300" cy="243623"/>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DE" dirty="0"/>
              <a:t>Stand: </a:t>
            </a:r>
            <a:r>
              <a:rPr lang="de-DE" dirty="0" err="1"/>
              <a:t>xx.xx.xxxx</a:t>
            </a:r>
            <a:endParaRPr lang="de-DE" dirty="0"/>
          </a:p>
        </p:txBody>
      </p:sp>
      <p:sp>
        <p:nvSpPr>
          <p:cNvPr id="13" name="Titel 1"/>
          <p:cNvSpPr>
            <a:spLocks noGrp="1"/>
          </p:cNvSpPr>
          <p:nvPr>
            <p:ph type="ctrTitle" hasCustomPrompt="1"/>
          </p:nvPr>
        </p:nvSpPr>
        <p:spPr bwMode="black">
          <a:xfrm>
            <a:off x="605406" y="1301365"/>
            <a:ext cx="5436000" cy="10260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DE" dirty="0"/>
              <a:t>Maximal zweizeiligen </a:t>
            </a:r>
            <a:br>
              <a:rPr lang="de-DE" dirty="0"/>
            </a:br>
            <a:r>
              <a:rPr lang="de-DE" dirty="0"/>
              <a:t>Titel eingeben</a:t>
            </a:r>
          </a:p>
        </p:txBody>
      </p:sp>
      <p:sp>
        <p:nvSpPr>
          <p:cNvPr id="15" name="Untertitel 2"/>
          <p:cNvSpPr>
            <a:spLocks noGrp="1"/>
          </p:cNvSpPr>
          <p:nvPr>
            <p:ph type="subTitle" idx="1" hasCustomPrompt="1"/>
          </p:nvPr>
        </p:nvSpPr>
        <p:spPr bwMode="black">
          <a:xfrm>
            <a:off x="605406" y="993080"/>
            <a:ext cx="5436000" cy="35153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DE" dirty="0"/>
              <a:t>Bei Bedarf Untertitel hier eingeben</a:t>
            </a:r>
          </a:p>
        </p:txBody>
      </p:sp>
    </p:spTree>
    <p:extLst>
      <p:ext uri="{BB962C8B-B14F-4D97-AF65-F5344CB8AC3E}">
        <p14:creationId xmlns:p14="http://schemas.microsoft.com/office/powerpoint/2010/main" val="300613917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elfolie ohne Bild kurz">
    <p:spTree>
      <p:nvGrpSpPr>
        <p:cNvPr id="1" name=""/>
        <p:cNvGrpSpPr/>
        <p:nvPr/>
      </p:nvGrpSpPr>
      <p:grpSpPr>
        <a:xfrm>
          <a:off x="0" y="0"/>
          <a:ext cx="0" cy="0"/>
          <a:chOff x="0" y="0"/>
          <a:chExt cx="0" cy="0"/>
        </a:xfrm>
      </p:grpSpPr>
      <p:grpSp>
        <p:nvGrpSpPr>
          <p:cNvPr id="13" name="Gruppieren 12"/>
          <p:cNvGrpSpPr/>
          <p:nvPr/>
        </p:nvGrpSpPr>
        <p:grpSpPr>
          <a:xfrm>
            <a:off x="287338" y="603319"/>
            <a:ext cx="8552850" cy="1731679"/>
            <a:chOff x="287338" y="603319"/>
            <a:chExt cx="8552850" cy="2037600"/>
          </a:xfrm>
        </p:grpSpPr>
        <p:sp>
          <p:nvSpPr>
            <p:cNvPr id="15" name="Rechteck 14"/>
            <p:cNvSpPr/>
            <p:nvPr/>
          </p:nvSpPr>
          <p:spPr>
            <a:xfrm>
              <a:off x="6192000" y="603319"/>
              <a:ext cx="2648188" cy="2037600"/>
            </a:xfrm>
            <a:prstGeom prst="rect">
              <a:avLst/>
            </a:prstGeom>
            <a:solidFill>
              <a:schemeClr val="bg1"/>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sp>
          <p:nvSpPr>
            <p:cNvPr id="17" name="Rechteck 16"/>
            <p:cNvSpPr/>
            <p:nvPr/>
          </p:nvSpPr>
          <p:spPr bwMode="blackWhite">
            <a:xfrm>
              <a:off x="287338" y="603319"/>
              <a:ext cx="5904662" cy="2037600"/>
            </a:xfrm>
            <a:prstGeom prst="rect">
              <a:avLst/>
            </a:prstGeom>
            <a:solidFill>
              <a:srgbClr val="0096D3"/>
            </a:solid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grpSp>
      <p:pic>
        <p:nvPicPr>
          <p:cNvPr id="20" name="Bild 19"/>
          <p:cNvPicPr>
            <a:picLocks noChangeAspect="1"/>
          </p:cNvPicPr>
          <p:nvPr/>
        </p:nvPicPr>
        <p:blipFill>
          <a:blip r:embed="rId2"/>
          <a:stretch>
            <a:fillRect/>
          </a:stretch>
        </p:blipFill>
        <p:spPr>
          <a:xfrm>
            <a:off x="6556993" y="1066425"/>
            <a:ext cx="1874020" cy="975100"/>
          </a:xfrm>
          <a:prstGeom prst="rect">
            <a:avLst/>
          </a:prstGeom>
          <a:ln w="19050">
            <a:noFill/>
          </a:ln>
        </p:spPr>
      </p:pic>
      <p:sp>
        <p:nvSpPr>
          <p:cNvPr id="2" name="Titel 1"/>
          <p:cNvSpPr>
            <a:spLocks noGrp="1"/>
          </p:cNvSpPr>
          <p:nvPr>
            <p:ph type="ctrTitle" hasCustomPrompt="1"/>
          </p:nvPr>
        </p:nvSpPr>
        <p:spPr bwMode="black">
          <a:xfrm>
            <a:off x="605407" y="1296154"/>
            <a:ext cx="5436000" cy="516714"/>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DE" dirty="0"/>
              <a:t>Einzeiligen Titel eingeben</a:t>
            </a:r>
          </a:p>
        </p:txBody>
      </p:sp>
      <p:sp>
        <p:nvSpPr>
          <p:cNvPr id="3" name="Untertitel 2"/>
          <p:cNvSpPr>
            <a:spLocks noGrp="1"/>
          </p:cNvSpPr>
          <p:nvPr>
            <p:ph type="subTitle" idx="1" hasCustomPrompt="1"/>
          </p:nvPr>
        </p:nvSpPr>
        <p:spPr bwMode="black">
          <a:xfrm>
            <a:off x="605407" y="993080"/>
            <a:ext cx="5436000" cy="304511"/>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DE" dirty="0"/>
              <a:t>Bei Bedarf Untertitel hier eingeben</a:t>
            </a:r>
          </a:p>
        </p:txBody>
      </p:sp>
      <p:sp>
        <p:nvSpPr>
          <p:cNvPr id="14" name="Textplatzhalter 9"/>
          <p:cNvSpPr>
            <a:spLocks noGrp="1"/>
          </p:cNvSpPr>
          <p:nvPr>
            <p:ph type="body" sz="quarter" idx="11"/>
          </p:nvPr>
        </p:nvSpPr>
        <p:spPr bwMode="white">
          <a:xfrm>
            <a:off x="287338" y="2642907"/>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dirty="0"/>
              <a:t>Textmasterformat bearbeiten</a:t>
            </a:r>
          </a:p>
        </p:txBody>
      </p:sp>
      <p:pic>
        <p:nvPicPr>
          <p:cNvPr id="16" name="Grafik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4183" y="5129960"/>
            <a:ext cx="1749556" cy="402337"/>
          </a:xfrm>
          <a:prstGeom prst="rect">
            <a:avLst/>
          </a:prstGeom>
        </p:spPr>
      </p:pic>
      <p:sp>
        <p:nvSpPr>
          <p:cNvPr id="12" name="Textplatzhalter 7"/>
          <p:cNvSpPr>
            <a:spLocks noGrp="1"/>
          </p:cNvSpPr>
          <p:nvPr>
            <p:ph type="body" sz="quarter" idx="12" hasCustomPrompt="1"/>
          </p:nvPr>
        </p:nvSpPr>
        <p:spPr>
          <a:xfrm>
            <a:off x="457200" y="5426926"/>
            <a:ext cx="1638300" cy="243623"/>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DE" dirty="0"/>
              <a:t>Stand: </a:t>
            </a:r>
            <a:r>
              <a:rPr lang="de-DE" dirty="0" err="1"/>
              <a:t>xx.xx.xxxx</a:t>
            </a:r>
            <a:endParaRPr lang="de-DE" dirty="0"/>
          </a:p>
        </p:txBody>
      </p:sp>
    </p:spTree>
    <p:extLst>
      <p:ext uri="{BB962C8B-B14F-4D97-AF65-F5344CB8AC3E}">
        <p14:creationId xmlns:p14="http://schemas.microsoft.com/office/powerpoint/2010/main" val="247327175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elfolie Bil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uppieren 18"/>
          <p:cNvGrpSpPr/>
          <p:nvPr/>
        </p:nvGrpSpPr>
        <p:grpSpPr>
          <a:xfrm>
            <a:off x="287338" y="603319"/>
            <a:ext cx="8552850" cy="2037600"/>
            <a:chOff x="287338" y="603319"/>
            <a:chExt cx="8552850" cy="2037600"/>
          </a:xfrm>
        </p:grpSpPr>
        <p:sp>
          <p:nvSpPr>
            <p:cNvPr id="21" name="Rechteck 20"/>
            <p:cNvSpPr/>
            <p:nvPr/>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sp>
          <p:nvSpPr>
            <p:cNvPr id="22" name="Rechteck 21"/>
            <p:cNvSpPr/>
            <p:nvPr/>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grpSp>
      <p:pic>
        <p:nvPicPr>
          <p:cNvPr id="20" name="Bild 19"/>
          <p:cNvPicPr>
            <a:picLocks noChangeAspect="1"/>
          </p:cNvPicPr>
          <p:nvPr/>
        </p:nvPicPr>
        <p:blipFill>
          <a:blip r:embed="rId3"/>
          <a:stretch>
            <a:fillRect/>
          </a:stretch>
        </p:blipFill>
        <p:spPr>
          <a:xfrm>
            <a:off x="6556993" y="1066425"/>
            <a:ext cx="1874020" cy="975100"/>
          </a:xfrm>
          <a:prstGeom prst="rect">
            <a:avLst/>
          </a:prstGeom>
        </p:spPr>
      </p:pic>
      <p:sp>
        <p:nvSpPr>
          <p:cNvPr id="10" name="Textplatzhalter 9"/>
          <p:cNvSpPr>
            <a:spLocks noGrp="1"/>
          </p:cNvSpPr>
          <p:nvPr>
            <p:ph type="body" sz="quarter" idx="11"/>
          </p:nvPr>
        </p:nvSpPr>
        <p:spPr bwMode="white">
          <a:xfrm>
            <a:off x="287338" y="2941638"/>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dirty="0"/>
              <a:t>Textmasterformat bearbeiten</a:t>
            </a:r>
          </a:p>
        </p:txBody>
      </p:sp>
      <p:sp>
        <p:nvSpPr>
          <p:cNvPr id="14" name="Textplatzhalter 7"/>
          <p:cNvSpPr>
            <a:spLocks noGrp="1"/>
          </p:cNvSpPr>
          <p:nvPr>
            <p:ph type="body" sz="quarter" idx="12" hasCustomPrompt="1"/>
          </p:nvPr>
        </p:nvSpPr>
        <p:spPr>
          <a:xfrm>
            <a:off x="457200" y="5426926"/>
            <a:ext cx="1638300" cy="243623"/>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DE" dirty="0"/>
              <a:t>Stand: </a:t>
            </a:r>
            <a:r>
              <a:rPr lang="de-DE" dirty="0" err="1"/>
              <a:t>xx.xx.xxxx</a:t>
            </a:r>
            <a:endParaRPr lang="de-DE" dirty="0"/>
          </a:p>
        </p:txBody>
      </p:sp>
      <p:pic>
        <p:nvPicPr>
          <p:cNvPr id="15" name="Grafik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5846" y="5127682"/>
            <a:ext cx="1749600" cy="401894"/>
          </a:xfrm>
          <a:prstGeom prst="rect">
            <a:avLst/>
          </a:prstGeom>
        </p:spPr>
      </p:pic>
      <p:sp>
        <p:nvSpPr>
          <p:cNvPr id="16" name="Titel 1"/>
          <p:cNvSpPr>
            <a:spLocks noGrp="1"/>
          </p:cNvSpPr>
          <p:nvPr>
            <p:ph type="ctrTitle" hasCustomPrompt="1"/>
          </p:nvPr>
        </p:nvSpPr>
        <p:spPr bwMode="black">
          <a:xfrm>
            <a:off x="605406" y="1301365"/>
            <a:ext cx="5436000" cy="1026000"/>
          </a:xfrm>
          <a:prstGeom prst="rect">
            <a:avLst/>
          </a:prstGeom>
        </p:spPr>
        <p:txBody>
          <a:bodyPr tIns="0" anchor="ctr"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DE" dirty="0"/>
              <a:t>Maximal zweizeiligen </a:t>
            </a:r>
            <a:br>
              <a:rPr lang="de-DE" dirty="0"/>
            </a:br>
            <a:r>
              <a:rPr lang="de-DE" dirty="0"/>
              <a:t>Titel eingeben</a:t>
            </a:r>
          </a:p>
        </p:txBody>
      </p:sp>
      <p:sp>
        <p:nvSpPr>
          <p:cNvPr id="17" name="Untertitel 2"/>
          <p:cNvSpPr>
            <a:spLocks noGrp="1"/>
          </p:cNvSpPr>
          <p:nvPr>
            <p:ph type="subTitle" idx="1" hasCustomPrompt="1"/>
          </p:nvPr>
        </p:nvSpPr>
        <p:spPr bwMode="black">
          <a:xfrm>
            <a:off x="605406" y="993080"/>
            <a:ext cx="5436000" cy="351533"/>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DE" dirty="0"/>
              <a:t>Bei Bedarf Untertitel hier eingeben</a:t>
            </a:r>
          </a:p>
        </p:txBody>
      </p:sp>
    </p:spTree>
    <p:extLst>
      <p:ext uri="{BB962C8B-B14F-4D97-AF65-F5344CB8AC3E}">
        <p14:creationId xmlns:p14="http://schemas.microsoft.com/office/powerpoint/2010/main" val="424663422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elfolie Bild 2 kurz">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pieren 12"/>
          <p:cNvGrpSpPr/>
          <p:nvPr/>
        </p:nvGrpSpPr>
        <p:grpSpPr>
          <a:xfrm>
            <a:off x="287338" y="603319"/>
            <a:ext cx="8552850" cy="1731679"/>
            <a:chOff x="287338" y="603319"/>
            <a:chExt cx="8552850" cy="2037600"/>
          </a:xfrm>
        </p:grpSpPr>
        <p:sp>
          <p:nvSpPr>
            <p:cNvPr id="15" name="Rechteck 14"/>
            <p:cNvSpPr/>
            <p:nvPr/>
          </p:nvSpPr>
          <p:spPr>
            <a:xfrm>
              <a:off x="6192000" y="603319"/>
              <a:ext cx="2648188" cy="2037600"/>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sp>
          <p:nvSpPr>
            <p:cNvPr id="17" name="Rechteck 16"/>
            <p:cNvSpPr/>
            <p:nvPr/>
          </p:nvSpPr>
          <p:spPr bwMode="blackWhite">
            <a:xfrm>
              <a:off x="287338" y="603319"/>
              <a:ext cx="5904662" cy="2037600"/>
            </a:xfrm>
            <a:prstGeom prst="rect">
              <a:avLst/>
            </a:prstGeom>
            <a:solidFill>
              <a:srgbClr val="0096D3">
                <a:alpha val="89804"/>
              </a:srgb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de-DE" dirty="0"/>
            </a:p>
          </p:txBody>
        </p:sp>
      </p:grpSp>
      <p:sp>
        <p:nvSpPr>
          <p:cNvPr id="2" name="Titel 1"/>
          <p:cNvSpPr>
            <a:spLocks noGrp="1"/>
          </p:cNvSpPr>
          <p:nvPr>
            <p:ph type="ctrTitle" hasCustomPrompt="1"/>
          </p:nvPr>
        </p:nvSpPr>
        <p:spPr bwMode="black">
          <a:xfrm>
            <a:off x="605407" y="1296154"/>
            <a:ext cx="5436000" cy="516714"/>
          </a:xfrm>
          <a:prstGeom prst="rect">
            <a:avLst/>
          </a:prstGeom>
        </p:spPr>
        <p:txBody>
          <a:bodyPr tIns="0" anchor="b" anchorCtr="0">
            <a:noAutofit/>
          </a:bodyPr>
          <a:lstStyle>
            <a:lvl1pPr algn="l">
              <a:lnSpc>
                <a:spcPct val="100000"/>
              </a:lnSpc>
              <a:defRPr sz="3200" b="1" i="0" baseline="0">
                <a:solidFill>
                  <a:schemeClr val="bg1"/>
                </a:solidFill>
                <a:latin typeface="Georgia" charset="0"/>
                <a:ea typeface="Georgia" charset="0"/>
                <a:cs typeface="Georgia" charset="0"/>
              </a:defRPr>
            </a:lvl1pPr>
          </a:lstStyle>
          <a:p>
            <a:r>
              <a:rPr lang="de-DE" dirty="0"/>
              <a:t>Einzeiligen Titel eingeben</a:t>
            </a:r>
          </a:p>
        </p:txBody>
      </p:sp>
      <p:sp>
        <p:nvSpPr>
          <p:cNvPr id="3" name="Untertitel 2"/>
          <p:cNvSpPr>
            <a:spLocks noGrp="1"/>
          </p:cNvSpPr>
          <p:nvPr>
            <p:ph type="subTitle" idx="1" hasCustomPrompt="1"/>
          </p:nvPr>
        </p:nvSpPr>
        <p:spPr bwMode="black">
          <a:xfrm>
            <a:off x="605407" y="993080"/>
            <a:ext cx="5436000" cy="304511"/>
          </a:xfrm>
        </p:spPr>
        <p:txBody>
          <a:bodyPr tIns="0" bIns="0">
            <a:noAutofit/>
          </a:bodyPr>
          <a:lstStyle>
            <a:lvl1pPr marL="0" indent="0" algn="l">
              <a:lnSpc>
                <a:spcPct val="100000"/>
              </a:lnSpc>
              <a:buNone/>
              <a:defRPr sz="1800" b="1" i="0">
                <a:solidFill>
                  <a:schemeClr val="tx1"/>
                </a:solidFill>
                <a:latin typeface="Verdana" charset="0"/>
                <a:ea typeface="Verdana" charset="0"/>
                <a:cs typeface="Verdana" charset="0"/>
              </a:defRPr>
            </a:lvl1pPr>
            <a:lvl2pPr marL="457153"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7" indent="0" algn="ctr">
              <a:buNone/>
              <a:defRPr>
                <a:solidFill>
                  <a:schemeClr val="tx1">
                    <a:tint val="75000"/>
                  </a:schemeClr>
                </a:solidFill>
              </a:defRPr>
            </a:lvl6pPr>
            <a:lvl7pPr marL="2742920" indent="0" algn="ctr">
              <a:buNone/>
              <a:defRPr>
                <a:solidFill>
                  <a:schemeClr val="tx1">
                    <a:tint val="75000"/>
                  </a:schemeClr>
                </a:solidFill>
              </a:defRPr>
            </a:lvl7pPr>
            <a:lvl8pPr marL="3200073" indent="0" algn="ctr">
              <a:buNone/>
              <a:defRPr>
                <a:solidFill>
                  <a:schemeClr val="tx1">
                    <a:tint val="75000"/>
                  </a:schemeClr>
                </a:solidFill>
              </a:defRPr>
            </a:lvl8pPr>
            <a:lvl9pPr marL="3657227" indent="0" algn="ctr">
              <a:buNone/>
              <a:defRPr>
                <a:solidFill>
                  <a:schemeClr val="tx1">
                    <a:tint val="75000"/>
                  </a:schemeClr>
                </a:solidFill>
              </a:defRPr>
            </a:lvl9pPr>
          </a:lstStyle>
          <a:p>
            <a:r>
              <a:rPr lang="de-DE" dirty="0"/>
              <a:t>Bei Bedarf Untertitel hier eingeben</a:t>
            </a:r>
          </a:p>
        </p:txBody>
      </p:sp>
      <p:sp>
        <p:nvSpPr>
          <p:cNvPr id="16" name="Textplatzhalter 9"/>
          <p:cNvSpPr>
            <a:spLocks noGrp="1"/>
          </p:cNvSpPr>
          <p:nvPr>
            <p:ph type="body" sz="quarter" idx="11"/>
          </p:nvPr>
        </p:nvSpPr>
        <p:spPr bwMode="white">
          <a:xfrm>
            <a:off x="287338" y="2642907"/>
            <a:ext cx="4284662" cy="620885"/>
          </a:xfrm>
          <a:solidFill>
            <a:schemeClr val="bg1">
              <a:alpha val="90000"/>
            </a:schemeClr>
          </a:solidFill>
        </p:spPr>
        <p:txBody>
          <a:bodyPr wrap="square" lIns="324000" tIns="216000" rIns="324000" bIns="216000" rtlCol="0" anchor="t" anchorCtr="0">
            <a:spAutoFit/>
          </a:bodyPr>
          <a:lstStyle>
            <a:lvl1pPr marL="0" indent="0">
              <a:buNone/>
              <a:defRPr lang="de-DE" sz="1200" dirty="0" smtClean="0"/>
            </a:lvl1pPr>
          </a:lstStyle>
          <a:p>
            <a:pPr marL="0" lvl="0" defTabSz="914400"/>
            <a:r>
              <a:rPr lang="de-DE" dirty="0"/>
              <a:t>Textmasterformat bearbeiten</a:t>
            </a:r>
          </a:p>
        </p:txBody>
      </p:sp>
      <p:sp>
        <p:nvSpPr>
          <p:cNvPr id="12" name="Textplatzhalter 7"/>
          <p:cNvSpPr>
            <a:spLocks noGrp="1"/>
          </p:cNvSpPr>
          <p:nvPr>
            <p:ph type="body" sz="quarter" idx="12" hasCustomPrompt="1"/>
          </p:nvPr>
        </p:nvSpPr>
        <p:spPr>
          <a:xfrm>
            <a:off x="457200" y="5426926"/>
            <a:ext cx="1638300" cy="243623"/>
          </a:xfrm>
        </p:spPr>
        <p:txBody>
          <a:bodyPr>
            <a:noAutofit/>
          </a:bodyPr>
          <a:lstStyle>
            <a:lvl1pPr marL="0" indent="0">
              <a:buNone/>
              <a:defRPr sz="900" cap="all" baseline="0">
                <a:solidFill>
                  <a:schemeClr val="tx1"/>
                </a:solidFill>
              </a:defRPr>
            </a:lvl1pPr>
            <a:lvl2pPr marL="266700" indent="0">
              <a:buNone/>
              <a:defRPr sz="1050"/>
            </a:lvl2pPr>
            <a:lvl3pPr marL="541338" indent="0">
              <a:buNone/>
              <a:defRPr sz="1050"/>
            </a:lvl3pPr>
            <a:lvl4pPr marL="808038" indent="0">
              <a:buNone/>
              <a:defRPr sz="1000"/>
            </a:lvl4pPr>
            <a:lvl5pPr marL="1077913" indent="0">
              <a:buNone/>
              <a:defRPr sz="1000"/>
            </a:lvl5pPr>
          </a:lstStyle>
          <a:p>
            <a:pPr lvl="0"/>
            <a:r>
              <a:rPr lang="de-DE" dirty="0"/>
              <a:t>Stand: </a:t>
            </a:r>
            <a:r>
              <a:rPr lang="de-DE" dirty="0" err="1"/>
              <a:t>xx.xx.xxxx</a:t>
            </a:r>
            <a:endParaRPr lang="de-DE" dirty="0"/>
          </a:p>
        </p:txBody>
      </p:sp>
      <p:pic>
        <p:nvPicPr>
          <p:cNvPr id="14" name="Grafik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5846" y="5127682"/>
            <a:ext cx="1749600" cy="401894"/>
          </a:xfrm>
          <a:prstGeom prst="rect">
            <a:avLst/>
          </a:prstGeom>
        </p:spPr>
      </p:pic>
      <p:pic>
        <p:nvPicPr>
          <p:cNvPr id="18" name="Bild 19"/>
          <p:cNvPicPr>
            <a:picLocks noChangeAspect="1"/>
          </p:cNvPicPr>
          <p:nvPr/>
        </p:nvPicPr>
        <p:blipFill>
          <a:blip r:embed="rId4"/>
          <a:stretch>
            <a:fillRect/>
          </a:stretch>
        </p:blipFill>
        <p:spPr>
          <a:xfrm>
            <a:off x="6556993" y="1066425"/>
            <a:ext cx="1874020" cy="975100"/>
          </a:xfrm>
          <a:prstGeom prst="rect">
            <a:avLst/>
          </a:prstGeom>
        </p:spPr>
      </p:pic>
    </p:spTree>
    <p:extLst>
      <p:ext uri="{BB962C8B-B14F-4D97-AF65-F5344CB8AC3E}">
        <p14:creationId xmlns:p14="http://schemas.microsoft.com/office/powerpoint/2010/main" val="66764005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 Id="rId30"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344613"/>
            <a:ext cx="7764463" cy="3859212"/>
          </a:xfrm>
          <a:prstGeom prst="rect">
            <a:avLst/>
          </a:prstGeom>
        </p:spPr>
        <p:txBody>
          <a:bodyPr vert="horz" lIns="0" tIns="45715" rIns="0" bIns="45715"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p:cNvSpPr>
            <a:spLocks noGrp="1"/>
          </p:cNvSpPr>
          <p:nvPr>
            <p:ph type="ftr" sz="quarter" idx="3"/>
          </p:nvPr>
        </p:nvSpPr>
        <p:spPr>
          <a:xfrm>
            <a:off x="1354561" y="5412059"/>
            <a:ext cx="3217443" cy="258085"/>
          </a:xfrm>
          <a:prstGeom prst="rect">
            <a:avLst/>
          </a:prstGeom>
        </p:spPr>
        <p:txBody>
          <a:bodyPr vert="horz" lIns="91431" tIns="45715" rIns="91431" bIns="45715" rtlCol="0" anchor="ctr"/>
          <a:lstStyle>
            <a:lvl1pPr algn="l">
              <a:defRPr sz="800" cap="all" baseline="0">
                <a:solidFill>
                  <a:schemeClr val="tx1">
                    <a:tint val="75000"/>
                  </a:schemeClr>
                </a:solidFill>
              </a:defRPr>
            </a:lvl1pPr>
          </a:lstStyle>
          <a:p>
            <a:r>
              <a:rPr lang="en-US"/>
              <a:t>Univ.-Prof. Dr. Sebastian Kummer</a:t>
            </a:r>
            <a:endParaRPr lang="de-DE" dirty="0"/>
          </a:p>
        </p:txBody>
      </p:sp>
      <p:sp>
        <p:nvSpPr>
          <p:cNvPr id="6" name="Foliennummernplatzhalter 5"/>
          <p:cNvSpPr>
            <a:spLocks noGrp="1"/>
          </p:cNvSpPr>
          <p:nvPr>
            <p:ph type="sldNum" sz="quarter" idx="4"/>
          </p:nvPr>
        </p:nvSpPr>
        <p:spPr>
          <a:xfrm>
            <a:off x="462407" y="5412059"/>
            <a:ext cx="892150" cy="258085"/>
          </a:xfrm>
          <a:prstGeom prst="rect">
            <a:avLst/>
          </a:prstGeom>
        </p:spPr>
        <p:txBody>
          <a:bodyPr vert="horz" lIns="0" tIns="45715" rIns="0" bIns="45715" rtlCol="0" anchor="ctr"/>
          <a:lstStyle>
            <a:lvl1pPr algn="l">
              <a:defRPr sz="800" cap="all" baseline="0">
                <a:solidFill>
                  <a:schemeClr val="tx1">
                    <a:tint val="75000"/>
                  </a:schemeClr>
                </a:solidFill>
              </a:defRPr>
            </a:lvl1pPr>
          </a:lstStyle>
          <a:p>
            <a:pPr>
              <a:defRPr/>
            </a:pPr>
            <a:r>
              <a:rPr lang="de-DE" altLang="de-DE" dirty="0"/>
              <a:t>Seite </a:t>
            </a:r>
            <a:fld id="{5C37B068-A023-4DFB-AD8E-9FA2E979997E}" type="slidenum">
              <a:rPr lang="de-DE" altLang="de-DE" smtClean="0"/>
              <a:pPr>
                <a:defRPr/>
              </a:pPr>
              <a:t>‹Nr.›</a:t>
            </a:fld>
            <a:endParaRPr lang="de-DE" altLang="de-DE" dirty="0"/>
          </a:p>
        </p:txBody>
      </p:sp>
      <p:sp>
        <p:nvSpPr>
          <p:cNvPr id="7" name="Datumsplatzhalter 6"/>
          <p:cNvSpPr>
            <a:spLocks noGrp="1"/>
          </p:cNvSpPr>
          <p:nvPr>
            <p:ph type="dt" sz="half" idx="2"/>
          </p:nvPr>
        </p:nvSpPr>
        <p:spPr>
          <a:xfrm>
            <a:off x="5745181" y="5412059"/>
            <a:ext cx="987407" cy="258085"/>
          </a:xfrm>
          <a:prstGeom prst="rect">
            <a:avLst/>
          </a:prstGeom>
        </p:spPr>
        <p:txBody>
          <a:bodyPr vert="horz" lIns="0" tIns="45715" rIns="0" bIns="45715" rtlCol="0" anchor="ctr"/>
          <a:lstStyle>
            <a:lvl1pPr algn="r">
              <a:defRPr lang="de-DE" sz="800" kern="1200" cap="all" baseline="0" smtClean="0">
                <a:solidFill>
                  <a:schemeClr val="tx1">
                    <a:tint val="75000"/>
                  </a:schemeClr>
                </a:solidFill>
                <a:latin typeface="+mn-lt"/>
                <a:ea typeface="+mn-ea"/>
                <a:cs typeface="+mn-cs"/>
              </a:defRPr>
            </a:lvl1pPr>
          </a:lstStyle>
          <a:p>
            <a:pPr>
              <a:defRPr/>
            </a:pPr>
            <a:fld id="{00206B81-DF83-3545-87C7-B48B41F37793}" type="datetime1">
              <a:rPr lang="de-DE" smtClean="0"/>
              <a:t>16.01.2024</a:t>
            </a:fld>
            <a:endParaRPr lang="de-DE" dirty="0"/>
          </a:p>
        </p:txBody>
      </p:sp>
      <p:sp>
        <p:nvSpPr>
          <p:cNvPr id="18" name="Rechteck 17"/>
          <p:cNvSpPr/>
          <p:nvPr/>
        </p:nvSpPr>
        <p:spPr bwMode="gray">
          <a:xfrm>
            <a:off x="0" y="1043522"/>
            <a:ext cx="9144000" cy="25200"/>
          </a:xfrm>
          <a:prstGeom prst="rect">
            <a:avLst/>
          </a:prstGeom>
          <a:solidFill>
            <a:srgbClr val="0C94B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20" name="Bild 19"/>
          <p:cNvPicPr>
            <a:picLocks noChangeAspect="1"/>
          </p:cNvPicPr>
          <p:nvPr/>
        </p:nvPicPr>
        <p:blipFill>
          <a:blip r:embed="rId27"/>
          <a:stretch>
            <a:fillRect/>
          </a:stretch>
        </p:blipFill>
        <p:spPr>
          <a:xfrm>
            <a:off x="7711621" y="289576"/>
            <a:ext cx="1168210" cy="607850"/>
          </a:xfrm>
          <a:prstGeom prst="rect">
            <a:avLst/>
          </a:prstGeom>
        </p:spPr>
      </p:pic>
      <p:sp>
        <p:nvSpPr>
          <p:cNvPr id="15" name="Titelplatzhalter 14"/>
          <p:cNvSpPr>
            <a:spLocks noGrp="1"/>
          </p:cNvSpPr>
          <p:nvPr>
            <p:ph type="title"/>
          </p:nvPr>
        </p:nvSpPr>
        <p:spPr bwMode="auto">
          <a:xfrm>
            <a:off x="462408" y="139700"/>
            <a:ext cx="6840000" cy="903822"/>
          </a:xfrm>
          <a:prstGeom prst="rect">
            <a:avLst/>
          </a:prstGeom>
        </p:spPr>
        <p:txBody>
          <a:bodyPr vert="horz" lIns="0" tIns="0" rIns="0" bIns="0" rtlCol="0" anchor="ctr">
            <a:normAutofit/>
          </a:bodyPr>
          <a:lstStyle/>
          <a:p>
            <a:r>
              <a:rPr lang="de-DE" dirty="0"/>
              <a:t>Titelmasterformat durch </a:t>
            </a:r>
            <a:br>
              <a:rPr lang="de-DE" dirty="0"/>
            </a:br>
            <a:r>
              <a:rPr lang="de-DE" dirty="0"/>
              <a:t>Klicken bearbeiten</a:t>
            </a:r>
          </a:p>
        </p:txBody>
      </p:sp>
      <p:pic>
        <p:nvPicPr>
          <p:cNvPr id="8" name="Grafik 7"/>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792113" y="5341775"/>
            <a:ext cx="1083600" cy="249400"/>
          </a:xfrm>
          <a:prstGeom prst="rect">
            <a:avLst/>
          </a:prstGeom>
        </p:spPr>
      </p:pic>
      <p:graphicFrame>
        <p:nvGraphicFramePr>
          <p:cNvPr id="10" name="Object 2" hidden="1"/>
          <p:cNvGraphicFramePr>
            <a:graphicFrameLocks noChangeAspect="1"/>
          </p:cNvGraphicFramePr>
          <p:nvPr userDrawn="1">
            <p:custDataLst>
              <p:tags r:id="rId26"/>
            </p:custDataLst>
            <p:extLst>
              <p:ext uri="{D42A27DB-BD31-4B8C-83A1-F6EECF244321}">
                <p14:modId xmlns:p14="http://schemas.microsoft.com/office/powerpoint/2010/main" val="219679561"/>
              </p:ext>
            </p:extLst>
          </p:nvPr>
        </p:nvGraphicFramePr>
        <p:xfrm>
          <a:off x="1589" y="1324"/>
          <a:ext cx="1587" cy="1323"/>
        </p:xfrm>
        <a:graphic>
          <a:graphicData uri="http://schemas.openxmlformats.org/presentationml/2006/ole">
            <mc:AlternateContent xmlns:mc="http://schemas.openxmlformats.org/markup-compatibility/2006">
              <mc:Choice xmlns:v="urn:schemas-microsoft-com:vml" Requires="v">
                <p:oleObj name="think-cell Slide" r:id="rId29" imgW="270" imgH="270" progId="TCLayout.ActiveDocument.1">
                  <p:embed/>
                </p:oleObj>
              </mc:Choice>
              <mc:Fallback>
                <p:oleObj name="think-cell Slide" r:id="rId29" imgW="270" imgH="270" progId="TCLayout.ActiveDocument.1">
                  <p:embed/>
                  <p:pic>
                    <p:nvPicPr>
                      <p:cNvPr id="10" name="Object 2" hidden="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589" y="1324"/>
                        <a:ext cx="1587"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01938203"/>
      </p:ext>
    </p:extLst>
  </p:cSld>
  <p:clrMap bg1="lt1" tx1="dk1" bg2="lt2" tx2="dk2" accent1="accent1" accent2="accent2" accent3="accent3" accent4="accent4" accent5="accent5" accent6="accent6" hlink="hlink" folHlink="folHlink"/>
  <p:sldLayoutIdLst>
    <p:sldLayoutId id="2147484505" r:id="rId1"/>
    <p:sldLayoutId id="2147484488" r:id="rId2"/>
    <p:sldLayoutId id="2147484489" r:id="rId3"/>
    <p:sldLayoutId id="2147484490" r:id="rId4"/>
    <p:sldLayoutId id="2147484506" r:id="rId5"/>
    <p:sldLayoutId id="2147484491" r:id="rId6"/>
    <p:sldLayoutId id="2147484492" r:id="rId7"/>
    <p:sldLayoutId id="2147484493" r:id="rId8"/>
    <p:sldLayoutId id="2147484494" r:id="rId9"/>
    <p:sldLayoutId id="2147484495" r:id="rId10"/>
    <p:sldLayoutId id="2147484496" r:id="rId11"/>
    <p:sldLayoutId id="2147484497" r:id="rId12"/>
    <p:sldLayoutId id="2147484498" r:id="rId13"/>
    <p:sldLayoutId id="2147484499" r:id="rId14"/>
    <p:sldLayoutId id="2147484500" r:id="rId15"/>
    <p:sldLayoutId id="2147484501" r:id="rId16"/>
    <p:sldLayoutId id="2147484502" r:id="rId17"/>
    <p:sldLayoutId id="2147484503" r:id="rId18"/>
    <p:sldLayoutId id="2147484504" r:id="rId19"/>
    <p:sldLayoutId id="2147484425" r:id="rId20"/>
    <p:sldLayoutId id="2147484431" r:id="rId21"/>
    <p:sldLayoutId id="2147484426" r:id="rId22"/>
    <p:sldLayoutId id="2147484428" r:id="rId23"/>
    <p:sldLayoutId id="2147484507" r:id="rId24"/>
  </p:sldLayoutIdLst>
  <p:transition spd="slow">
    <p:wipe/>
  </p:transition>
  <p:hf hdr="0"/>
  <p:txStyles>
    <p:titleStyle>
      <a:lvl1pPr algn="l" defTabSz="914306" rtl="0" eaLnBrk="1" latinLnBrk="0" hangingPunct="1">
        <a:lnSpc>
          <a:spcPct val="100000"/>
        </a:lnSpc>
        <a:spcBef>
          <a:spcPct val="0"/>
        </a:spcBef>
        <a:buNone/>
        <a:defRPr sz="2400" b="1" kern="1200">
          <a:solidFill>
            <a:schemeClr val="tx1"/>
          </a:solidFill>
          <a:latin typeface="Georgia" charset="0"/>
          <a:ea typeface="Georgia" charset="0"/>
          <a:cs typeface="Georgia" charset="0"/>
        </a:defRPr>
      </a:lvl1pPr>
    </p:titleStyle>
    <p:bodyStyle>
      <a:lvl1pPr marL="266700" indent="-266700" algn="l" defTabSz="914306" rtl="0" eaLnBrk="1" latinLnBrk="0" hangingPunct="1">
        <a:lnSpc>
          <a:spcPct val="100000"/>
        </a:lnSpc>
        <a:spcBef>
          <a:spcPts val="0"/>
        </a:spcBef>
        <a:spcAft>
          <a:spcPts val="600"/>
        </a:spcAft>
        <a:buClr>
          <a:schemeClr val="accent1"/>
        </a:buClr>
        <a:buFont typeface="Wingdings" charset="2"/>
        <a:buChar char="§"/>
        <a:defRPr sz="1600" kern="1200">
          <a:solidFill>
            <a:schemeClr val="tx1"/>
          </a:solidFill>
          <a:latin typeface="+mn-lt"/>
          <a:ea typeface="+mn-ea"/>
          <a:cs typeface="+mn-cs"/>
        </a:defRPr>
      </a:lvl1pPr>
      <a:lvl2pPr marL="539750" indent="-273050" algn="l" defTabSz="914306" rtl="0" eaLnBrk="1" latinLnBrk="0" hangingPunct="1">
        <a:lnSpc>
          <a:spcPct val="100000"/>
        </a:lnSpc>
        <a:spcBef>
          <a:spcPts val="0"/>
        </a:spcBef>
        <a:spcAft>
          <a:spcPts val="400"/>
        </a:spcAft>
        <a:buClr>
          <a:schemeClr val="accent1"/>
        </a:buClr>
        <a:buSzPct val="100000"/>
        <a:buFont typeface="Wingdings" charset="2"/>
        <a:buChar char="§"/>
        <a:defRPr sz="1500" kern="1200">
          <a:solidFill>
            <a:schemeClr val="tx1"/>
          </a:solidFill>
          <a:latin typeface="+mn-lt"/>
          <a:ea typeface="+mn-ea"/>
          <a:cs typeface="+mn-cs"/>
        </a:defRPr>
      </a:lvl2pPr>
      <a:lvl3pPr marL="814388" indent="-273050" algn="l" defTabSz="914306" rtl="0" eaLnBrk="1" latinLnBrk="0" hangingPunct="1">
        <a:lnSpc>
          <a:spcPct val="100000"/>
        </a:lnSpc>
        <a:spcBef>
          <a:spcPts val="0"/>
        </a:spcBef>
        <a:spcAft>
          <a:spcPts val="400"/>
        </a:spcAft>
        <a:buClr>
          <a:schemeClr val="accent1"/>
        </a:buClr>
        <a:buFont typeface="Wingdings" charset="2"/>
        <a:buChar char="§"/>
        <a:defRPr sz="1400" kern="1200">
          <a:solidFill>
            <a:schemeClr val="tx1"/>
          </a:solidFill>
          <a:latin typeface="+mn-lt"/>
          <a:ea typeface="+mn-ea"/>
          <a:cs typeface="+mn-cs"/>
        </a:defRPr>
      </a:lvl3pPr>
      <a:lvl4pPr marL="1074738" indent="-266700" algn="l" defTabSz="914306"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4pPr>
      <a:lvl5pPr marL="1341438" indent="-263525" algn="l" defTabSz="914306" rtl="0" eaLnBrk="1" latinLnBrk="0" hangingPunct="1">
        <a:lnSpc>
          <a:spcPct val="100000"/>
        </a:lnSpc>
        <a:spcBef>
          <a:spcPts val="0"/>
        </a:spcBef>
        <a:spcAft>
          <a:spcPts val="400"/>
        </a:spcAft>
        <a:buClr>
          <a:schemeClr val="accent1"/>
        </a:buClr>
        <a:buFont typeface="Wingdings" charset="2"/>
        <a:buChar char="§"/>
        <a:defRPr sz="1200" kern="1200">
          <a:solidFill>
            <a:schemeClr val="tx1"/>
          </a:solidFill>
          <a:latin typeface="+mn-lt"/>
          <a:ea typeface="+mn-ea"/>
          <a:cs typeface="+mn-cs"/>
        </a:defRPr>
      </a:lvl5pPr>
      <a:lvl6pPr marL="251434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3" indent="-228577"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6" rtl="0" eaLnBrk="1" latinLnBrk="0" hangingPunct="1">
        <a:defRPr sz="1800" kern="1200">
          <a:solidFill>
            <a:schemeClr val="tx1"/>
          </a:solidFill>
          <a:latin typeface="+mn-lt"/>
          <a:ea typeface="+mn-ea"/>
          <a:cs typeface="+mn-cs"/>
        </a:defRPr>
      </a:lvl1pPr>
      <a:lvl2pPr marL="457153"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7"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3" algn="l" defTabSz="914306" rtl="0" eaLnBrk="1" latinLnBrk="0" hangingPunct="1">
        <a:defRPr sz="1800" kern="1200">
          <a:solidFill>
            <a:schemeClr val="tx1"/>
          </a:solidFill>
          <a:latin typeface="+mn-lt"/>
          <a:ea typeface="+mn-ea"/>
          <a:cs typeface="+mn-cs"/>
        </a:defRPr>
      </a:lvl8pPr>
      <a:lvl9pPr marL="3657227" algn="l" defTabSz="91430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2880" userDrawn="1">
          <p15:clr>
            <a:srgbClr val="F26B43"/>
          </p15:clr>
        </p15:guide>
        <p15:guide id="1" orient="horz" pos="3278">
          <p15:clr>
            <a:srgbClr val="F26B43"/>
          </p15:clr>
        </p15:guide>
        <p15:guide id="2" orient="horz" pos="182">
          <p15:clr>
            <a:srgbClr val="F26B43"/>
          </p15:clr>
        </p15:guide>
        <p15:guide id="3" orient="horz" pos="847">
          <p15:clr>
            <a:srgbClr val="F26B43"/>
          </p15:clr>
        </p15:guide>
        <p15:guide id="4" orient="horz" pos="3522">
          <p15:clr>
            <a:srgbClr val="F26B43"/>
          </p15:clr>
        </p15:guide>
        <p15:guide id="5" pos="288" userDrawn="1">
          <p15:clr>
            <a:srgbClr val="F26B43"/>
          </p15:clr>
        </p15:guide>
        <p15:guide id="6" pos="5179" userDrawn="1">
          <p15:clr>
            <a:srgbClr val="F26B43"/>
          </p15:clr>
        </p15:guide>
        <p15:guide id="7" pos="5467" userDrawn="1">
          <p15:clr>
            <a:srgbClr val="F26B43"/>
          </p15:clr>
        </p15:guide>
        <p15:guide id="8" orient="horz" pos="2732" userDrawn="1">
          <p15:clr>
            <a:srgbClr val="F26B43"/>
          </p15:clr>
        </p15:guide>
        <p15:guide id="9" orient="horz" pos="152" userDrawn="1">
          <p15:clr>
            <a:srgbClr val="F26B43"/>
          </p15:clr>
        </p15:guide>
        <p15:guide id="10" orient="horz" pos="706" userDrawn="1">
          <p15:clr>
            <a:srgbClr val="F26B43"/>
          </p15:clr>
        </p15:guide>
        <p15:guide id="11" orient="horz" pos="293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link.springer.com/book/10.1007/978-3-030-95401-7?source=shoppingads&amp;locale=en-at&amp;gclid=Cj0KCQiA4aacBhCUARIsAI55maHl39J-k7qgUIe_ajnxuYUhHjdW-7t7oIXbcvW2jUANBZFTjg0xrTYaAgjtEALw_wcB" TargetMode="Externa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S_SNCvtZXPo&amp;feature=youtu.be"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hyperlink" Target="http://bit.ly/2EJk6re" TargetMode="External"/><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hyperlink" Target="http://wu.ac.at/itl" TargetMode="External"/><Relationship Id="rId9" Type="http://schemas.openxmlformats.org/officeDocument/2006/relationships/hyperlink" Target="https://bit.ly/3XVVGEc"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3.xml"/><Relationship Id="rId7"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3.emf"/><Relationship Id="rId10" Type="http://schemas.openxmlformats.org/officeDocument/2006/relationships/image" Target="../media/image24.jpeg"/><Relationship Id="rId4" Type="http://schemas.openxmlformats.org/officeDocument/2006/relationships/oleObject" Target="../embeddings/oleObject5.bin"/><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site.greco.services/downloads/at/GrECo-Spotlight-1-2022.pdf" TargetMode="External"/><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kurier.at/podcasts/daily/eskaliert-der-wirtschaftskrieg-zwischen-usa-und-china/402203676" TargetMode="External"/><Relationship Id="rId1" Type="http://schemas.openxmlformats.org/officeDocument/2006/relationships/slideLayout" Target="../slideLayouts/slideLayout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2"/>
          </p:nvPr>
        </p:nvSpPr>
        <p:spPr>
          <a:xfrm>
            <a:off x="457200" y="5426926"/>
            <a:ext cx="1703294" cy="243623"/>
          </a:xfrm>
        </p:spPr>
        <p:txBody>
          <a:bodyPr/>
          <a:lstStyle/>
          <a:p>
            <a:r>
              <a:rPr lang="de-DE" dirty="0" err="1"/>
              <a:t>sommersemesteR</a:t>
            </a:r>
            <a:r>
              <a:rPr lang="de-DE" dirty="0"/>
              <a:t> 2024</a:t>
            </a:r>
          </a:p>
        </p:txBody>
      </p:sp>
      <p:sp>
        <p:nvSpPr>
          <p:cNvPr id="7170" name="Titel 7"/>
          <p:cNvSpPr>
            <a:spLocks noGrp="1"/>
          </p:cNvSpPr>
          <p:nvPr>
            <p:ph type="ctrTitle"/>
          </p:nvPr>
        </p:nvSpPr>
        <p:spPr/>
        <p:txBody>
          <a:bodyPr/>
          <a:lstStyle/>
          <a:p>
            <a:r>
              <a:rPr lang="de-DE" altLang="de-DE" sz="2800" dirty="0"/>
              <a:t>SBWL Transportwirtschaft und Logistik</a:t>
            </a:r>
          </a:p>
        </p:txBody>
      </p:sp>
      <p:sp>
        <p:nvSpPr>
          <p:cNvPr id="3" name="Textplatzhalter 2"/>
          <p:cNvSpPr>
            <a:spLocks noGrp="1"/>
          </p:cNvSpPr>
          <p:nvPr>
            <p:ph type="body" sz="quarter" idx="13"/>
          </p:nvPr>
        </p:nvSpPr>
        <p:spPr/>
        <p:txBody>
          <a:bodyPr/>
          <a:lstStyle/>
          <a:p>
            <a:r>
              <a:rPr lang="de-DE" dirty="0"/>
              <a:t>Univ.-Prof. Dr. Sebastian Kummer</a:t>
            </a:r>
          </a:p>
          <a:p>
            <a:endParaRPr lang="de-DE" dirty="0"/>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Univ.-Prof. Dr. Sebastian Kummer</a:t>
            </a:r>
            <a:endParaRPr lang="de-DE" dirty="0"/>
          </a:p>
        </p:txBody>
      </p:sp>
      <p:sp>
        <p:nvSpPr>
          <p:cNvPr id="6" name="Title 5"/>
          <p:cNvSpPr>
            <a:spLocks noGrp="1"/>
          </p:cNvSpPr>
          <p:nvPr>
            <p:ph type="title"/>
          </p:nvPr>
        </p:nvSpPr>
        <p:spPr/>
        <p:txBody>
          <a:bodyPr>
            <a:normAutofit/>
          </a:bodyPr>
          <a:lstStyle/>
          <a:p>
            <a:r>
              <a:rPr lang="de-DE" altLang="de-DE" sz="2200" dirty="0"/>
              <a:t>Aktuelle Fachpublikationen</a:t>
            </a:r>
            <a:endParaRPr lang="de-DE" sz="2200" dirty="0"/>
          </a:p>
        </p:txBody>
      </p:sp>
      <p:sp>
        <p:nvSpPr>
          <p:cNvPr id="9" name="Date Placeholder 8"/>
          <p:cNvSpPr>
            <a:spLocks noGrp="1"/>
          </p:cNvSpPr>
          <p:nvPr>
            <p:ph type="dt" sz="half" idx="10"/>
          </p:nvPr>
        </p:nvSpPr>
        <p:spPr/>
        <p:txBody>
          <a:bodyPr/>
          <a:lstStyle/>
          <a:p>
            <a:pPr>
              <a:defRPr/>
            </a:pPr>
            <a:fld id="{AD984F0E-F704-AE49-9E4E-A979AFED7F9C}" type="datetime1">
              <a:rPr lang="de-DE" smtClean="0"/>
              <a:t>16.01.2024</a:t>
            </a:fld>
            <a:endParaRPr lang="de-DE" dirty="0"/>
          </a:p>
        </p:txBody>
      </p:sp>
      <p:sp>
        <p:nvSpPr>
          <p:cNvPr id="2" name="Slide Number Placeholder 1">
            <a:extLst>
              <a:ext uri="{FF2B5EF4-FFF2-40B4-BE49-F238E27FC236}">
                <a16:creationId xmlns:a16="http://schemas.microsoft.com/office/drawing/2014/main" id="{BA75DAC5-C53B-D94F-B3F2-174C6A7C3BA6}"/>
              </a:ext>
            </a:extLst>
          </p:cNvPr>
          <p:cNvSpPr>
            <a:spLocks noGrp="1"/>
          </p:cNvSpPr>
          <p:nvPr>
            <p:ph type="sldNum" sz="quarter" idx="12"/>
          </p:nvPr>
        </p:nvSpPr>
        <p:spPr/>
        <p:txBody>
          <a:bodyPr/>
          <a:lstStyle/>
          <a:p>
            <a:pPr>
              <a:defRPr/>
            </a:pPr>
            <a:r>
              <a:rPr lang="de-DE" altLang="de-DE"/>
              <a:t>Seite </a:t>
            </a:r>
            <a:fld id="{A0469578-1093-444C-879C-AAF18F9005E2}" type="slidenum">
              <a:rPr lang="de-DE" altLang="de-DE" smtClean="0"/>
              <a:pPr>
                <a:defRPr/>
              </a:pPr>
              <a:t>10</a:t>
            </a:fld>
            <a:endParaRPr lang="de-DE" altLang="de-DE" dirty="0"/>
          </a:p>
        </p:txBody>
      </p:sp>
      <p:sp>
        <p:nvSpPr>
          <p:cNvPr id="7" name="Rechteck 9">
            <a:extLst>
              <a:ext uri="{FF2B5EF4-FFF2-40B4-BE49-F238E27FC236}">
                <a16:creationId xmlns:a16="http://schemas.microsoft.com/office/drawing/2014/main" id="{A4DC0EC4-DBEF-54E1-0C02-DFE3652435E0}"/>
              </a:ext>
            </a:extLst>
          </p:cNvPr>
          <p:cNvSpPr/>
          <p:nvPr/>
        </p:nvSpPr>
        <p:spPr>
          <a:xfrm>
            <a:off x="3760581" y="4117216"/>
            <a:ext cx="5006087" cy="1169551"/>
          </a:xfrm>
          <a:prstGeom prst="rect">
            <a:avLst/>
          </a:prstGeom>
        </p:spPr>
        <p:txBody>
          <a:bodyPr wrap="square">
            <a:spAutoFit/>
          </a:bodyPr>
          <a:lstStyle/>
          <a:p>
            <a:r>
              <a:rPr lang="de-DE" sz="1400" dirty="0">
                <a:hlinkClick r:id="rId2"/>
              </a:rPr>
              <a:t>https://link.springer.com/book/10.1007/978-3-030-95401-7?source=shoppingads&amp;locale=en-at&amp;gclid=Cj0KCQiA4aacBhCUARIsAI55maHl39J-k7qgUIe_ajnxuYUhHjdW-7t7oIXbcvW2jUANBZFTjg0xrTYaAgjtEALw_wcB</a:t>
            </a:r>
            <a:r>
              <a:rPr lang="de-DE" sz="1400" dirty="0"/>
              <a:t> </a:t>
            </a:r>
          </a:p>
        </p:txBody>
      </p:sp>
      <p:pic>
        <p:nvPicPr>
          <p:cNvPr id="10" name="Picture 9" descr="Graphical user interface&#10;&#10;Description automatically generated">
            <a:extLst>
              <a:ext uri="{FF2B5EF4-FFF2-40B4-BE49-F238E27FC236}">
                <a16:creationId xmlns:a16="http://schemas.microsoft.com/office/drawing/2014/main" id="{CA3E5AEE-A4F4-6260-4F1C-A5D1B1CC12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2407" y="1212799"/>
            <a:ext cx="2717129" cy="4195092"/>
          </a:xfrm>
          <a:prstGeom prst="rect">
            <a:avLst/>
          </a:prstGeom>
        </p:spPr>
      </p:pic>
      <p:pic>
        <p:nvPicPr>
          <p:cNvPr id="12" name="Picture 11" descr="Graphical user interface, text, application, letter&#10;&#10;Description automatically generated">
            <a:extLst>
              <a:ext uri="{FF2B5EF4-FFF2-40B4-BE49-F238E27FC236}">
                <a16:creationId xmlns:a16="http://schemas.microsoft.com/office/drawing/2014/main" id="{BFF67698-EEE5-2BD6-63EC-36CF0BC89AA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60581" y="1212799"/>
            <a:ext cx="4921012" cy="2895106"/>
          </a:xfrm>
          <a:prstGeom prst="rect">
            <a:avLst/>
          </a:prstGeom>
        </p:spPr>
      </p:pic>
    </p:spTree>
    <p:extLst>
      <p:ext uri="{BB962C8B-B14F-4D97-AF65-F5344CB8AC3E}">
        <p14:creationId xmlns:p14="http://schemas.microsoft.com/office/powerpoint/2010/main" val="159941984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r>
              <a:rPr lang="en-US"/>
              <a:t>Univ.-Prof. Dr. Sebastian Kummer</a:t>
            </a:r>
            <a:endParaRPr lang="de-DE" dirty="0"/>
          </a:p>
        </p:txBody>
      </p:sp>
      <p:sp>
        <p:nvSpPr>
          <p:cNvPr id="31746" name="Title 1"/>
          <p:cNvSpPr>
            <a:spLocks noGrp="1"/>
          </p:cNvSpPr>
          <p:nvPr>
            <p:ph type="title"/>
          </p:nvPr>
        </p:nvSpPr>
        <p:spPr/>
        <p:txBody>
          <a:bodyPr>
            <a:normAutofit/>
          </a:bodyPr>
          <a:lstStyle/>
          <a:p>
            <a:r>
              <a:rPr lang="de-DE" altLang="de-DE" sz="2200" dirty="0"/>
              <a:t>Wir sind resilient und bieten Ihnen auch in (Covid-19) Krisen Außergewöhnliches</a:t>
            </a:r>
          </a:p>
        </p:txBody>
      </p:sp>
      <p:sp>
        <p:nvSpPr>
          <p:cNvPr id="5" name="Date Placeholder 4"/>
          <p:cNvSpPr>
            <a:spLocks noGrp="1"/>
          </p:cNvSpPr>
          <p:nvPr>
            <p:ph type="dt" sz="half" idx="10"/>
          </p:nvPr>
        </p:nvSpPr>
        <p:spPr/>
        <p:txBody>
          <a:bodyPr/>
          <a:lstStyle/>
          <a:p>
            <a:pPr>
              <a:defRPr/>
            </a:pPr>
            <a:fld id="{6C639F2F-CC2C-2646-910D-CA8177CC5D78}" type="datetime1">
              <a:rPr lang="de-DE" smtClean="0"/>
              <a:t>16.01.2024</a:t>
            </a:fld>
            <a:endParaRPr lang="de-DE" dirty="0"/>
          </a:p>
        </p:txBody>
      </p:sp>
      <p:sp>
        <p:nvSpPr>
          <p:cNvPr id="7" name="Slide Number Placeholder 6">
            <a:extLst>
              <a:ext uri="{FF2B5EF4-FFF2-40B4-BE49-F238E27FC236}">
                <a16:creationId xmlns:a16="http://schemas.microsoft.com/office/drawing/2014/main" id="{664F8826-0FE1-7B4A-BD0D-DC28C4B39241}"/>
              </a:ext>
            </a:extLst>
          </p:cNvPr>
          <p:cNvSpPr>
            <a:spLocks noGrp="1"/>
          </p:cNvSpPr>
          <p:nvPr>
            <p:ph type="sldNum" sz="quarter" idx="12"/>
          </p:nvPr>
        </p:nvSpPr>
        <p:spPr/>
        <p:txBody>
          <a:bodyPr/>
          <a:lstStyle/>
          <a:p>
            <a:pPr>
              <a:defRPr/>
            </a:pPr>
            <a:r>
              <a:rPr lang="de-DE" altLang="de-DE"/>
              <a:t>Seite </a:t>
            </a:r>
            <a:fld id="{A0469578-1093-444C-879C-AAF18F9005E2}" type="slidenum">
              <a:rPr lang="de-DE" altLang="de-DE" smtClean="0"/>
              <a:pPr>
                <a:defRPr/>
              </a:pPr>
              <a:t>11</a:t>
            </a:fld>
            <a:endParaRPr lang="de-DE" altLang="de-DE" dirty="0"/>
          </a:p>
        </p:txBody>
      </p:sp>
      <p:sp>
        <p:nvSpPr>
          <p:cNvPr id="3" name="Rechteck 2"/>
          <p:cNvSpPr/>
          <p:nvPr/>
        </p:nvSpPr>
        <p:spPr>
          <a:xfrm>
            <a:off x="3484549" y="2534334"/>
            <a:ext cx="5019483" cy="646331"/>
          </a:xfrm>
          <a:prstGeom prst="rect">
            <a:avLst/>
          </a:prstGeom>
        </p:spPr>
        <p:txBody>
          <a:bodyPr wrap="square">
            <a:spAutoFit/>
          </a:bodyPr>
          <a:lstStyle/>
          <a:p>
            <a:r>
              <a:rPr lang="de-AT" dirty="0">
                <a:hlinkClick r:id="rId3"/>
              </a:rPr>
              <a:t>(4) Buchtrailer: Mit Kummer ohne Sorgen - YouTube</a:t>
            </a:r>
            <a:endParaRPr lang="de-DE" dirty="0"/>
          </a:p>
        </p:txBody>
      </p:sp>
      <p:pic>
        <p:nvPicPr>
          <p:cNvPr id="11" name="Grafik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0918" y="1222399"/>
            <a:ext cx="2688793" cy="4010783"/>
          </a:xfrm>
          <a:prstGeom prst="rect">
            <a:avLst/>
          </a:prstGeom>
        </p:spPr>
      </p:pic>
    </p:spTree>
    <p:extLst>
      <p:ext uri="{BB962C8B-B14F-4D97-AF65-F5344CB8AC3E}">
        <p14:creationId xmlns:p14="http://schemas.microsoft.com/office/powerpoint/2010/main" val="392487403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p:cNvSpPr>
            <a:spLocks noGrp="1"/>
          </p:cNvSpPr>
          <p:nvPr>
            <p:ph type="title"/>
          </p:nvPr>
        </p:nvSpPr>
        <p:spPr>
          <a:xfrm>
            <a:off x="462407" y="139700"/>
            <a:ext cx="7167117" cy="903822"/>
          </a:xfrm>
        </p:spPr>
        <p:txBody>
          <a:bodyPr>
            <a:noAutofit/>
          </a:bodyPr>
          <a:lstStyle/>
          <a:p>
            <a:r>
              <a:rPr lang="de-DE" altLang="de-DE" sz="1900" dirty="0"/>
              <a:t>Das ITL bildet Bachelor-, Master- und Doktorats-studierende aus und ist in einer Vielzahl externer Weiterbildungsprogramme vertreten.</a:t>
            </a:r>
          </a:p>
        </p:txBody>
      </p:sp>
      <p:sp>
        <p:nvSpPr>
          <p:cNvPr id="8" name="Rechteck 7"/>
          <p:cNvSpPr/>
          <p:nvPr/>
        </p:nvSpPr>
        <p:spPr>
          <a:xfrm>
            <a:off x="303397" y="1394695"/>
            <a:ext cx="2500257" cy="3360208"/>
          </a:xfrm>
          <a:prstGeom prst="rect">
            <a:avLst/>
          </a:prstGeom>
          <a:solidFill>
            <a:schemeClr val="bg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30000" rIns="30000"/>
          <a:lstStyle/>
          <a:p>
            <a:pPr algn="ctr" eaLnBrk="1" hangingPunct="1">
              <a:buClr>
                <a:schemeClr val="accent1"/>
              </a:buClr>
              <a:defRPr/>
            </a:pPr>
            <a:r>
              <a:rPr lang="de-DE" sz="1400" b="1" dirty="0">
                <a:solidFill>
                  <a:schemeClr val="tx1"/>
                </a:solidFill>
                <a:cs typeface="Arial" pitchFamily="34" charset="0"/>
              </a:rPr>
              <a:t>Bachelorstudium</a:t>
            </a:r>
          </a:p>
          <a:p>
            <a:pPr marL="285750" indent="-285750" eaLnBrk="1" hangingPunct="1">
              <a:buClr>
                <a:schemeClr val="accent1"/>
              </a:buClr>
              <a:buFont typeface="Wingdings" panose="05000000000000000000" pitchFamily="2" charset="2"/>
              <a:buChar char="§"/>
              <a:defRPr/>
            </a:pPr>
            <a:endParaRPr lang="de-DE" sz="300" dirty="0">
              <a:solidFill>
                <a:schemeClr val="tx1"/>
              </a:solidFill>
              <a:cs typeface="Arial" pitchFamily="34" charset="0"/>
            </a:endParaRPr>
          </a:p>
          <a:p>
            <a:pPr marL="285750" indent="-200025" eaLnBrk="1" hangingPunct="1">
              <a:spcAft>
                <a:spcPts val="500"/>
              </a:spcAft>
              <a:buClr>
                <a:schemeClr val="accent1"/>
              </a:buClr>
              <a:buFont typeface="Wingdings" panose="05000000000000000000" pitchFamily="2" charset="2"/>
              <a:buChar char="§"/>
              <a:defRPr/>
            </a:pPr>
            <a:r>
              <a:rPr lang="de-DE" sz="1200" dirty="0">
                <a:solidFill>
                  <a:schemeClr val="tx1"/>
                </a:solidFill>
                <a:cs typeface="Arial" pitchFamily="34" charset="0"/>
              </a:rPr>
              <a:t>Vorlesungen und Übungen im Grundstudium im Themenbereich Beschaffung, Logistik, Produktion</a:t>
            </a:r>
          </a:p>
          <a:p>
            <a:pPr marL="285750" indent="-200025" eaLnBrk="1" hangingPunct="1">
              <a:spcAft>
                <a:spcPts val="500"/>
              </a:spcAft>
              <a:buClr>
                <a:schemeClr val="accent1"/>
              </a:buClr>
              <a:buFont typeface="Wingdings" panose="05000000000000000000" pitchFamily="2" charset="2"/>
              <a:buChar char="§"/>
              <a:defRPr/>
            </a:pPr>
            <a:r>
              <a:rPr lang="de-DE" sz="1200" dirty="0">
                <a:solidFill>
                  <a:schemeClr val="tx1"/>
                </a:solidFill>
                <a:cs typeface="Arial" pitchFamily="34" charset="0"/>
              </a:rPr>
              <a:t>Spezielle Betriebs-wirtschaftslehren</a:t>
            </a:r>
          </a:p>
          <a:p>
            <a:pPr marL="442913" lvl="1" indent="-200025" eaLnBrk="1" hangingPunct="1">
              <a:spcAft>
                <a:spcPts val="500"/>
              </a:spcAft>
              <a:buClr>
                <a:schemeClr val="accent1"/>
              </a:buClr>
              <a:buFont typeface="Wingdings" panose="05000000000000000000" pitchFamily="2" charset="2"/>
              <a:buChar char="§"/>
              <a:defRPr/>
            </a:pPr>
            <a:r>
              <a:rPr lang="de-DE" sz="1100" dirty="0">
                <a:solidFill>
                  <a:schemeClr val="tx1"/>
                </a:solidFill>
                <a:cs typeface="Arial" pitchFamily="34" charset="0"/>
              </a:rPr>
              <a:t>Transportwirtschaft und Logistik (60+ neue Studierende pro Semester)</a:t>
            </a:r>
          </a:p>
          <a:p>
            <a:pPr marL="442913" lvl="1" indent="-200025" eaLnBrk="1" hangingPunct="1">
              <a:spcAft>
                <a:spcPts val="500"/>
              </a:spcAft>
              <a:buClr>
                <a:schemeClr val="accent1"/>
              </a:buClr>
              <a:buFont typeface="Wingdings" panose="05000000000000000000" pitchFamily="2" charset="2"/>
              <a:buChar char="§"/>
              <a:defRPr/>
            </a:pPr>
            <a:r>
              <a:rPr lang="de-DE" sz="1100" dirty="0">
                <a:solidFill>
                  <a:schemeClr val="tx1"/>
                </a:solidFill>
                <a:cs typeface="Arial" pitchFamily="34" charset="0"/>
              </a:rPr>
              <a:t>Supply Networks and Services (40 neue Studierende pro Semester)</a:t>
            </a:r>
          </a:p>
        </p:txBody>
      </p:sp>
      <p:grpSp>
        <p:nvGrpSpPr>
          <p:cNvPr id="18437" name="Gruppieren 11"/>
          <p:cNvGrpSpPr>
            <a:grpSpLocks/>
          </p:cNvGrpSpPr>
          <p:nvPr/>
        </p:nvGrpSpPr>
        <p:grpSpPr bwMode="auto">
          <a:xfrm>
            <a:off x="2909302" y="1394695"/>
            <a:ext cx="5933202" cy="3360208"/>
            <a:chOff x="2532063" y="2276475"/>
            <a:chExt cx="6143625" cy="4032250"/>
          </a:xfrm>
          <a:solidFill>
            <a:schemeClr val="accent6">
              <a:lumMod val="20000"/>
              <a:lumOff val="80000"/>
            </a:schemeClr>
          </a:solidFill>
        </p:grpSpPr>
        <p:sp>
          <p:nvSpPr>
            <p:cNvPr id="9" name="Rechteck 8"/>
            <p:cNvSpPr/>
            <p:nvPr/>
          </p:nvSpPr>
          <p:spPr>
            <a:xfrm>
              <a:off x="2532063" y="2276475"/>
              <a:ext cx="2014630" cy="4032250"/>
            </a:xfrm>
            <a:prstGeom prst="rect">
              <a:avLst/>
            </a:prstGeom>
            <a:grpFill/>
            <a:ln/>
          </p:spPr>
          <p:style>
            <a:lnRef idx="1">
              <a:schemeClr val="accent6"/>
            </a:lnRef>
            <a:fillRef idx="2">
              <a:schemeClr val="accent6"/>
            </a:fillRef>
            <a:effectRef idx="1">
              <a:schemeClr val="accent6"/>
            </a:effectRef>
            <a:fontRef idx="minor">
              <a:schemeClr val="dk1"/>
            </a:fontRef>
          </p:style>
          <p:txBody>
            <a:bodyPr lIns="30000" rIns="30000"/>
            <a:lstStyle/>
            <a:p>
              <a:pPr algn="ctr" eaLnBrk="1" hangingPunct="1">
                <a:buClr>
                  <a:schemeClr val="accent1"/>
                </a:buClr>
                <a:defRPr/>
              </a:pPr>
              <a:r>
                <a:rPr lang="de-DE" sz="1400" b="1" dirty="0">
                  <a:solidFill>
                    <a:schemeClr val="tx1"/>
                  </a:solidFill>
                  <a:cs typeface="Arial" pitchFamily="34" charset="0"/>
                </a:rPr>
                <a:t>Masterstudium</a:t>
              </a:r>
              <a:br>
                <a:rPr lang="de-DE" sz="1200" b="1" dirty="0">
                  <a:solidFill>
                    <a:schemeClr val="tx1"/>
                  </a:solidFill>
                  <a:cs typeface="Arial" pitchFamily="34" charset="0"/>
                </a:rPr>
              </a:br>
              <a:endParaRPr lang="de-DE" sz="300" b="1" dirty="0">
                <a:solidFill>
                  <a:schemeClr val="tx1"/>
                </a:solidFill>
                <a:cs typeface="Arial" pitchFamily="34" charset="0"/>
              </a:endParaRP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Englischsprachiger Master of Science (MSc) in Supply Chain Management</a:t>
              </a:r>
              <a:br>
                <a:rPr lang="de-DE" sz="1050" dirty="0">
                  <a:solidFill>
                    <a:schemeClr val="tx1"/>
                  </a:solidFill>
                  <a:cs typeface="Arial" pitchFamily="34" charset="0"/>
                </a:rPr>
              </a:br>
              <a:r>
                <a:rPr lang="de-DE" sz="1050" dirty="0">
                  <a:solidFill>
                    <a:schemeClr val="tx1"/>
                  </a:solidFill>
                  <a:cs typeface="Arial" pitchFamily="34" charset="0"/>
                </a:rPr>
                <a:t>(ca. 50 Studenten </a:t>
              </a:r>
              <a:br>
                <a:rPr lang="de-DE" sz="1050" dirty="0">
                  <a:solidFill>
                    <a:schemeClr val="tx1"/>
                  </a:solidFill>
                  <a:cs typeface="Arial" pitchFamily="34" charset="0"/>
                </a:rPr>
              </a:br>
              <a:r>
                <a:rPr lang="de-DE" sz="1050" dirty="0">
                  <a:solidFill>
                    <a:schemeClr val="tx1"/>
                  </a:solidFill>
                  <a:cs typeface="Arial" pitchFamily="34" charset="0"/>
                </a:rPr>
                <a:t>pro Jahr)</a:t>
              </a: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Inhalte inkludieren Aspekte des Supply Chain Managements, Operations Research sowie IT  </a:t>
              </a: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4 Semester</a:t>
              </a: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Starke Praxiseinbindung</a:t>
              </a:r>
            </a:p>
            <a:p>
              <a:pPr marL="171450" indent="-171450" eaLnBrk="1" hangingPunct="1">
                <a:buClr>
                  <a:schemeClr val="accent1"/>
                </a:buClr>
                <a:buFont typeface="Wingdings" panose="05000000000000000000" pitchFamily="2" charset="2"/>
                <a:buChar char="§"/>
                <a:defRPr/>
              </a:pPr>
              <a:endParaRPr lang="de-DE" sz="1100" b="1" dirty="0">
                <a:solidFill>
                  <a:schemeClr val="tx1"/>
                </a:solidFill>
                <a:cs typeface="Arial" pitchFamily="34" charset="0"/>
              </a:endParaRPr>
            </a:p>
          </p:txBody>
        </p:sp>
        <p:sp>
          <p:nvSpPr>
            <p:cNvPr id="10" name="Rechteck 9"/>
            <p:cNvSpPr/>
            <p:nvPr/>
          </p:nvSpPr>
          <p:spPr>
            <a:xfrm>
              <a:off x="4594899" y="2276475"/>
              <a:ext cx="2017955" cy="4032250"/>
            </a:xfrm>
            <a:prstGeom prst="rect">
              <a:avLst/>
            </a:prstGeom>
            <a:grpFill/>
            <a:ln/>
          </p:spPr>
          <p:style>
            <a:lnRef idx="1">
              <a:schemeClr val="accent6"/>
            </a:lnRef>
            <a:fillRef idx="2">
              <a:schemeClr val="accent6"/>
            </a:fillRef>
            <a:effectRef idx="1">
              <a:schemeClr val="accent6"/>
            </a:effectRef>
            <a:fontRef idx="minor">
              <a:schemeClr val="dk1"/>
            </a:fontRef>
          </p:style>
          <p:txBody>
            <a:bodyPr lIns="30000" rIns="30000"/>
            <a:lstStyle/>
            <a:p>
              <a:pPr algn="ctr" eaLnBrk="1" hangingPunct="1">
                <a:buClr>
                  <a:schemeClr val="accent1"/>
                </a:buClr>
                <a:defRPr/>
              </a:pPr>
              <a:r>
                <a:rPr lang="de-DE" sz="1400" b="1" dirty="0">
                  <a:solidFill>
                    <a:schemeClr val="tx1"/>
                  </a:solidFill>
                  <a:cs typeface="Arial" pitchFamily="34" charset="0"/>
                </a:rPr>
                <a:t>Doktoratsstudium</a:t>
              </a:r>
            </a:p>
            <a:p>
              <a:pPr marL="171450" indent="-171450" eaLnBrk="1" hangingPunct="1">
                <a:buClr>
                  <a:schemeClr val="accent1"/>
                </a:buClr>
                <a:buFont typeface="Wingdings" panose="05000000000000000000" pitchFamily="2" charset="2"/>
                <a:buChar char="§"/>
                <a:defRPr/>
              </a:pPr>
              <a:endParaRPr lang="de-DE" sz="300" b="1" dirty="0">
                <a:solidFill>
                  <a:schemeClr val="tx1"/>
                </a:solidFill>
                <a:cs typeface="Arial" pitchFamily="34" charset="0"/>
              </a:endParaRP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Doktoratsstudium der Sozial- und Wirtschafts-wissenschaften </a:t>
              </a:r>
              <a:br>
                <a:rPr lang="de-DE" sz="1050" dirty="0">
                  <a:solidFill>
                    <a:schemeClr val="tx1"/>
                  </a:solidFill>
                  <a:cs typeface="Arial" pitchFamily="34" charset="0"/>
                </a:rPr>
              </a:br>
              <a:r>
                <a:rPr lang="de-DE" sz="1050" dirty="0">
                  <a:solidFill>
                    <a:schemeClr val="tx1"/>
                  </a:solidFill>
                  <a:cs typeface="Arial" pitchFamily="34" charset="0"/>
                </a:rPr>
                <a:t>(ca. 15 Doktoranden), mind. 6 Semester</a:t>
              </a: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PhD-Studium, mind. </a:t>
              </a:r>
              <a:br>
                <a:rPr lang="de-DE" sz="1050" dirty="0">
                  <a:solidFill>
                    <a:schemeClr val="tx1"/>
                  </a:solidFill>
                  <a:cs typeface="Arial" pitchFamily="34" charset="0"/>
                </a:rPr>
              </a:br>
              <a:r>
                <a:rPr lang="de-DE" sz="1050" dirty="0">
                  <a:solidFill>
                    <a:schemeClr val="tx1"/>
                  </a:solidFill>
                  <a:cs typeface="Arial" pitchFamily="34" charset="0"/>
                </a:rPr>
                <a:t>6 Semester</a:t>
              </a: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Internationale Kooperation u.a. mit </a:t>
              </a:r>
              <a:br>
                <a:rPr lang="de-DE" sz="1050" dirty="0">
                  <a:solidFill>
                    <a:schemeClr val="tx1"/>
                  </a:solidFill>
                  <a:cs typeface="Arial" pitchFamily="34" charset="0"/>
                </a:rPr>
              </a:br>
              <a:r>
                <a:rPr lang="de-DE" sz="1050" dirty="0">
                  <a:solidFill>
                    <a:schemeClr val="tx1"/>
                  </a:solidFill>
                  <a:cs typeface="Arial" pitchFamily="34" charset="0"/>
                </a:rPr>
                <a:t>Uni St. Gallen (HSG), </a:t>
              </a:r>
              <a:br>
                <a:rPr lang="de-DE" sz="1050" dirty="0">
                  <a:solidFill>
                    <a:schemeClr val="tx1"/>
                  </a:solidFill>
                  <a:cs typeface="Arial" pitchFamily="34" charset="0"/>
                </a:rPr>
              </a:br>
              <a:r>
                <a:rPr lang="de-DE" sz="1050" dirty="0">
                  <a:solidFill>
                    <a:schemeClr val="tx1"/>
                  </a:solidFill>
                  <a:cs typeface="Arial" pitchFamily="34" charset="0"/>
                </a:rPr>
                <a:t>Uni BW München</a:t>
              </a: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Austausch mit </a:t>
              </a:r>
              <a:br>
                <a:rPr lang="de-DE" sz="1050" dirty="0">
                  <a:solidFill>
                    <a:schemeClr val="tx1"/>
                  </a:solidFill>
                  <a:cs typeface="Arial" pitchFamily="34" charset="0"/>
                </a:rPr>
              </a:br>
              <a:r>
                <a:rPr lang="de-DE" sz="1050" dirty="0">
                  <a:solidFill>
                    <a:schemeClr val="tx1"/>
                  </a:solidFill>
                  <a:cs typeface="Arial" pitchFamily="34" charset="0"/>
                </a:rPr>
                <a:t>Int. Institutionen, z.B. Massachusetts Institute of Technology (MIT), Center for Transportation &amp; Logistics </a:t>
              </a:r>
            </a:p>
          </p:txBody>
        </p:sp>
        <p:sp>
          <p:nvSpPr>
            <p:cNvPr id="11" name="Rechteck 10"/>
            <p:cNvSpPr/>
            <p:nvPr/>
          </p:nvSpPr>
          <p:spPr>
            <a:xfrm>
              <a:off x="6661058" y="2276475"/>
              <a:ext cx="2014630" cy="4032250"/>
            </a:xfrm>
            <a:prstGeom prst="rect">
              <a:avLst/>
            </a:prstGeom>
            <a:grpFill/>
            <a:ln/>
          </p:spPr>
          <p:style>
            <a:lnRef idx="1">
              <a:schemeClr val="accent6"/>
            </a:lnRef>
            <a:fillRef idx="2">
              <a:schemeClr val="accent6"/>
            </a:fillRef>
            <a:effectRef idx="1">
              <a:schemeClr val="accent6"/>
            </a:effectRef>
            <a:fontRef idx="minor">
              <a:schemeClr val="dk1"/>
            </a:fontRef>
          </p:style>
          <p:txBody>
            <a:bodyPr lIns="30000" rIns="30000"/>
            <a:lstStyle/>
            <a:p>
              <a:pPr algn="ctr" eaLnBrk="1" hangingPunct="1">
                <a:buClr>
                  <a:schemeClr val="accent1"/>
                </a:buClr>
                <a:defRPr/>
              </a:pPr>
              <a:r>
                <a:rPr lang="de-DE" sz="1400" b="1" dirty="0">
                  <a:solidFill>
                    <a:schemeClr val="tx1"/>
                  </a:solidFill>
                  <a:cs typeface="Arial" pitchFamily="34" charset="0"/>
                </a:rPr>
                <a:t>Weiterbildung</a:t>
              </a:r>
            </a:p>
            <a:p>
              <a:pPr marL="171450" indent="-171450" eaLnBrk="1" hangingPunct="1">
                <a:buClr>
                  <a:schemeClr val="accent1"/>
                </a:buClr>
                <a:buFont typeface="Wingdings" panose="05000000000000000000" pitchFamily="2" charset="2"/>
                <a:buChar char="§"/>
                <a:defRPr/>
              </a:pPr>
              <a:endParaRPr lang="de-DE" sz="300" b="1" dirty="0">
                <a:solidFill>
                  <a:schemeClr val="tx1"/>
                </a:solidFill>
                <a:cs typeface="Arial" pitchFamily="34" charset="0"/>
              </a:endParaRP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Universitätslehrgang Logistik und Supply Chain Management</a:t>
              </a: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MBA Logistics der Kühne School of Logistics</a:t>
              </a: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MBA Logistik der Donau Universität Krems</a:t>
              </a: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Executive Trainings-</a:t>
              </a:r>
              <a:r>
                <a:rPr lang="de-DE" sz="1050" dirty="0" err="1">
                  <a:solidFill>
                    <a:schemeClr val="tx1"/>
                  </a:solidFill>
                  <a:cs typeface="Arial" pitchFamily="34" charset="0"/>
                </a:rPr>
                <a:t>programme</a:t>
              </a:r>
              <a:r>
                <a:rPr lang="de-DE" sz="1050" dirty="0">
                  <a:solidFill>
                    <a:schemeClr val="tx1"/>
                  </a:solidFill>
                  <a:cs typeface="Arial" pitchFamily="34" charset="0"/>
                </a:rPr>
                <a:t> für Unternehmen</a:t>
              </a: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Kooperation mit Business Circle</a:t>
              </a: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BVL Akademie</a:t>
              </a: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Logistikmanager Lehrgang des WIFI</a:t>
              </a:r>
            </a:p>
            <a:p>
              <a:pPr marL="171450" indent="-171450" eaLnBrk="1" hangingPunct="1">
                <a:buClr>
                  <a:schemeClr val="accent1"/>
                </a:buClr>
                <a:buFont typeface="Wingdings" panose="05000000000000000000" pitchFamily="2" charset="2"/>
                <a:buChar char="§"/>
                <a:defRPr/>
              </a:pPr>
              <a:r>
                <a:rPr lang="de-DE" sz="1050" dirty="0" err="1">
                  <a:solidFill>
                    <a:schemeClr val="tx1"/>
                  </a:solidFill>
                  <a:cs typeface="Arial" pitchFamily="34" charset="0"/>
                </a:rPr>
                <a:t>Netlop</a:t>
              </a:r>
              <a:r>
                <a:rPr lang="de-DE" sz="1050" dirty="0">
                  <a:solidFill>
                    <a:schemeClr val="tx1"/>
                  </a:solidFill>
                  <a:cs typeface="Arial" pitchFamily="34" charset="0"/>
                </a:rPr>
                <a:t>-Seminar der Kühne Stiftung</a:t>
              </a:r>
            </a:p>
            <a:p>
              <a:pPr marL="171450" indent="-171450" eaLnBrk="1" hangingPunct="1">
                <a:buClr>
                  <a:schemeClr val="accent1"/>
                </a:buClr>
                <a:buFont typeface="Wingdings" panose="05000000000000000000" pitchFamily="2" charset="2"/>
                <a:buChar char="§"/>
                <a:defRPr/>
              </a:pPr>
              <a:r>
                <a:rPr lang="de-DE" sz="1050" dirty="0">
                  <a:solidFill>
                    <a:schemeClr val="tx1"/>
                  </a:solidFill>
                  <a:cs typeface="Arial" pitchFamily="34" charset="0"/>
                </a:rPr>
                <a:t>Etc.</a:t>
              </a:r>
            </a:p>
          </p:txBody>
        </p:sp>
      </p:grpSp>
      <p:sp>
        <p:nvSpPr>
          <p:cNvPr id="14" name="Fußzeilenplatzhalter 13"/>
          <p:cNvSpPr>
            <a:spLocks noGrp="1"/>
          </p:cNvSpPr>
          <p:nvPr>
            <p:ph type="ftr" sz="quarter" idx="11"/>
          </p:nvPr>
        </p:nvSpPr>
        <p:spPr/>
        <p:txBody>
          <a:bodyPr/>
          <a:lstStyle/>
          <a:p>
            <a:r>
              <a:rPr lang="en-US"/>
              <a:t>Univ.-Prof. Dr. Sebastian Kummer</a:t>
            </a:r>
            <a:endParaRPr lang="de-DE" dirty="0"/>
          </a:p>
        </p:txBody>
      </p:sp>
      <p:sp>
        <p:nvSpPr>
          <p:cNvPr id="5" name="Date Placeholder 4"/>
          <p:cNvSpPr>
            <a:spLocks noGrp="1"/>
          </p:cNvSpPr>
          <p:nvPr>
            <p:ph type="dt" sz="half" idx="10"/>
          </p:nvPr>
        </p:nvSpPr>
        <p:spPr/>
        <p:txBody>
          <a:bodyPr/>
          <a:lstStyle/>
          <a:p>
            <a:pPr>
              <a:defRPr/>
            </a:pPr>
            <a:fld id="{38A36E00-65CF-6E4B-A76D-838F7836239E}" type="datetime1">
              <a:rPr lang="de-DE" smtClean="0"/>
              <a:t>16.01.2024</a:t>
            </a:fld>
            <a:endParaRPr lang="de-DE" dirty="0"/>
          </a:p>
        </p:txBody>
      </p:sp>
      <p:sp>
        <p:nvSpPr>
          <p:cNvPr id="2" name="Slide Number Placeholder 1">
            <a:extLst>
              <a:ext uri="{FF2B5EF4-FFF2-40B4-BE49-F238E27FC236}">
                <a16:creationId xmlns:a16="http://schemas.microsoft.com/office/drawing/2014/main" id="{15CD9255-2273-5448-B106-5F8D910677EF}"/>
              </a:ext>
            </a:extLst>
          </p:cNvPr>
          <p:cNvSpPr>
            <a:spLocks noGrp="1"/>
          </p:cNvSpPr>
          <p:nvPr>
            <p:ph type="sldNum" sz="quarter" idx="12"/>
          </p:nvPr>
        </p:nvSpPr>
        <p:spPr/>
        <p:txBody>
          <a:bodyPr/>
          <a:lstStyle/>
          <a:p>
            <a:pPr>
              <a:defRPr/>
            </a:pPr>
            <a:r>
              <a:rPr lang="de-DE" altLang="de-DE"/>
              <a:t>Seite </a:t>
            </a:r>
            <a:fld id="{A0469578-1093-444C-879C-AAF18F9005E2}" type="slidenum">
              <a:rPr lang="de-DE" altLang="de-DE" smtClean="0"/>
              <a:pPr>
                <a:defRPr/>
              </a:pPr>
              <a:t>12</a:t>
            </a:fld>
            <a:endParaRPr lang="de-DE" altLang="de-DE" dirty="0"/>
          </a:p>
        </p:txBody>
      </p:sp>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886955" y="136666"/>
            <a:ext cx="6472445" cy="8134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290" rIns="0" bIns="34290" numCol="1" rtlCol="0" anchor="ctr" anchorCtr="0" compatLnSpc="1">
            <a:prstTxWarp prst="textNoShape">
              <a:avLst/>
            </a:prstTxWarp>
            <a:noAutofit/>
          </a:bodyPr>
          <a:lstStyle/>
          <a:p>
            <a:pPr eaLnBrk="1" hangingPunct="1"/>
            <a:r>
              <a:rPr lang="de-DE" altLang="de-DE" sz="1620" dirty="0">
                <a:latin typeface="+mn-lt"/>
              </a:rPr>
              <a:t>Unsere Bachelorstudierenden erhalten eine umfassende Ausbildung in Transportwirtschaft und Logistik</a:t>
            </a:r>
          </a:p>
        </p:txBody>
      </p:sp>
      <p:sp>
        <p:nvSpPr>
          <p:cNvPr id="58" name="Date Placeholder 4"/>
          <p:cNvSpPr>
            <a:spLocks noGrp="1"/>
          </p:cNvSpPr>
          <p:nvPr>
            <p:ph type="dt" sz="half" idx="10"/>
          </p:nvPr>
        </p:nvSpPr>
        <p:spPr>
          <a:xfrm>
            <a:off x="1018633" y="4954056"/>
            <a:ext cx="1839248" cy="189166"/>
          </a:xfrm>
        </p:spPr>
        <p:txBody>
          <a:bodyPr/>
          <a:lstStyle/>
          <a:p>
            <a:pPr defTabSz="822960">
              <a:defRPr/>
            </a:pPr>
            <a:fld id="{5AAD718E-C70A-441A-8F48-8BE369126F26}" type="datetime1">
              <a:rPr lang="de-DE">
                <a:solidFill>
                  <a:srgbClr val="000000">
                    <a:tint val="75000"/>
                  </a:srgbClr>
                </a:solidFill>
                <a:latin typeface="Verdana"/>
              </a:rPr>
              <a:pPr defTabSz="822960">
                <a:defRPr/>
              </a:pPr>
              <a:t>16.01.2024</a:t>
            </a:fld>
            <a:endParaRPr lang="de-DE" dirty="0">
              <a:solidFill>
                <a:srgbClr val="000000">
                  <a:tint val="75000"/>
                </a:srgbClr>
              </a:solidFill>
              <a:latin typeface="Verdana"/>
            </a:endParaRPr>
          </a:p>
        </p:txBody>
      </p:sp>
      <p:sp>
        <p:nvSpPr>
          <p:cNvPr id="59" name="AutoShape 51"/>
          <p:cNvSpPr>
            <a:spLocks noChangeArrowheads="1"/>
          </p:cNvSpPr>
          <p:nvPr/>
        </p:nvSpPr>
        <p:spPr bwMode="auto">
          <a:xfrm>
            <a:off x="825138" y="1388106"/>
            <a:ext cx="6743777" cy="237377"/>
          </a:xfrm>
          <a:prstGeom prst="roundRect">
            <a:avLst>
              <a:gd name="adj" fmla="val 16667"/>
            </a:avLst>
          </a:prstGeom>
          <a:solidFill>
            <a:srgbClr val="002060"/>
          </a:solidFill>
          <a:ln w="12700">
            <a:solidFill>
              <a:srgbClr val="002060"/>
            </a:solidFill>
            <a:round/>
            <a:headEnd/>
            <a:tailEnd/>
          </a:ln>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822960"/>
            <a:r>
              <a:rPr lang="de-DE" altLang="de-DE" sz="972" b="1" dirty="0">
                <a:solidFill>
                  <a:srgbClr val="FFFFFF"/>
                </a:solidFill>
              </a:rPr>
              <a:t>KURS 1: Einführung in die Transportwirtschaft</a:t>
            </a:r>
          </a:p>
        </p:txBody>
      </p:sp>
      <p:sp>
        <p:nvSpPr>
          <p:cNvPr id="60" name="AutoShape 51"/>
          <p:cNvSpPr>
            <a:spLocks noChangeArrowheads="1"/>
          </p:cNvSpPr>
          <p:nvPr/>
        </p:nvSpPr>
        <p:spPr bwMode="auto">
          <a:xfrm>
            <a:off x="825138" y="1671604"/>
            <a:ext cx="6743777" cy="237601"/>
          </a:xfrm>
          <a:prstGeom prst="roundRect">
            <a:avLst>
              <a:gd name="adj" fmla="val 16667"/>
            </a:avLst>
          </a:prstGeom>
          <a:solidFill>
            <a:srgbClr val="002060"/>
          </a:solidFill>
          <a:ln w="12700">
            <a:solidFill>
              <a:srgbClr val="002060"/>
            </a:solidFill>
            <a:round/>
            <a:headEnd/>
            <a:tailEnd/>
          </a:ln>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822960"/>
            <a:r>
              <a:rPr lang="de-DE" altLang="de-DE" sz="972" b="1" dirty="0">
                <a:solidFill>
                  <a:srgbClr val="FFFFFF"/>
                </a:solidFill>
              </a:rPr>
              <a:t>KURS 2: Logistikmanagement</a:t>
            </a:r>
          </a:p>
        </p:txBody>
      </p:sp>
      <p:sp>
        <p:nvSpPr>
          <p:cNvPr id="61" name="AutoShape 51"/>
          <p:cNvSpPr>
            <a:spLocks noChangeArrowheads="1"/>
          </p:cNvSpPr>
          <p:nvPr/>
        </p:nvSpPr>
        <p:spPr bwMode="auto">
          <a:xfrm>
            <a:off x="729557" y="1329935"/>
            <a:ext cx="7644563" cy="638799"/>
          </a:xfrm>
          <a:prstGeom prst="roundRect">
            <a:avLst>
              <a:gd name="adj" fmla="val 9565"/>
            </a:avLst>
          </a:prstGeom>
          <a:noFill/>
          <a:ln w="2857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822960"/>
            <a:endParaRPr lang="de-DE" altLang="de-DE" sz="729">
              <a:solidFill>
                <a:srgbClr val="FFFFFF"/>
              </a:solidFill>
            </a:endParaRPr>
          </a:p>
        </p:txBody>
      </p:sp>
      <p:sp>
        <p:nvSpPr>
          <p:cNvPr id="62" name="AutoShape 51"/>
          <p:cNvSpPr>
            <a:spLocks noChangeArrowheads="1"/>
          </p:cNvSpPr>
          <p:nvPr/>
        </p:nvSpPr>
        <p:spPr bwMode="auto">
          <a:xfrm>
            <a:off x="731521" y="2105181"/>
            <a:ext cx="7642599" cy="2301404"/>
          </a:xfrm>
          <a:prstGeom prst="roundRect">
            <a:avLst>
              <a:gd name="adj" fmla="val 4097"/>
            </a:avLst>
          </a:prstGeom>
          <a:noFill/>
          <a:ln w="28575">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822960"/>
            <a:endParaRPr lang="de-DE" altLang="de-DE" sz="729">
              <a:solidFill>
                <a:srgbClr val="FFFFFF"/>
              </a:solidFill>
            </a:endParaRPr>
          </a:p>
        </p:txBody>
      </p:sp>
      <p:sp>
        <p:nvSpPr>
          <p:cNvPr id="63" name="AutoShape 51"/>
          <p:cNvSpPr>
            <a:spLocks noChangeArrowheads="1"/>
          </p:cNvSpPr>
          <p:nvPr/>
        </p:nvSpPr>
        <p:spPr bwMode="auto">
          <a:xfrm>
            <a:off x="825137" y="2264906"/>
            <a:ext cx="6743778" cy="186510"/>
          </a:xfrm>
          <a:prstGeom prst="roundRect">
            <a:avLst>
              <a:gd name="adj" fmla="val 16667"/>
            </a:avLst>
          </a:prstGeom>
          <a:solidFill>
            <a:srgbClr val="002060"/>
          </a:solidFill>
          <a:ln w="12700">
            <a:solidFill>
              <a:srgbClr val="002060"/>
            </a:solidFill>
            <a:round/>
            <a:headEnd/>
            <a:tailEnd/>
          </a:ln>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822960"/>
            <a:r>
              <a:rPr lang="de-DE" altLang="de-DE" sz="972" b="1" dirty="0">
                <a:solidFill>
                  <a:srgbClr val="FFFFFF"/>
                </a:solidFill>
              </a:rPr>
              <a:t>KURS 3 und KURS 4: Vertiefung*</a:t>
            </a:r>
          </a:p>
        </p:txBody>
      </p:sp>
      <p:sp>
        <p:nvSpPr>
          <p:cNvPr id="64" name="AutoShape 51"/>
          <p:cNvSpPr>
            <a:spLocks noChangeArrowheads="1"/>
          </p:cNvSpPr>
          <p:nvPr/>
        </p:nvSpPr>
        <p:spPr bwMode="auto">
          <a:xfrm>
            <a:off x="805487" y="2523075"/>
            <a:ext cx="1520519" cy="418469"/>
          </a:xfrm>
          <a:prstGeom prst="roundRect">
            <a:avLst>
              <a:gd name="adj" fmla="val 16667"/>
            </a:avLst>
          </a:prstGeom>
          <a:solidFill>
            <a:schemeClr val="accent1">
              <a:lumMod val="20000"/>
              <a:lumOff val="80000"/>
            </a:schemeClr>
          </a:solidFill>
          <a:ln w="12700">
            <a:solidFill>
              <a:srgbClr val="D6E9FF"/>
            </a:solidFill>
            <a:round/>
            <a:headEnd/>
            <a:tailEnd/>
          </a:ln>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defTabSz="555498">
              <a:defRPr/>
            </a:pPr>
            <a:r>
              <a:rPr lang="de-DE" sz="810" b="1" kern="0" dirty="0">
                <a:solidFill>
                  <a:srgbClr val="002060"/>
                </a:solidFill>
              </a:rPr>
              <a:t>Mobilitätsmanagement</a:t>
            </a:r>
          </a:p>
          <a:p>
            <a:pPr algn="ctr" defTabSz="555498">
              <a:defRPr/>
            </a:pPr>
            <a:r>
              <a:rPr lang="de-DE" sz="810" kern="0" dirty="0">
                <a:solidFill>
                  <a:srgbClr val="002060"/>
                </a:solidFill>
              </a:rPr>
              <a:t>(nur im SS)</a:t>
            </a:r>
          </a:p>
        </p:txBody>
      </p:sp>
      <p:sp>
        <p:nvSpPr>
          <p:cNvPr id="65" name="AutoShape 51"/>
          <p:cNvSpPr>
            <a:spLocks noChangeArrowheads="1"/>
          </p:cNvSpPr>
          <p:nvPr/>
        </p:nvSpPr>
        <p:spPr bwMode="auto">
          <a:xfrm>
            <a:off x="802503" y="2981222"/>
            <a:ext cx="1523502" cy="418469"/>
          </a:xfrm>
          <a:prstGeom prst="roundRect">
            <a:avLst>
              <a:gd name="adj" fmla="val 16667"/>
            </a:avLst>
          </a:prstGeom>
          <a:solidFill>
            <a:schemeClr val="accent1">
              <a:lumMod val="20000"/>
              <a:lumOff val="80000"/>
            </a:schemeClr>
          </a:solidFill>
          <a:ln w="12700">
            <a:solidFill>
              <a:srgbClr val="D6E9FF"/>
            </a:solidFill>
            <a:round/>
            <a:headEnd/>
            <a:tailEnd/>
          </a:ln>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defTabSz="555498">
              <a:defRPr/>
            </a:pPr>
            <a:r>
              <a:rPr lang="de-DE" sz="810" b="1" kern="0" dirty="0">
                <a:solidFill>
                  <a:srgbClr val="002060"/>
                </a:solidFill>
              </a:rPr>
              <a:t>Management von</a:t>
            </a:r>
          </a:p>
          <a:p>
            <a:pPr algn="ctr" defTabSz="555498">
              <a:defRPr/>
            </a:pPr>
            <a:r>
              <a:rPr lang="de-DE" sz="810" b="1" kern="0" dirty="0">
                <a:solidFill>
                  <a:srgbClr val="002060"/>
                </a:solidFill>
              </a:rPr>
              <a:t>Verkehrsbetrieben</a:t>
            </a:r>
          </a:p>
        </p:txBody>
      </p:sp>
      <p:sp>
        <p:nvSpPr>
          <p:cNvPr id="66" name="AutoShape 51"/>
          <p:cNvSpPr>
            <a:spLocks noChangeArrowheads="1"/>
          </p:cNvSpPr>
          <p:nvPr/>
        </p:nvSpPr>
        <p:spPr bwMode="auto">
          <a:xfrm>
            <a:off x="4066653" y="2523075"/>
            <a:ext cx="1505627" cy="418469"/>
          </a:xfrm>
          <a:prstGeom prst="roundRect">
            <a:avLst>
              <a:gd name="adj" fmla="val 16667"/>
            </a:avLst>
          </a:prstGeom>
          <a:solidFill>
            <a:schemeClr val="accent1">
              <a:lumMod val="20000"/>
              <a:lumOff val="80000"/>
            </a:schemeClr>
          </a:solidFill>
          <a:ln w="12700">
            <a:solidFill>
              <a:srgbClr val="BDE6F2"/>
            </a:solidFill>
            <a:round/>
            <a:headEnd/>
            <a:tailEnd/>
          </a:ln>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defTabSz="555498">
              <a:defRPr/>
            </a:pPr>
            <a:r>
              <a:rPr lang="de-DE" sz="810" b="1" kern="0" dirty="0">
                <a:solidFill>
                  <a:srgbClr val="002060"/>
                </a:solidFill>
              </a:rPr>
              <a:t>Management von </a:t>
            </a:r>
          </a:p>
          <a:p>
            <a:pPr algn="ctr" defTabSz="555498">
              <a:defRPr/>
            </a:pPr>
            <a:r>
              <a:rPr lang="de-DE" sz="810" b="1" kern="0" dirty="0">
                <a:solidFill>
                  <a:srgbClr val="002060"/>
                </a:solidFill>
              </a:rPr>
              <a:t>Logistikunternehmen</a:t>
            </a:r>
            <a:endParaRPr lang="de-DE" sz="810" kern="0" dirty="0">
              <a:solidFill>
                <a:srgbClr val="002060"/>
              </a:solidFill>
            </a:endParaRPr>
          </a:p>
        </p:txBody>
      </p:sp>
      <p:sp>
        <p:nvSpPr>
          <p:cNvPr id="67" name="AutoShape 51"/>
          <p:cNvSpPr>
            <a:spLocks noChangeArrowheads="1"/>
          </p:cNvSpPr>
          <p:nvPr/>
        </p:nvSpPr>
        <p:spPr bwMode="auto">
          <a:xfrm>
            <a:off x="5854865" y="2523075"/>
            <a:ext cx="1689597" cy="418469"/>
          </a:xfrm>
          <a:prstGeom prst="roundRect">
            <a:avLst>
              <a:gd name="adj" fmla="val 16667"/>
            </a:avLst>
          </a:prstGeom>
          <a:solidFill>
            <a:schemeClr val="accent5">
              <a:lumMod val="60000"/>
              <a:lumOff val="40000"/>
            </a:schemeClr>
          </a:solidFill>
          <a:ln w="12700">
            <a:solidFill>
              <a:schemeClr val="accent5">
                <a:lumMod val="60000"/>
                <a:lumOff val="40000"/>
              </a:schemeClr>
            </a:solidFill>
            <a:round/>
            <a:headEnd/>
            <a:tailEnd/>
          </a:ln>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defTabSz="555498">
              <a:defRPr/>
            </a:pPr>
            <a:r>
              <a:rPr lang="de-DE" sz="810" b="1" kern="0" dirty="0">
                <a:solidFill>
                  <a:srgbClr val="002060"/>
                </a:solidFill>
              </a:rPr>
              <a:t>Supply Chain Management</a:t>
            </a:r>
          </a:p>
          <a:p>
            <a:pPr algn="ctr" defTabSz="555498">
              <a:defRPr/>
            </a:pPr>
            <a:r>
              <a:rPr lang="de-DE" sz="753" kern="0" dirty="0">
                <a:solidFill>
                  <a:srgbClr val="002060"/>
                </a:solidFill>
              </a:rPr>
              <a:t>(Englisch)</a:t>
            </a:r>
            <a:endParaRPr lang="de-DE" sz="753" b="1" kern="0" dirty="0">
              <a:solidFill>
                <a:srgbClr val="002060"/>
              </a:solidFill>
            </a:endParaRPr>
          </a:p>
        </p:txBody>
      </p:sp>
      <p:sp>
        <p:nvSpPr>
          <p:cNvPr id="68" name="AutoShape 51"/>
          <p:cNvSpPr>
            <a:spLocks noChangeArrowheads="1"/>
          </p:cNvSpPr>
          <p:nvPr/>
        </p:nvSpPr>
        <p:spPr bwMode="auto">
          <a:xfrm>
            <a:off x="2399972" y="2981222"/>
            <a:ext cx="1589730" cy="418469"/>
          </a:xfrm>
          <a:prstGeom prst="roundRect">
            <a:avLst>
              <a:gd name="adj" fmla="val 16667"/>
            </a:avLst>
          </a:prstGeom>
          <a:solidFill>
            <a:schemeClr val="accent1">
              <a:lumMod val="20000"/>
              <a:lumOff val="80000"/>
            </a:schemeClr>
          </a:solidFill>
          <a:ln w="12700">
            <a:solidFill>
              <a:srgbClr val="BDE6F2"/>
            </a:solidFill>
            <a:round/>
            <a:headEnd/>
            <a:tailEnd/>
          </a:ln>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defTabSz="555498">
              <a:defRPr/>
            </a:pPr>
            <a:r>
              <a:rPr lang="de-DE" sz="810" b="1" kern="0" dirty="0">
                <a:solidFill>
                  <a:srgbClr val="002060"/>
                </a:solidFill>
              </a:rPr>
              <a:t>Internationales Transport- </a:t>
            </a:r>
            <a:br>
              <a:rPr lang="de-DE" sz="810" b="1" kern="0" dirty="0">
                <a:solidFill>
                  <a:srgbClr val="002060"/>
                </a:solidFill>
              </a:rPr>
            </a:br>
            <a:r>
              <a:rPr lang="de-DE" sz="810" b="1" kern="0" dirty="0">
                <a:solidFill>
                  <a:srgbClr val="002060"/>
                </a:solidFill>
              </a:rPr>
              <a:t>und Logistikmanagement</a:t>
            </a:r>
          </a:p>
        </p:txBody>
      </p:sp>
      <p:sp>
        <p:nvSpPr>
          <p:cNvPr id="69" name="AutoShape 51"/>
          <p:cNvSpPr>
            <a:spLocks noChangeArrowheads="1"/>
          </p:cNvSpPr>
          <p:nvPr/>
        </p:nvSpPr>
        <p:spPr bwMode="auto">
          <a:xfrm>
            <a:off x="796819" y="3487037"/>
            <a:ext cx="6772097" cy="185716"/>
          </a:xfrm>
          <a:prstGeom prst="roundRect">
            <a:avLst>
              <a:gd name="adj" fmla="val 16667"/>
            </a:avLst>
          </a:prstGeom>
          <a:solidFill>
            <a:srgbClr val="002060"/>
          </a:solidFill>
          <a:ln w="12700">
            <a:solidFill>
              <a:srgbClr val="002060"/>
            </a:solidFill>
            <a:round/>
            <a:headEnd/>
            <a:tailEnd/>
          </a:ln>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822960"/>
            <a:r>
              <a:rPr lang="de-DE" altLang="de-DE" sz="972" b="1" dirty="0">
                <a:solidFill>
                  <a:srgbClr val="FFFFFF"/>
                </a:solidFill>
              </a:rPr>
              <a:t>KURS 5: Seminar**</a:t>
            </a:r>
          </a:p>
        </p:txBody>
      </p:sp>
      <p:sp>
        <p:nvSpPr>
          <p:cNvPr id="70" name="AutoShape 51"/>
          <p:cNvSpPr>
            <a:spLocks noChangeArrowheads="1"/>
          </p:cNvSpPr>
          <p:nvPr/>
        </p:nvSpPr>
        <p:spPr bwMode="auto">
          <a:xfrm>
            <a:off x="796818" y="3735314"/>
            <a:ext cx="893073" cy="559530"/>
          </a:xfrm>
          <a:prstGeom prst="roundRect">
            <a:avLst>
              <a:gd name="adj" fmla="val 16667"/>
            </a:avLst>
          </a:prstGeom>
          <a:solidFill>
            <a:schemeClr val="accent1">
              <a:lumMod val="20000"/>
              <a:lumOff val="80000"/>
            </a:schemeClr>
          </a:solidFill>
          <a:ln w="12700">
            <a:solidFill>
              <a:srgbClr val="D6E9FF"/>
            </a:solidFill>
            <a:round/>
            <a:headEnd/>
            <a:tailEnd/>
          </a:ln>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defTabSz="555498">
              <a:defRPr/>
            </a:pPr>
            <a:r>
              <a:rPr lang="de-DE" sz="743" b="1" kern="0" dirty="0">
                <a:solidFill>
                  <a:srgbClr val="002060"/>
                </a:solidFill>
              </a:rPr>
              <a:t>Nachhaltige</a:t>
            </a:r>
          </a:p>
          <a:p>
            <a:pPr algn="ctr" defTabSz="555498">
              <a:defRPr/>
            </a:pPr>
            <a:r>
              <a:rPr lang="de-DE" sz="743" b="1" kern="0" dirty="0">
                <a:solidFill>
                  <a:srgbClr val="002060"/>
                </a:solidFill>
              </a:rPr>
              <a:t>Verkehrswirtschaft </a:t>
            </a:r>
          </a:p>
          <a:p>
            <a:pPr algn="ctr" defTabSz="555498">
              <a:defRPr/>
            </a:pPr>
            <a:r>
              <a:rPr lang="de-DE" sz="743" b="1" kern="0" dirty="0">
                <a:solidFill>
                  <a:srgbClr val="002060"/>
                </a:solidFill>
              </a:rPr>
              <a:t>und Logistik</a:t>
            </a:r>
          </a:p>
          <a:p>
            <a:pPr algn="ctr" defTabSz="555498">
              <a:defRPr/>
            </a:pPr>
            <a:r>
              <a:rPr lang="de-DE" sz="729" kern="0" dirty="0">
                <a:solidFill>
                  <a:srgbClr val="002060"/>
                </a:solidFill>
              </a:rPr>
              <a:t>(Deutsch)</a:t>
            </a:r>
          </a:p>
        </p:txBody>
      </p:sp>
      <p:sp>
        <p:nvSpPr>
          <p:cNvPr id="71" name="AutoShape 51"/>
          <p:cNvSpPr>
            <a:spLocks noChangeArrowheads="1"/>
          </p:cNvSpPr>
          <p:nvPr/>
        </p:nvSpPr>
        <p:spPr bwMode="auto">
          <a:xfrm>
            <a:off x="1755188" y="3736945"/>
            <a:ext cx="893073" cy="559530"/>
          </a:xfrm>
          <a:prstGeom prst="roundRect">
            <a:avLst>
              <a:gd name="adj" fmla="val 16667"/>
            </a:avLst>
          </a:prstGeom>
          <a:solidFill>
            <a:schemeClr val="accent1">
              <a:lumMod val="20000"/>
              <a:lumOff val="80000"/>
            </a:schemeClr>
          </a:solidFill>
          <a:ln w="12700">
            <a:solidFill>
              <a:srgbClr val="D6E9FF"/>
            </a:solidFill>
            <a:round/>
            <a:headEnd/>
            <a:tailEnd/>
          </a:ln>
          <a:effectLst/>
        </p:spPr>
        <p:txBody>
          <a:bodyPr wrap="none" anchor="ctr"/>
          <a:lstStyle/>
          <a:p>
            <a:pPr algn="ctr" defTabSz="555498"/>
            <a:r>
              <a:rPr lang="de-DE" sz="743" b="1" kern="0" dirty="0">
                <a:solidFill>
                  <a:srgbClr val="002060"/>
                </a:solidFill>
              </a:rPr>
              <a:t>Logistik und </a:t>
            </a:r>
          </a:p>
          <a:p>
            <a:pPr algn="ctr" defTabSz="555498"/>
            <a:r>
              <a:rPr lang="de-DE" sz="743" b="1" kern="0" dirty="0">
                <a:solidFill>
                  <a:srgbClr val="002060"/>
                </a:solidFill>
              </a:rPr>
              <a:t>Verkehrs-</a:t>
            </a:r>
          </a:p>
          <a:p>
            <a:pPr algn="ctr" defTabSz="555498"/>
            <a:r>
              <a:rPr lang="de-DE" sz="743" b="1" kern="0" dirty="0">
                <a:solidFill>
                  <a:srgbClr val="002060"/>
                </a:solidFill>
              </a:rPr>
              <a:t>unternehmen</a:t>
            </a:r>
            <a:br>
              <a:rPr lang="de-DE" sz="729" b="1" kern="0" dirty="0">
                <a:solidFill>
                  <a:srgbClr val="002060"/>
                </a:solidFill>
              </a:rPr>
            </a:br>
            <a:r>
              <a:rPr lang="de-DE" sz="729" kern="0" dirty="0">
                <a:solidFill>
                  <a:srgbClr val="002060"/>
                </a:solidFill>
              </a:rPr>
              <a:t>(Deutsch)</a:t>
            </a:r>
          </a:p>
        </p:txBody>
      </p:sp>
      <p:sp>
        <p:nvSpPr>
          <p:cNvPr id="72" name="AutoShape 51"/>
          <p:cNvSpPr>
            <a:spLocks noChangeArrowheads="1"/>
          </p:cNvSpPr>
          <p:nvPr/>
        </p:nvSpPr>
        <p:spPr bwMode="auto">
          <a:xfrm>
            <a:off x="2713559" y="3740210"/>
            <a:ext cx="893073" cy="559530"/>
          </a:xfrm>
          <a:prstGeom prst="roundRect">
            <a:avLst>
              <a:gd name="adj" fmla="val 16667"/>
            </a:avLst>
          </a:prstGeom>
          <a:solidFill>
            <a:schemeClr val="accent1">
              <a:lumMod val="20000"/>
              <a:lumOff val="80000"/>
            </a:schemeClr>
          </a:solidFill>
          <a:ln w="12700">
            <a:solidFill>
              <a:srgbClr val="002E60">
                <a:lumMod val="10000"/>
                <a:lumOff val="90000"/>
              </a:srgbClr>
            </a:solidFill>
            <a:round/>
            <a:headEnd/>
            <a:tailEnd/>
          </a:ln>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defTabSz="555498">
              <a:defRPr/>
            </a:pPr>
            <a:r>
              <a:rPr lang="de-DE" sz="743" b="1" kern="0" dirty="0">
                <a:solidFill>
                  <a:srgbClr val="002060"/>
                </a:solidFill>
              </a:rPr>
              <a:t>Mobilität, </a:t>
            </a:r>
          </a:p>
          <a:p>
            <a:pPr algn="ctr" defTabSz="555498">
              <a:defRPr/>
            </a:pPr>
            <a:r>
              <a:rPr lang="de-DE" sz="743" b="1" kern="0" dirty="0">
                <a:solidFill>
                  <a:srgbClr val="002060"/>
                </a:solidFill>
              </a:rPr>
              <a:t>Infrastruktur </a:t>
            </a:r>
          </a:p>
          <a:p>
            <a:pPr algn="ctr" defTabSz="555498">
              <a:defRPr/>
            </a:pPr>
            <a:r>
              <a:rPr lang="de-DE" sz="743" b="1" kern="0" dirty="0">
                <a:solidFill>
                  <a:srgbClr val="002060"/>
                </a:solidFill>
              </a:rPr>
              <a:t>und Technologie</a:t>
            </a:r>
          </a:p>
          <a:p>
            <a:pPr algn="ctr" defTabSz="555498">
              <a:defRPr/>
            </a:pPr>
            <a:r>
              <a:rPr lang="de-DE" sz="743" kern="0" dirty="0">
                <a:solidFill>
                  <a:srgbClr val="002060"/>
                </a:solidFill>
              </a:rPr>
              <a:t>(Deutsch)</a:t>
            </a:r>
            <a:endParaRPr lang="de-DE" sz="729" kern="0" dirty="0">
              <a:solidFill>
                <a:srgbClr val="002060"/>
              </a:solidFill>
            </a:endParaRPr>
          </a:p>
        </p:txBody>
      </p:sp>
      <p:sp>
        <p:nvSpPr>
          <p:cNvPr id="73" name="AutoShape 51"/>
          <p:cNvSpPr>
            <a:spLocks noChangeArrowheads="1"/>
          </p:cNvSpPr>
          <p:nvPr/>
        </p:nvSpPr>
        <p:spPr bwMode="auto">
          <a:xfrm>
            <a:off x="3724877" y="3745134"/>
            <a:ext cx="893073" cy="559530"/>
          </a:xfrm>
          <a:prstGeom prst="roundRect">
            <a:avLst>
              <a:gd name="adj" fmla="val 16667"/>
            </a:avLst>
          </a:prstGeom>
          <a:solidFill>
            <a:schemeClr val="accent1">
              <a:lumMod val="20000"/>
              <a:lumOff val="80000"/>
            </a:schemeClr>
          </a:solidFill>
          <a:ln w="12700">
            <a:solidFill>
              <a:srgbClr val="002E60">
                <a:lumMod val="10000"/>
                <a:lumOff val="90000"/>
              </a:srgbClr>
            </a:solidFill>
            <a:round/>
            <a:headEnd/>
            <a:tailEnd/>
          </a:ln>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defTabSz="555498">
              <a:defRPr/>
            </a:pPr>
            <a:r>
              <a:rPr lang="de-AT" sz="743" b="1" kern="0" dirty="0">
                <a:solidFill>
                  <a:srgbClr val="002060"/>
                </a:solidFill>
              </a:rPr>
              <a:t>Nachhaltiges und </a:t>
            </a:r>
          </a:p>
          <a:p>
            <a:pPr algn="ctr" defTabSz="555498">
              <a:defRPr/>
            </a:pPr>
            <a:r>
              <a:rPr lang="de-AT" sz="743" b="1" kern="0" dirty="0">
                <a:solidFill>
                  <a:srgbClr val="002060"/>
                </a:solidFill>
              </a:rPr>
              <a:t>Digitales Supply </a:t>
            </a:r>
          </a:p>
          <a:p>
            <a:pPr algn="ctr" defTabSz="555498">
              <a:defRPr/>
            </a:pPr>
            <a:r>
              <a:rPr lang="de-AT" sz="743" b="1" kern="0" dirty="0">
                <a:solidFill>
                  <a:srgbClr val="002060"/>
                </a:solidFill>
              </a:rPr>
              <a:t>Chain Management</a:t>
            </a:r>
            <a:br>
              <a:rPr lang="de-DE" sz="729" b="1" kern="0" dirty="0">
                <a:solidFill>
                  <a:srgbClr val="002060"/>
                </a:solidFill>
              </a:rPr>
            </a:br>
            <a:r>
              <a:rPr lang="de-DE" sz="729" kern="0" dirty="0">
                <a:solidFill>
                  <a:srgbClr val="002060"/>
                </a:solidFill>
              </a:rPr>
              <a:t>(Deutsch)</a:t>
            </a:r>
            <a:endParaRPr lang="de-DE" sz="729" b="1" kern="0" dirty="0">
              <a:solidFill>
                <a:srgbClr val="002060"/>
              </a:solidFill>
            </a:endParaRPr>
          </a:p>
        </p:txBody>
      </p:sp>
      <p:sp>
        <p:nvSpPr>
          <p:cNvPr id="74" name="AutoShape 51"/>
          <p:cNvSpPr>
            <a:spLocks noChangeArrowheads="1"/>
          </p:cNvSpPr>
          <p:nvPr/>
        </p:nvSpPr>
        <p:spPr bwMode="auto">
          <a:xfrm>
            <a:off x="726034" y="4496522"/>
            <a:ext cx="7754954" cy="150310"/>
          </a:xfrm>
          <a:prstGeom prst="roundRect">
            <a:avLst>
              <a:gd name="adj" fmla="val 16667"/>
            </a:avLst>
          </a:prstGeom>
          <a:solidFill>
            <a:schemeClr val="bg1">
              <a:lumMod val="95000"/>
              <a:alpha val="14000"/>
            </a:schemeClr>
          </a:solidFill>
          <a:ln w="19050">
            <a:solidFill>
              <a:schemeClr val="bg1">
                <a:lumMod val="50000"/>
              </a:schemeClr>
            </a:solidFill>
            <a:round/>
            <a:headEnd/>
            <a:tailEnd/>
          </a:ln>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defTabSz="822960">
              <a:defRPr/>
            </a:pPr>
            <a:r>
              <a:rPr lang="de-DE" altLang="de-DE" sz="912" b="1" dirty="0">
                <a:solidFill>
                  <a:srgbClr val="000000"/>
                </a:solidFill>
              </a:rPr>
              <a:t>Grundlagen wissenschaftlichen Arbeitens</a:t>
            </a:r>
          </a:p>
        </p:txBody>
      </p:sp>
      <p:sp>
        <p:nvSpPr>
          <p:cNvPr id="75" name="AutoShape 51"/>
          <p:cNvSpPr>
            <a:spLocks noChangeArrowheads="1"/>
          </p:cNvSpPr>
          <p:nvPr/>
        </p:nvSpPr>
        <p:spPr bwMode="auto">
          <a:xfrm>
            <a:off x="726034" y="4736767"/>
            <a:ext cx="7754954" cy="150311"/>
          </a:xfrm>
          <a:prstGeom prst="roundRect">
            <a:avLst>
              <a:gd name="adj" fmla="val 16667"/>
            </a:avLst>
          </a:prstGeom>
          <a:solidFill>
            <a:schemeClr val="bg1">
              <a:lumMod val="95000"/>
              <a:alpha val="14000"/>
            </a:schemeClr>
          </a:solidFill>
          <a:ln w="19050">
            <a:solidFill>
              <a:schemeClr val="bg1">
                <a:lumMod val="50000"/>
              </a:schemeClr>
            </a:solidFill>
            <a:round/>
            <a:headEnd/>
            <a:tailEnd/>
          </a:ln>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defTabSz="822960">
              <a:defRPr/>
            </a:pPr>
            <a:r>
              <a:rPr lang="de-DE" altLang="de-DE" sz="912" b="1" dirty="0">
                <a:solidFill>
                  <a:srgbClr val="000000"/>
                </a:solidFill>
              </a:rPr>
              <a:t>Freies Wahlfach „Logistik für den Industriebetrieb“</a:t>
            </a:r>
          </a:p>
        </p:txBody>
      </p:sp>
      <p:sp>
        <p:nvSpPr>
          <p:cNvPr id="76" name="Textfeld 1"/>
          <p:cNvSpPr txBox="1">
            <a:spLocks noChangeArrowheads="1"/>
          </p:cNvSpPr>
          <p:nvPr/>
        </p:nvSpPr>
        <p:spPr bwMode="auto">
          <a:xfrm>
            <a:off x="7599286" y="1452958"/>
            <a:ext cx="664604"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defTabSz="822960">
              <a:defRPr/>
            </a:pPr>
            <a:r>
              <a:rPr lang="de-AT" altLang="de-DE" sz="810" b="1" i="1" dirty="0">
                <a:solidFill>
                  <a:srgbClr val="000000"/>
                </a:solidFill>
              </a:rPr>
              <a:t>Pflicht-</a:t>
            </a:r>
          </a:p>
          <a:p>
            <a:pPr algn="ctr" defTabSz="822960">
              <a:defRPr/>
            </a:pPr>
            <a:r>
              <a:rPr lang="de-AT" altLang="de-DE" sz="810" b="1" i="1" dirty="0" err="1">
                <a:solidFill>
                  <a:srgbClr val="000000"/>
                </a:solidFill>
              </a:rPr>
              <a:t>modul</a:t>
            </a:r>
            <a:endParaRPr lang="de-AT" altLang="de-DE" sz="810" b="1" i="1" dirty="0">
              <a:solidFill>
                <a:srgbClr val="000000"/>
              </a:solidFill>
            </a:endParaRPr>
          </a:p>
        </p:txBody>
      </p:sp>
      <p:sp>
        <p:nvSpPr>
          <p:cNvPr id="77" name="Textfeld 1"/>
          <p:cNvSpPr txBox="1">
            <a:spLocks noChangeArrowheads="1"/>
          </p:cNvSpPr>
          <p:nvPr/>
        </p:nvSpPr>
        <p:spPr bwMode="auto">
          <a:xfrm>
            <a:off x="7646059" y="2746624"/>
            <a:ext cx="571058" cy="46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defTabSz="822960">
              <a:defRPr/>
            </a:pPr>
            <a:r>
              <a:rPr lang="de-AT" altLang="de-DE" sz="810" b="1" i="1" dirty="0">
                <a:solidFill>
                  <a:srgbClr val="000000"/>
                </a:solidFill>
              </a:rPr>
              <a:t>Wahl-pflicht-module</a:t>
            </a:r>
          </a:p>
        </p:txBody>
      </p:sp>
      <p:sp>
        <p:nvSpPr>
          <p:cNvPr id="78" name="Rechteck 1"/>
          <p:cNvSpPr/>
          <p:nvPr/>
        </p:nvSpPr>
        <p:spPr>
          <a:xfrm>
            <a:off x="726035" y="4936623"/>
            <a:ext cx="6941985" cy="320985"/>
          </a:xfrm>
          <a:prstGeom prst="rect">
            <a:avLst/>
          </a:prstGeom>
        </p:spPr>
        <p:txBody>
          <a:bodyPr wrap="square">
            <a:spAutoFit/>
          </a:bodyP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822960">
              <a:defRPr/>
            </a:pPr>
            <a:r>
              <a:rPr lang="de-DE" sz="743" kern="0" dirty="0">
                <a:solidFill>
                  <a:srgbClr val="000000"/>
                </a:solidFill>
              </a:rPr>
              <a:t>*   </a:t>
            </a:r>
            <a:r>
              <a:rPr lang="de-DE" sz="743" u="sng" kern="0" dirty="0">
                <a:solidFill>
                  <a:srgbClr val="000000"/>
                </a:solidFill>
              </a:rPr>
              <a:t>Studierende müssen zwei unterschiedliche Kurse besuchen</a:t>
            </a:r>
            <a:r>
              <a:rPr lang="de-DE" sz="743" kern="0" dirty="0">
                <a:solidFill>
                  <a:srgbClr val="000000"/>
                </a:solidFill>
              </a:rPr>
              <a:t>. </a:t>
            </a:r>
          </a:p>
          <a:p>
            <a:pPr defTabSz="822960">
              <a:defRPr/>
            </a:pPr>
            <a:r>
              <a:rPr lang="de-DE" sz="743" kern="0" dirty="0">
                <a:solidFill>
                  <a:srgbClr val="000000"/>
                </a:solidFill>
              </a:rPr>
              <a:t>** Die </a:t>
            </a:r>
            <a:r>
              <a:rPr lang="de-DE" sz="743" u="sng" kern="0" dirty="0">
                <a:solidFill>
                  <a:srgbClr val="000000"/>
                </a:solidFill>
              </a:rPr>
              <a:t>Anmeldung zum Kurs 5/Seminar </a:t>
            </a:r>
            <a:r>
              <a:rPr lang="de-DE" sz="743" kern="0" dirty="0">
                <a:solidFill>
                  <a:srgbClr val="000000"/>
                </a:solidFill>
              </a:rPr>
              <a:t>kann ausnahmslos nur dann erfolgen, </a:t>
            </a:r>
            <a:r>
              <a:rPr lang="de-DE" sz="743" u="sng" kern="0" dirty="0">
                <a:solidFill>
                  <a:srgbClr val="000000"/>
                </a:solidFill>
              </a:rPr>
              <a:t>wenn</a:t>
            </a:r>
            <a:r>
              <a:rPr lang="de-DE" sz="743" kern="0" dirty="0">
                <a:solidFill>
                  <a:srgbClr val="000000"/>
                </a:solidFill>
              </a:rPr>
              <a:t> Studierende bereits </a:t>
            </a:r>
            <a:r>
              <a:rPr lang="de-DE" sz="743" u="sng" kern="0" dirty="0">
                <a:solidFill>
                  <a:srgbClr val="000000"/>
                </a:solidFill>
              </a:rPr>
              <a:t>Kurs 1 positiv absolviert</a:t>
            </a:r>
            <a:r>
              <a:rPr lang="de-DE" sz="743" kern="0" dirty="0">
                <a:solidFill>
                  <a:srgbClr val="000000"/>
                </a:solidFill>
              </a:rPr>
              <a:t> haben!</a:t>
            </a:r>
          </a:p>
        </p:txBody>
      </p:sp>
      <p:sp>
        <p:nvSpPr>
          <p:cNvPr id="79" name="AutoShape 51"/>
          <p:cNvSpPr>
            <a:spLocks noChangeArrowheads="1"/>
          </p:cNvSpPr>
          <p:nvPr/>
        </p:nvSpPr>
        <p:spPr bwMode="auto">
          <a:xfrm>
            <a:off x="4063668" y="2990310"/>
            <a:ext cx="1523502" cy="418469"/>
          </a:xfrm>
          <a:prstGeom prst="roundRect">
            <a:avLst>
              <a:gd name="adj" fmla="val 16667"/>
            </a:avLst>
          </a:prstGeom>
          <a:solidFill>
            <a:schemeClr val="accent1">
              <a:lumMod val="20000"/>
              <a:lumOff val="80000"/>
            </a:schemeClr>
          </a:solidFill>
          <a:ln w="12700">
            <a:solidFill>
              <a:srgbClr val="BDE6F2"/>
            </a:solidFill>
            <a:round/>
            <a:headEnd/>
            <a:tailEnd/>
          </a:ln>
          <a:effectLst/>
        </p:spPr>
        <p:txBody>
          <a:bodyPr wrap="none" anchor="ctr"/>
          <a:lstStyle/>
          <a:p>
            <a:pPr algn="ctr" defTabSz="555498"/>
            <a:r>
              <a:rPr lang="de-DE" sz="777" b="1" kern="0" dirty="0">
                <a:solidFill>
                  <a:srgbClr val="002060"/>
                </a:solidFill>
              </a:rPr>
              <a:t>Digitales Supply Chain </a:t>
            </a:r>
          </a:p>
          <a:p>
            <a:pPr algn="ctr" defTabSz="555498"/>
            <a:r>
              <a:rPr lang="de-DE" sz="777" b="1" kern="0" dirty="0">
                <a:solidFill>
                  <a:srgbClr val="002060"/>
                </a:solidFill>
              </a:rPr>
              <a:t>Management &amp; Data Analytics</a:t>
            </a:r>
          </a:p>
          <a:p>
            <a:pPr algn="ctr" defTabSz="555498"/>
            <a:r>
              <a:rPr lang="de-DE" sz="777" kern="0">
                <a:solidFill>
                  <a:srgbClr val="002060"/>
                </a:solidFill>
              </a:rPr>
              <a:t>(Deutsch) </a:t>
            </a:r>
            <a:r>
              <a:rPr lang="de-DE" sz="743" kern="0" dirty="0">
                <a:solidFill>
                  <a:srgbClr val="002060"/>
                </a:solidFill>
              </a:rPr>
              <a:t>(</a:t>
            </a:r>
            <a:r>
              <a:rPr lang="de-DE" sz="743" kern="0">
                <a:solidFill>
                  <a:srgbClr val="002060"/>
                </a:solidFill>
              </a:rPr>
              <a:t>nur im WS</a:t>
            </a:r>
            <a:r>
              <a:rPr lang="de-DE" sz="743" kern="0" dirty="0">
                <a:solidFill>
                  <a:srgbClr val="002060"/>
                </a:solidFill>
              </a:rPr>
              <a:t>) </a:t>
            </a:r>
            <a:endParaRPr lang="de-DE" sz="743" b="1" kern="0" dirty="0">
              <a:solidFill>
                <a:srgbClr val="002060"/>
              </a:solidFill>
            </a:endParaRPr>
          </a:p>
        </p:txBody>
      </p:sp>
      <p:sp>
        <p:nvSpPr>
          <p:cNvPr id="80" name="AutoShape 51"/>
          <p:cNvSpPr>
            <a:spLocks noChangeArrowheads="1"/>
          </p:cNvSpPr>
          <p:nvPr/>
        </p:nvSpPr>
        <p:spPr bwMode="auto">
          <a:xfrm>
            <a:off x="2402955" y="2523075"/>
            <a:ext cx="1586747" cy="418469"/>
          </a:xfrm>
          <a:prstGeom prst="roundRect">
            <a:avLst>
              <a:gd name="adj" fmla="val 16667"/>
            </a:avLst>
          </a:prstGeom>
          <a:solidFill>
            <a:schemeClr val="accent1">
              <a:lumMod val="20000"/>
              <a:lumOff val="80000"/>
            </a:schemeClr>
          </a:solidFill>
          <a:ln w="12700">
            <a:solidFill>
              <a:srgbClr val="BDE6F2"/>
            </a:solidFill>
            <a:round/>
            <a:headEnd/>
            <a:tailEnd/>
          </a:ln>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defTabSz="555498">
              <a:defRPr/>
            </a:pPr>
            <a:r>
              <a:rPr lang="de-DE" sz="810" b="1" kern="0" dirty="0">
                <a:solidFill>
                  <a:srgbClr val="002060"/>
                </a:solidFill>
              </a:rPr>
              <a:t>Innovationen in Verkehr und </a:t>
            </a:r>
            <a:br>
              <a:rPr lang="de-DE" sz="810" b="1" kern="0" dirty="0">
                <a:solidFill>
                  <a:srgbClr val="002060"/>
                </a:solidFill>
              </a:rPr>
            </a:br>
            <a:r>
              <a:rPr lang="de-DE" sz="810" b="1" kern="0" dirty="0">
                <a:solidFill>
                  <a:srgbClr val="002060"/>
                </a:solidFill>
              </a:rPr>
              <a:t>Logistik </a:t>
            </a:r>
            <a:r>
              <a:rPr lang="de-DE" sz="753" kern="0" dirty="0">
                <a:solidFill>
                  <a:srgbClr val="002060"/>
                </a:solidFill>
              </a:rPr>
              <a:t>(nur im WS)</a:t>
            </a:r>
          </a:p>
        </p:txBody>
      </p:sp>
      <p:sp>
        <p:nvSpPr>
          <p:cNvPr id="82" name="AutoShape 51"/>
          <p:cNvSpPr>
            <a:spLocks noChangeArrowheads="1"/>
          </p:cNvSpPr>
          <p:nvPr/>
        </p:nvSpPr>
        <p:spPr bwMode="auto">
          <a:xfrm>
            <a:off x="4736195" y="3748542"/>
            <a:ext cx="893073" cy="559530"/>
          </a:xfrm>
          <a:prstGeom prst="roundRect">
            <a:avLst>
              <a:gd name="adj" fmla="val 16667"/>
            </a:avLst>
          </a:prstGeom>
          <a:solidFill>
            <a:schemeClr val="accent5">
              <a:lumMod val="60000"/>
              <a:lumOff val="40000"/>
            </a:schemeClr>
          </a:solidFill>
          <a:ln w="12700">
            <a:solidFill>
              <a:schemeClr val="accent5">
                <a:lumMod val="60000"/>
                <a:lumOff val="40000"/>
              </a:schemeClr>
            </a:solidFill>
            <a:round/>
            <a:headEnd/>
            <a:tailEnd/>
          </a:ln>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defTabSz="555498"/>
            <a:r>
              <a:rPr lang="en-US" sz="747" b="1" kern="0" dirty="0">
                <a:solidFill>
                  <a:srgbClr val="002060"/>
                </a:solidFill>
              </a:rPr>
              <a:t>Supply Chain </a:t>
            </a:r>
          </a:p>
          <a:p>
            <a:pPr algn="ctr" defTabSz="555498"/>
            <a:r>
              <a:rPr lang="en-US" sz="747" b="1" kern="0" dirty="0">
                <a:solidFill>
                  <a:srgbClr val="002060"/>
                </a:solidFill>
              </a:rPr>
              <a:t>Management in </a:t>
            </a:r>
          </a:p>
          <a:p>
            <a:pPr algn="ctr" defTabSz="555498"/>
            <a:r>
              <a:rPr lang="en-US" sz="747" b="1" kern="0" dirty="0">
                <a:solidFill>
                  <a:srgbClr val="002060"/>
                </a:solidFill>
              </a:rPr>
              <a:t>International </a:t>
            </a:r>
          </a:p>
          <a:p>
            <a:pPr algn="ctr" defTabSz="555498"/>
            <a:r>
              <a:rPr lang="en-US" sz="747" b="1" kern="0" dirty="0">
                <a:solidFill>
                  <a:srgbClr val="002060"/>
                </a:solidFill>
              </a:rPr>
              <a:t>Context</a:t>
            </a:r>
          </a:p>
          <a:p>
            <a:pPr algn="ctr" defTabSz="555498"/>
            <a:r>
              <a:rPr lang="de-DE" sz="729" kern="0" dirty="0">
                <a:solidFill>
                  <a:srgbClr val="002060"/>
                </a:solidFill>
              </a:rPr>
              <a:t>(Englisch)</a:t>
            </a:r>
          </a:p>
        </p:txBody>
      </p:sp>
      <p:sp>
        <p:nvSpPr>
          <p:cNvPr id="84" name="Foliennummernplatzhalter 2"/>
          <p:cNvSpPr>
            <a:spLocks noGrp="1"/>
          </p:cNvSpPr>
          <p:nvPr>
            <p:ph type="sldNum" sz="quarter" idx="12"/>
          </p:nvPr>
        </p:nvSpPr>
        <p:spPr>
          <a:xfrm>
            <a:off x="886955" y="5207827"/>
            <a:ext cx="802935" cy="232277"/>
          </a:xfrm>
        </p:spPr>
        <p:txBody>
          <a:bodyPr/>
          <a:lstStyle/>
          <a:p>
            <a:pPr defTabSz="822960"/>
            <a:r>
              <a:rPr lang="de-DE" altLang="de-DE" dirty="0">
                <a:solidFill>
                  <a:srgbClr val="000000">
                    <a:tint val="75000"/>
                  </a:srgbClr>
                </a:solidFill>
              </a:rPr>
              <a:t>Seite </a:t>
            </a:r>
            <a:fld id="{5FF3867A-4B8C-416B-BC8B-9E65F1AB628A}" type="slidenum">
              <a:rPr lang="de-DE" altLang="de-DE">
                <a:solidFill>
                  <a:srgbClr val="000000">
                    <a:tint val="75000"/>
                  </a:srgbClr>
                </a:solidFill>
              </a:rPr>
              <a:pPr defTabSz="822960"/>
              <a:t>13</a:t>
            </a:fld>
            <a:endParaRPr lang="de-DE" altLang="de-DE" dirty="0">
              <a:solidFill>
                <a:srgbClr val="000000">
                  <a:tint val="75000"/>
                </a:srgbClr>
              </a:solidFill>
            </a:endParaRPr>
          </a:p>
        </p:txBody>
      </p:sp>
      <p:sp>
        <p:nvSpPr>
          <p:cNvPr id="85" name="Fußzeilenplatzhalter 11"/>
          <p:cNvSpPr>
            <a:spLocks noGrp="1"/>
          </p:cNvSpPr>
          <p:nvPr>
            <p:ph type="ftr" sz="quarter" idx="11"/>
          </p:nvPr>
        </p:nvSpPr>
        <p:spPr>
          <a:xfrm>
            <a:off x="2749175" y="5202425"/>
            <a:ext cx="2895699" cy="232277"/>
          </a:xfrm>
        </p:spPr>
        <p:txBody>
          <a:bodyPr/>
          <a:lstStyle/>
          <a:p>
            <a:pPr defTabSz="822960"/>
            <a:r>
              <a:rPr lang="en-US">
                <a:solidFill>
                  <a:srgbClr val="000000">
                    <a:tint val="75000"/>
                  </a:srgbClr>
                </a:solidFill>
                <a:latin typeface="Arial" panose="020B0604020202020204" pitchFamily="34" charset="0"/>
                <a:cs typeface="Arial" panose="020B0604020202020204" pitchFamily="34" charset="0"/>
              </a:rPr>
              <a:t>Copyright 2021. WU Wien. All rights reserved.</a:t>
            </a:r>
            <a:endParaRPr lang="de-DE" dirty="0">
              <a:solidFill>
                <a:srgbClr val="000000">
                  <a:tint val="75000"/>
                </a:srgbClr>
              </a:solidFill>
              <a:latin typeface="Arial" panose="020B0604020202020204" pitchFamily="34" charset="0"/>
              <a:cs typeface="Arial" panose="020B0604020202020204" pitchFamily="34" charset="0"/>
            </a:endParaRPr>
          </a:p>
        </p:txBody>
      </p:sp>
      <p:sp>
        <p:nvSpPr>
          <p:cNvPr id="86" name="Date Placeholder 4"/>
          <p:cNvSpPr txBox="1">
            <a:spLocks/>
          </p:cNvSpPr>
          <p:nvPr/>
        </p:nvSpPr>
        <p:spPr>
          <a:xfrm>
            <a:off x="6525620" y="5171597"/>
            <a:ext cx="888666" cy="232277"/>
          </a:xfrm>
          <a:prstGeom prst="rect">
            <a:avLst/>
          </a:prstGeom>
        </p:spPr>
        <p:txBody>
          <a:bodyPr vert="horz" lIns="0" tIns="41144" rIns="0" bIns="41144" rtlCol="0" anchor="ctr"/>
          <a:lstStyle>
            <a:defPPr>
              <a:defRPr lang="de-DE"/>
            </a:defPPr>
            <a:lvl1pPr algn="r" rtl="0" eaLnBrk="0" fontAlgn="base" hangingPunct="0">
              <a:spcBef>
                <a:spcPct val="0"/>
              </a:spcBef>
              <a:spcAft>
                <a:spcPct val="0"/>
              </a:spcAft>
              <a:defRPr lang="de-DE" sz="800" kern="1200" cap="all" baseline="0" smtClean="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822960"/>
            <a:r>
              <a:rPr lang="de-AT" sz="540" dirty="0">
                <a:solidFill>
                  <a:srgbClr val="000000">
                    <a:tint val="75000"/>
                  </a:srgbClr>
                </a:solidFill>
                <a:latin typeface="Arial" panose="020B0604020202020204" pitchFamily="34" charset="0"/>
                <a:cs typeface="Arial" panose="020B0604020202020204" pitchFamily="34" charset="0"/>
              </a:rPr>
              <a:t>01.03.2021</a:t>
            </a:r>
          </a:p>
        </p:txBody>
      </p:sp>
    </p:spTree>
    <p:extLst>
      <p:ext uri="{BB962C8B-B14F-4D97-AF65-F5344CB8AC3E}">
        <p14:creationId xmlns:p14="http://schemas.microsoft.com/office/powerpoint/2010/main" val="245883715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Univ.-Prof. Dr. Sebastian </a:t>
            </a:r>
            <a:r>
              <a:rPr lang="en-US" dirty="0" err="1"/>
              <a:t>Kummer</a:t>
            </a:r>
            <a:endParaRPr lang="de-DE" dirty="0"/>
          </a:p>
        </p:txBody>
      </p:sp>
      <p:sp>
        <p:nvSpPr>
          <p:cNvPr id="6" name="Title 5"/>
          <p:cNvSpPr>
            <a:spLocks noGrp="1"/>
          </p:cNvSpPr>
          <p:nvPr>
            <p:ph type="title"/>
          </p:nvPr>
        </p:nvSpPr>
        <p:spPr/>
        <p:txBody>
          <a:bodyPr>
            <a:normAutofit/>
          </a:bodyPr>
          <a:lstStyle/>
          <a:p>
            <a:r>
              <a:rPr lang="de-DE" sz="2200" dirty="0"/>
              <a:t>Zulassung zur SBWL</a:t>
            </a:r>
            <a:br>
              <a:rPr lang="de-DE" sz="2200" dirty="0"/>
            </a:br>
            <a:r>
              <a:rPr lang="de-DE" sz="2200" dirty="0"/>
              <a:t>Wie ist der Ablauf des Zulassungsverfahrens?</a:t>
            </a:r>
          </a:p>
        </p:txBody>
      </p:sp>
      <p:sp>
        <p:nvSpPr>
          <p:cNvPr id="18" name="Pfeil nach rechts 7"/>
          <p:cNvSpPr/>
          <p:nvPr/>
        </p:nvSpPr>
        <p:spPr>
          <a:xfrm rot="5400000">
            <a:off x="1027067" y="2417069"/>
            <a:ext cx="3904102" cy="1821822"/>
          </a:xfrm>
          <a:prstGeom prst="rightArrow">
            <a:avLst>
              <a:gd name="adj1" fmla="val 50000"/>
              <a:gd name="adj2" fmla="val 22344"/>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de-AT" sz="1600">
              <a:solidFill>
                <a:prstClr val="white"/>
              </a:solidFill>
            </a:endParaRPr>
          </a:p>
        </p:txBody>
      </p:sp>
      <p:sp>
        <p:nvSpPr>
          <p:cNvPr id="19" name="Abgerundetes Rechteck 3"/>
          <p:cNvSpPr/>
          <p:nvPr/>
        </p:nvSpPr>
        <p:spPr>
          <a:xfrm>
            <a:off x="727542" y="1327950"/>
            <a:ext cx="5122762" cy="715569"/>
          </a:xfrm>
          <a:prstGeom prst="roundRect">
            <a:avLst/>
          </a:prstGeom>
          <a:solidFill>
            <a:schemeClr val="accent1">
              <a:lumMod val="20000"/>
              <a:lumOff val="8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rIns="0"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de-AT" sz="1200" b="1" dirty="0">
                <a:solidFill>
                  <a:srgbClr val="002060"/>
                </a:solidFill>
                <a:latin typeface="Arial" panose="020B0604020202020204" pitchFamily="34" charset="0"/>
                <a:cs typeface="Arial" panose="020B0604020202020204" pitchFamily="34" charset="0"/>
              </a:rPr>
              <a:t>Anmeldung zur SBWL Einstiegs-AG über LPIS </a:t>
            </a:r>
            <a:br>
              <a:rPr lang="de-AT" sz="1200" b="1" dirty="0">
                <a:solidFill>
                  <a:srgbClr val="002060"/>
                </a:solidFill>
                <a:latin typeface="Arial" panose="020B0604020202020204" pitchFamily="34" charset="0"/>
                <a:cs typeface="Arial" panose="020B0604020202020204" pitchFamily="34" charset="0"/>
              </a:rPr>
            </a:br>
            <a:r>
              <a:rPr lang="de-AT" sz="1200" b="1" dirty="0">
                <a:solidFill>
                  <a:srgbClr val="002060"/>
                </a:solidFill>
                <a:latin typeface="Arial" panose="020B0604020202020204" pitchFamily="34" charset="0"/>
                <a:cs typeface="Arial" panose="020B0604020202020204" pitchFamily="34" charset="0"/>
              </a:rPr>
              <a:t>„</a:t>
            </a:r>
            <a:r>
              <a:rPr lang="de-DE" sz="1200" b="1" dirty="0">
                <a:solidFill>
                  <a:srgbClr val="002060"/>
                </a:solidFill>
                <a:latin typeface="Arial" panose="020B0604020202020204" pitchFamily="34" charset="0"/>
                <a:cs typeface="Arial" panose="020B0604020202020204" pitchFamily="34" charset="0"/>
              </a:rPr>
              <a:t>Einstieg in die SBWL: Transportwirtschaft und Logistik“</a:t>
            </a:r>
            <a:br>
              <a:rPr lang="de-DE" sz="1200" b="1" dirty="0">
                <a:solidFill>
                  <a:srgbClr val="002060"/>
                </a:solidFill>
                <a:latin typeface="Arial" panose="020B0604020202020204" pitchFamily="34" charset="0"/>
                <a:cs typeface="Arial" panose="020B0604020202020204" pitchFamily="34" charset="0"/>
              </a:rPr>
            </a:br>
            <a:r>
              <a:rPr lang="de-DE" sz="1200" b="1" dirty="0">
                <a:solidFill>
                  <a:srgbClr val="002060"/>
                </a:solidFill>
                <a:latin typeface="Arial" panose="020B0604020202020204" pitchFamily="34" charset="0"/>
                <a:cs typeface="Arial" panose="020B0604020202020204" pitchFamily="34" charset="0"/>
              </a:rPr>
              <a:t>(01.02.2024</a:t>
            </a:r>
            <a:r>
              <a:rPr lang="de-AT" sz="1200" b="1" dirty="0">
                <a:solidFill>
                  <a:srgbClr val="002060"/>
                </a:solidFill>
                <a:latin typeface="Arial" panose="020B0604020202020204" pitchFamily="34" charset="0"/>
                <a:cs typeface="Arial" panose="020B0604020202020204" pitchFamily="34" charset="0"/>
              </a:rPr>
              <a:t> – 07.02.2024)</a:t>
            </a:r>
            <a:endParaRPr lang="de-DE" sz="1200" b="1" dirty="0">
              <a:solidFill>
                <a:srgbClr val="002060"/>
              </a:solidFill>
              <a:latin typeface="Arial" panose="020B0604020202020204" pitchFamily="34" charset="0"/>
              <a:cs typeface="Arial" panose="020B0604020202020204" pitchFamily="34" charset="0"/>
            </a:endParaRPr>
          </a:p>
        </p:txBody>
      </p:sp>
      <p:sp>
        <p:nvSpPr>
          <p:cNvPr id="20" name="Abgerundetes Rechteck 4"/>
          <p:cNvSpPr/>
          <p:nvPr/>
        </p:nvSpPr>
        <p:spPr>
          <a:xfrm>
            <a:off x="727542" y="2158668"/>
            <a:ext cx="5122762" cy="715569"/>
          </a:xfrm>
          <a:prstGeom prst="roundRect">
            <a:avLst/>
          </a:prstGeom>
          <a:solidFill>
            <a:schemeClr val="accent1">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de-AT" sz="1200" b="1" dirty="0">
                <a:solidFill>
                  <a:srgbClr val="002060"/>
                </a:solidFill>
                <a:latin typeface="Arial" panose="020B0604020202020204" pitchFamily="34" charset="0"/>
                <a:cs typeface="Arial" panose="020B0604020202020204" pitchFamily="34" charset="0"/>
              </a:rPr>
              <a:t>Bewerbungsantrag über Learn@WU abgeben</a:t>
            </a:r>
            <a:br>
              <a:rPr lang="de-AT" sz="1200" b="1" dirty="0">
                <a:solidFill>
                  <a:srgbClr val="002060"/>
                </a:solidFill>
                <a:latin typeface="Arial" panose="020B0604020202020204" pitchFamily="34" charset="0"/>
                <a:cs typeface="Arial" panose="020B0604020202020204" pitchFamily="34" charset="0"/>
              </a:rPr>
            </a:br>
            <a:r>
              <a:rPr lang="de-AT" sz="1200" b="1" dirty="0">
                <a:solidFill>
                  <a:srgbClr val="002060"/>
                </a:solidFill>
                <a:latin typeface="Arial" panose="020B0604020202020204" pitchFamily="34" charset="0"/>
                <a:cs typeface="Arial" panose="020B0604020202020204" pitchFamily="34" charset="0"/>
              </a:rPr>
              <a:t>(bis spätestens Mittwoch, 07.02.2024 (23:55 Uhr))</a:t>
            </a:r>
            <a:endParaRPr lang="de-DE" sz="1200" b="1" dirty="0">
              <a:solidFill>
                <a:srgbClr val="002060"/>
              </a:solidFill>
              <a:latin typeface="Arial" panose="020B0604020202020204" pitchFamily="34" charset="0"/>
              <a:cs typeface="Arial" panose="020B0604020202020204" pitchFamily="34" charset="0"/>
            </a:endParaRPr>
          </a:p>
        </p:txBody>
      </p:sp>
      <p:sp>
        <p:nvSpPr>
          <p:cNvPr id="21" name="Abgerundetes Rechteck 5"/>
          <p:cNvSpPr/>
          <p:nvPr/>
        </p:nvSpPr>
        <p:spPr>
          <a:xfrm>
            <a:off x="717946" y="2989387"/>
            <a:ext cx="5133730" cy="715569"/>
          </a:xfrm>
          <a:prstGeom prst="roundRect">
            <a:avLst/>
          </a:prstGeom>
          <a:solidFill>
            <a:schemeClr val="accent1">
              <a:lumMod val="60000"/>
              <a:lumOff val="4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rIns="0"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de-AT" sz="1200" b="1" dirty="0">
                <a:solidFill>
                  <a:srgbClr val="002060"/>
                </a:solidFill>
                <a:latin typeface="Arial" panose="020B0604020202020204" pitchFamily="34" charset="0"/>
                <a:cs typeface="Arial" panose="020B0604020202020204" pitchFamily="34" charset="0"/>
              </a:rPr>
              <a:t>Einstiegstest schreiben</a:t>
            </a:r>
            <a:r>
              <a:rPr lang="de-AT" sz="1200" dirty="0">
                <a:solidFill>
                  <a:srgbClr val="002060"/>
                </a:solidFill>
                <a:latin typeface="Arial" panose="020B0604020202020204" pitchFamily="34" charset="0"/>
                <a:cs typeface="Arial" panose="020B0604020202020204" pitchFamily="34" charset="0"/>
              </a:rPr>
              <a:t> (freiwillig)</a:t>
            </a:r>
          </a:p>
          <a:p>
            <a:pPr algn="ctr" eaLnBrk="1" fontAlgn="auto" hangingPunct="1">
              <a:spcBef>
                <a:spcPts val="0"/>
              </a:spcBef>
              <a:spcAft>
                <a:spcPts val="0"/>
              </a:spcAft>
              <a:defRPr/>
            </a:pPr>
            <a:r>
              <a:rPr lang="de-AT" sz="1200" b="1">
                <a:solidFill>
                  <a:srgbClr val="002060"/>
                </a:solidFill>
                <a:latin typeface="Arial" panose="020B0604020202020204" pitchFamily="34" charset="0"/>
                <a:cs typeface="Arial" panose="020B0604020202020204" pitchFamily="34" charset="0"/>
              </a:rPr>
              <a:t>(Donnerstag, </a:t>
            </a:r>
            <a:r>
              <a:rPr lang="de-AT" sz="1200" b="1" dirty="0">
                <a:solidFill>
                  <a:srgbClr val="002060"/>
                </a:solidFill>
                <a:latin typeface="Arial" panose="020B0604020202020204" pitchFamily="34" charset="0"/>
                <a:cs typeface="Arial" panose="020B0604020202020204" pitchFamily="34" charset="0"/>
              </a:rPr>
              <a:t>08.02.2024 von 15:30 – 18:00 Uhr)</a:t>
            </a:r>
          </a:p>
        </p:txBody>
      </p:sp>
      <p:sp>
        <p:nvSpPr>
          <p:cNvPr id="22" name="Abgerundetes Rechteck 6"/>
          <p:cNvSpPr/>
          <p:nvPr/>
        </p:nvSpPr>
        <p:spPr>
          <a:xfrm>
            <a:off x="690530" y="3913321"/>
            <a:ext cx="5162516" cy="714199"/>
          </a:xfrm>
          <a:prstGeom prst="roundRect">
            <a:avLst/>
          </a:prstGeom>
          <a:solidFill>
            <a:schemeClr val="accent1">
              <a:lumMod val="5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rIns="0"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de-AT" sz="1400" b="1" dirty="0">
                <a:solidFill>
                  <a:prstClr val="white"/>
                </a:solidFill>
                <a:latin typeface="Arial" panose="020B0604020202020204" pitchFamily="34" charset="0"/>
                <a:cs typeface="Arial" panose="020B0604020202020204" pitchFamily="34" charset="0"/>
              </a:rPr>
              <a:t>Anmeldung zum Grundkurs</a:t>
            </a:r>
          </a:p>
        </p:txBody>
      </p:sp>
      <p:sp>
        <p:nvSpPr>
          <p:cNvPr id="23" name="Ellipse 10"/>
          <p:cNvSpPr/>
          <p:nvPr/>
        </p:nvSpPr>
        <p:spPr>
          <a:xfrm>
            <a:off x="526031" y="1536315"/>
            <a:ext cx="383830" cy="367380"/>
          </a:xfrm>
          <a:prstGeom prst="ellipse">
            <a:avLst/>
          </a:prstGeom>
          <a:solidFill>
            <a:schemeClr val="bg2"/>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de-AT" sz="1400" b="1" dirty="0">
                <a:solidFill>
                  <a:prstClr val="black"/>
                </a:solidFill>
                <a:latin typeface="Arial" panose="020B0604020202020204" pitchFamily="34" charset="0"/>
                <a:cs typeface="Arial" panose="020B0604020202020204" pitchFamily="34" charset="0"/>
              </a:rPr>
              <a:t>1</a:t>
            </a:r>
          </a:p>
        </p:txBody>
      </p:sp>
      <p:sp>
        <p:nvSpPr>
          <p:cNvPr id="24" name="Ellipse 11"/>
          <p:cNvSpPr/>
          <p:nvPr/>
        </p:nvSpPr>
        <p:spPr>
          <a:xfrm>
            <a:off x="526031" y="2349213"/>
            <a:ext cx="383830" cy="367380"/>
          </a:xfrm>
          <a:prstGeom prst="ellipse">
            <a:avLst/>
          </a:prstGeom>
          <a:solidFill>
            <a:schemeClr val="bg2"/>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de-AT" sz="1400" b="1" dirty="0">
                <a:solidFill>
                  <a:prstClr val="black"/>
                </a:solidFill>
                <a:latin typeface="Arial" panose="020B0604020202020204" pitchFamily="34" charset="0"/>
                <a:cs typeface="Arial" panose="020B0604020202020204" pitchFamily="34" charset="0"/>
              </a:rPr>
              <a:t>2</a:t>
            </a:r>
          </a:p>
        </p:txBody>
      </p:sp>
      <p:sp>
        <p:nvSpPr>
          <p:cNvPr id="25" name="Ellipse 12"/>
          <p:cNvSpPr/>
          <p:nvPr/>
        </p:nvSpPr>
        <p:spPr>
          <a:xfrm>
            <a:off x="526031" y="3162110"/>
            <a:ext cx="383830" cy="367380"/>
          </a:xfrm>
          <a:prstGeom prst="ellipse">
            <a:avLst/>
          </a:prstGeom>
          <a:solidFill>
            <a:schemeClr val="bg2"/>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de-AT" sz="1400" b="1" dirty="0">
                <a:solidFill>
                  <a:prstClr val="black"/>
                </a:solidFill>
                <a:latin typeface="Arial" panose="020B0604020202020204" pitchFamily="34" charset="0"/>
                <a:cs typeface="Arial" panose="020B0604020202020204" pitchFamily="34" charset="0"/>
              </a:rPr>
              <a:t>3</a:t>
            </a:r>
          </a:p>
        </p:txBody>
      </p:sp>
      <p:sp>
        <p:nvSpPr>
          <p:cNvPr id="26" name="Textfeld 19"/>
          <p:cNvSpPr txBox="1"/>
          <p:nvPr/>
        </p:nvSpPr>
        <p:spPr>
          <a:xfrm>
            <a:off x="5922958" y="3887276"/>
            <a:ext cx="2852742" cy="646331"/>
          </a:xfrm>
          <a:prstGeom prst="rect">
            <a:avLst/>
          </a:prstGeom>
          <a:noFill/>
        </p:spPr>
        <p:txBody>
          <a:bodyPr wrap="square">
            <a:spAutoFit/>
          </a:bodyP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Bef>
                <a:spcPts val="0"/>
              </a:spcBef>
              <a:spcAft>
                <a:spcPts val="0"/>
              </a:spcAft>
              <a:defRPr/>
            </a:pPr>
            <a:r>
              <a:rPr lang="de-AT" sz="1200" b="1" dirty="0">
                <a:solidFill>
                  <a:srgbClr val="44546A"/>
                </a:solidFill>
              </a:rPr>
              <a:t>Nach Zulassung </a:t>
            </a:r>
            <a:r>
              <a:rPr lang="de-AT" sz="1200" dirty="0">
                <a:solidFill>
                  <a:srgbClr val="44546A"/>
                </a:solidFill>
              </a:rPr>
              <a:t>(= bei positiver Absolvierung der AG) erfolgt die </a:t>
            </a:r>
            <a:r>
              <a:rPr lang="de-AT" sz="1200" b="1" dirty="0">
                <a:solidFill>
                  <a:srgbClr val="44546A"/>
                </a:solidFill>
              </a:rPr>
              <a:t>Anmeldung zum Grundkurs</a:t>
            </a:r>
          </a:p>
        </p:txBody>
      </p:sp>
      <p:cxnSp>
        <p:nvCxnSpPr>
          <p:cNvPr id="27" name="Gerader Verbinder 22"/>
          <p:cNvCxnSpPr/>
          <p:nvPr/>
        </p:nvCxnSpPr>
        <p:spPr>
          <a:xfrm>
            <a:off x="386207" y="3785472"/>
            <a:ext cx="8389493" cy="4223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Ellipse 14"/>
          <p:cNvSpPr/>
          <p:nvPr/>
        </p:nvSpPr>
        <p:spPr>
          <a:xfrm>
            <a:off x="523289" y="4066853"/>
            <a:ext cx="383830" cy="367380"/>
          </a:xfrm>
          <a:prstGeom prst="ellipse">
            <a:avLst/>
          </a:prstGeom>
          <a:solidFill>
            <a:schemeClr val="bg2"/>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de-AT" sz="1400" b="1" dirty="0">
                <a:solidFill>
                  <a:prstClr val="black"/>
                </a:solidFill>
                <a:latin typeface="Arial" panose="020B0604020202020204" pitchFamily="34" charset="0"/>
                <a:cs typeface="Arial" panose="020B0604020202020204" pitchFamily="34" charset="0"/>
              </a:rPr>
              <a:t>4</a:t>
            </a:r>
          </a:p>
        </p:txBody>
      </p:sp>
      <p:sp>
        <p:nvSpPr>
          <p:cNvPr id="32" name="Date Placeholder 31"/>
          <p:cNvSpPr>
            <a:spLocks noGrp="1"/>
          </p:cNvSpPr>
          <p:nvPr>
            <p:ph type="dt" sz="half" idx="10"/>
          </p:nvPr>
        </p:nvSpPr>
        <p:spPr/>
        <p:txBody>
          <a:bodyPr/>
          <a:lstStyle/>
          <a:p>
            <a:pPr>
              <a:defRPr/>
            </a:pPr>
            <a:fld id="{C0D99A95-E4CD-C14E-B868-48BF414D40F9}" type="datetime1">
              <a:rPr lang="de-DE" smtClean="0"/>
              <a:t>16.01.2024</a:t>
            </a:fld>
            <a:endParaRPr lang="de-DE" dirty="0"/>
          </a:p>
        </p:txBody>
      </p:sp>
      <p:sp>
        <p:nvSpPr>
          <p:cNvPr id="2" name="Slide Number Placeholder 1">
            <a:extLst>
              <a:ext uri="{FF2B5EF4-FFF2-40B4-BE49-F238E27FC236}">
                <a16:creationId xmlns:a16="http://schemas.microsoft.com/office/drawing/2014/main" id="{A39D9C1B-A034-A74D-A450-AABCFF608C6A}"/>
              </a:ext>
            </a:extLst>
          </p:cNvPr>
          <p:cNvSpPr>
            <a:spLocks noGrp="1"/>
          </p:cNvSpPr>
          <p:nvPr>
            <p:ph type="sldNum" sz="quarter" idx="12"/>
          </p:nvPr>
        </p:nvSpPr>
        <p:spPr/>
        <p:txBody>
          <a:bodyPr/>
          <a:lstStyle/>
          <a:p>
            <a:pPr>
              <a:defRPr/>
            </a:pPr>
            <a:r>
              <a:rPr lang="de-DE" altLang="de-DE"/>
              <a:t>Seite </a:t>
            </a:r>
            <a:fld id="{A0469578-1093-444C-879C-AAF18F9005E2}" type="slidenum">
              <a:rPr lang="de-DE" altLang="de-DE" smtClean="0"/>
              <a:pPr>
                <a:defRPr/>
              </a:pPr>
              <a:t>14</a:t>
            </a:fld>
            <a:endParaRPr lang="de-DE" altLang="de-DE" dirty="0"/>
          </a:p>
        </p:txBody>
      </p:sp>
      <p:sp>
        <p:nvSpPr>
          <p:cNvPr id="3" name="Textfeld 2"/>
          <p:cNvSpPr txBox="1"/>
          <p:nvPr/>
        </p:nvSpPr>
        <p:spPr>
          <a:xfrm>
            <a:off x="6222799" y="1327241"/>
            <a:ext cx="2723885" cy="2308324"/>
          </a:xfrm>
          <a:prstGeom prst="rect">
            <a:avLst/>
          </a:prstGeom>
          <a:noFill/>
        </p:spPr>
        <p:txBody>
          <a:bodyPr wrap="square" rtlCol="0">
            <a:spAutoFit/>
          </a:bodyPr>
          <a:lstStyle/>
          <a:p>
            <a:r>
              <a:rPr lang="de-AT" dirty="0"/>
              <a:t>Veröffentlichung der Ergebnisse des Einstiegstests Montag, 12.02.2024.</a:t>
            </a:r>
            <a:r>
              <a:rPr lang="de-AT" dirty="0">
                <a:highlight>
                  <a:srgbClr val="FFFF00"/>
                </a:highlight>
              </a:rPr>
              <a:t> </a:t>
            </a:r>
            <a:br>
              <a:rPr lang="de-AT" dirty="0"/>
            </a:br>
            <a:r>
              <a:rPr lang="de-AT" dirty="0"/>
              <a:t>Bekanntgabe der aufgenommenen Studierenden über LPIS Montag, 12.02.2024</a:t>
            </a:r>
            <a:endParaRPr lang="de-DE" dirty="0"/>
          </a:p>
        </p:txBody>
      </p:sp>
    </p:spTree>
    <p:extLst>
      <p:ext uri="{BB962C8B-B14F-4D97-AF65-F5344CB8AC3E}">
        <p14:creationId xmlns:p14="http://schemas.microsoft.com/office/powerpoint/2010/main" val="877398964"/>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Univ.-Prof. Dr. Sebastian Kummer</a:t>
            </a:r>
            <a:endParaRPr lang="de-DE" dirty="0"/>
          </a:p>
        </p:txBody>
      </p:sp>
      <p:sp>
        <p:nvSpPr>
          <p:cNvPr id="6" name="Title 5"/>
          <p:cNvSpPr>
            <a:spLocks noGrp="1"/>
          </p:cNvSpPr>
          <p:nvPr>
            <p:ph type="title"/>
          </p:nvPr>
        </p:nvSpPr>
        <p:spPr/>
        <p:txBody>
          <a:bodyPr>
            <a:normAutofit/>
          </a:bodyPr>
          <a:lstStyle/>
          <a:p>
            <a:r>
              <a:rPr lang="de-DE" sz="2200" dirty="0"/>
              <a:t>Zulassung zur SBWL</a:t>
            </a:r>
            <a:br>
              <a:rPr lang="de-DE" sz="2200" dirty="0"/>
            </a:br>
            <a:r>
              <a:rPr lang="de-DE" sz="2200" dirty="0"/>
              <a:t>Wie treffen wir unsere Auswahlentscheidung?</a:t>
            </a:r>
          </a:p>
        </p:txBody>
      </p:sp>
      <p:sp>
        <p:nvSpPr>
          <p:cNvPr id="20" name="AutoShape 59"/>
          <p:cNvSpPr>
            <a:spLocks noChangeArrowheads="1"/>
          </p:cNvSpPr>
          <p:nvPr/>
        </p:nvSpPr>
        <p:spPr bwMode="auto">
          <a:xfrm>
            <a:off x="1511304" y="1184547"/>
            <a:ext cx="3060700" cy="2952750"/>
          </a:xfrm>
          <a:prstGeom prst="roundRect">
            <a:avLst>
              <a:gd name="adj" fmla="val 16667"/>
            </a:avLst>
          </a:prstGeom>
          <a:solidFill>
            <a:schemeClr val="accent6">
              <a:lumMod val="20000"/>
              <a:lumOff val="80000"/>
            </a:schemeClr>
          </a:solidFill>
          <a:ln w="12700">
            <a:noFill/>
            <a:round/>
            <a:headEnd/>
            <a:tailEnd/>
          </a:ln>
          <a:effectLst>
            <a:prstShdw prst="shdw17" dist="17961" dir="2700000">
              <a:srgbClr val="5C7A99"/>
            </a:prstShdw>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defRPr/>
            </a:pPr>
            <a:endParaRPr lang="de-DE" sz="1500" b="1" dirty="0">
              <a:solidFill>
                <a:srgbClr val="002350"/>
              </a:solidFill>
              <a:latin typeface="Arial" charset="0"/>
              <a:cs typeface="Arial" charset="0"/>
            </a:endParaRPr>
          </a:p>
        </p:txBody>
      </p:sp>
      <p:sp>
        <p:nvSpPr>
          <p:cNvPr id="21" name="AutoShape 57"/>
          <p:cNvSpPr>
            <a:spLocks noChangeArrowheads="1"/>
          </p:cNvSpPr>
          <p:nvPr/>
        </p:nvSpPr>
        <p:spPr bwMode="auto">
          <a:xfrm>
            <a:off x="1736729" y="2743472"/>
            <a:ext cx="2663825" cy="1184275"/>
          </a:xfrm>
          <a:prstGeom prst="roundRect">
            <a:avLst>
              <a:gd name="adj" fmla="val 16667"/>
            </a:avLst>
          </a:prstGeom>
          <a:solidFill>
            <a:schemeClr val="accent1">
              <a:lumMod val="60000"/>
              <a:lumOff val="40000"/>
            </a:schemeClr>
          </a:solidFill>
          <a:ln w="12700">
            <a:solidFill>
              <a:schemeClr val="accent1">
                <a:lumMod val="20000"/>
                <a:lumOff val="80000"/>
              </a:schemeClr>
            </a:solidFill>
            <a:round/>
            <a:headEnd/>
            <a:tailEnd/>
          </a:ln>
          <a:effectLst>
            <a:prstShdw prst="shdw17" dist="17961" dir="2700000">
              <a:srgbClr val="5C7A99"/>
            </a:prstShdw>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defRPr/>
            </a:pPr>
            <a:r>
              <a:rPr lang="de-DE" sz="1500" b="1" dirty="0">
                <a:solidFill>
                  <a:srgbClr val="002350"/>
                </a:solidFill>
                <a:latin typeface="Arial" charset="0"/>
                <a:cs typeface="Arial" charset="0"/>
              </a:rPr>
              <a:t>Arbeitserfahrung</a:t>
            </a:r>
          </a:p>
        </p:txBody>
      </p:sp>
      <p:sp>
        <p:nvSpPr>
          <p:cNvPr id="22" name="AutoShape 59"/>
          <p:cNvSpPr>
            <a:spLocks noChangeArrowheads="1"/>
          </p:cNvSpPr>
          <p:nvPr/>
        </p:nvSpPr>
        <p:spPr bwMode="auto">
          <a:xfrm>
            <a:off x="1736729" y="1427434"/>
            <a:ext cx="2592388" cy="1182688"/>
          </a:xfrm>
          <a:prstGeom prst="roundRect">
            <a:avLst>
              <a:gd name="adj" fmla="val 16667"/>
            </a:avLst>
          </a:prstGeom>
          <a:solidFill>
            <a:srgbClr val="99CCFF"/>
          </a:solidFill>
          <a:ln>
            <a:noFill/>
          </a:ln>
          <a:effectLst>
            <a:prstShdw prst="shdw17" dist="17961" dir="2700000">
              <a:srgbClr val="5C7A99"/>
            </a:prstShdw>
          </a:effectLst>
          <a:extLst>
            <a:ext uri="{91240B29-F687-4F45-9708-019B960494DF}">
              <a14:hiddenLine xmlns:a14="http://schemas.microsoft.com/office/drawing/2010/main" w="12700">
                <a:solidFill>
                  <a:srgbClr val="000000"/>
                </a:solidFill>
                <a:round/>
                <a:headEnd/>
                <a:tailEnd/>
              </a14:hiddenLine>
            </a:ext>
          </a:ex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r>
              <a:rPr lang="de-DE" altLang="de-DE" sz="1500" b="1">
                <a:solidFill>
                  <a:srgbClr val="002350"/>
                </a:solidFill>
              </a:rPr>
              <a:t>Durchschnittsnote</a:t>
            </a:r>
            <a:br>
              <a:rPr lang="de-DE" altLang="de-DE" sz="1500" b="1">
                <a:solidFill>
                  <a:srgbClr val="002350"/>
                </a:solidFill>
              </a:rPr>
            </a:br>
            <a:r>
              <a:rPr lang="de-DE" altLang="de-DE" sz="1500" b="1">
                <a:solidFill>
                  <a:srgbClr val="002350"/>
                </a:solidFill>
              </a:rPr>
              <a:t>(GPA)</a:t>
            </a:r>
          </a:p>
        </p:txBody>
      </p:sp>
      <p:sp>
        <p:nvSpPr>
          <p:cNvPr id="23" name="Textfeld 31"/>
          <p:cNvSpPr txBox="1"/>
          <p:nvPr/>
        </p:nvSpPr>
        <p:spPr>
          <a:xfrm>
            <a:off x="1557342" y="4278584"/>
            <a:ext cx="3059112" cy="1055688"/>
          </a:xfrm>
          <a:prstGeom prst="roundRect">
            <a:avLst/>
          </a:prstGeom>
          <a:solidFill>
            <a:schemeClr val="accent5">
              <a:lumMod val="40000"/>
              <a:lumOff val="60000"/>
            </a:schemeClr>
          </a:solidFill>
          <a:ln w="12700">
            <a:solidFill>
              <a:schemeClr val="accent3">
                <a:lumMod val="75000"/>
              </a:schemeClr>
            </a:solidFill>
            <a:round/>
            <a:headEnd/>
            <a:tailEnd/>
          </a:ln>
          <a:effectLst>
            <a:prstShdw prst="shdw17" dist="17961" dir="2700000">
              <a:srgbClr val="5C7A99"/>
            </a:prstShdw>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defRPr/>
            </a:pPr>
            <a:endParaRPr lang="de-DE" sz="1500" b="1" dirty="0">
              <a:solidFill>
                <a:srgbClr val="4B2582">
                  <a:lumMod val="50000"/>
                </a:srgbClr>
              </a:solidFill>
              <a:latin typeface="Arial" charset="0"/>
              <a:cs typeface="Arial" charset="0"/>
            </a:endParaRPr>
          </a:p>
          <a:p>
            <a:pPr algn="ctr" eaLnBrk="1" hangingPunct="1">
              <a:defRPr/>
            </a:pPr>
            <a:r>
              <a:rPr lang="de-DE" sz="1500" b="1" dirty="0">
                <a:solidFill>
                  <a:srgbClr val="4B2582">
                    <a:lumMod val="50000"/>
                  </a:srgbClr>
                </a:solidFill>
                <a:latin typeface="Arial" charset="0"/>
                <a:cs typeface="Arial" charset="0"/>
              </a:rPr>
              <a:t>Verbesserungspunkte</a:t>
            </a:r>
            <a:br>
              <a:rPr lang="de-DE" sz="1500" b="1" dirty="0">
                <a:solidFill>
                  <a:srgbClr val="4B2582">
                    <a:lumMod val="50000"/>
                  </a:srgbClr>
                </a:solidFill>
                <a:latin typeface="Arial" charset="0"/>
                <a:cs typeface="Arial" charset="0"/>
              </a:rPr>
            </a:br>
            <a:r>
              <a:rPr lang="de-DE" sz="1500" b="1" dirty="0">
                <a:solidFill>
                  <a:srgbClr val="4B2582">
                    <a:lumMod val="50000"/>
                  </a:srgbClr>
                </a:solidFill>
                <a:latin typeface="Arial" charset="0"/>
                <a:cs typeface="Arial" charset="0"/>
              </a:rPr>
              <a:t>Einstiegstest</a:t>
            </a:r>
          </a:p>
          <a:p>
            <a:pPr algn="ctr" eaLnBrk="1" hangingPunct="1">
              <a:defRPr/>
            </a:pPr>
            <a:r>
              <a:rPr lang="de-DE" sz="500" b="1" dirty="0">
                <a:solidFill>
                  <a:srgbClr val="4B2582">
                    <a:lumMod val="50000"/>
                  </a:srgbClr>
                </a:solidFill>
                <a:latin typeface="Arial" charset="0"/>
                <a:cs typeface="Arial" charset="0"/>
              </a:rPr>
              <a:t> </a:t>
            </a:r>
          </a:p>
        </p:txBody>
      </p:sp>
      <p:sp>
        <p:nvSpPr>
          <p:cNvPr id="24" name="Oval 23"/>
          <p:cNvSpPr/>
          <p:nvPr/>
        </p:nvSpPr>
        <p:spPr>
          <a:xfrm>
            <a:off x="1819279" y="1478234"/>
            <a:ext cx="395288" cy="395288"/>
          </a:xfrm>
          <a:prstGeom prst="ellipse">
            <a:avLst/>
          </a:prstGeom>
          <a:solidFill>
            <a:schemeClr val="accent4"/>
          </a:solidFill>
          <a:ln w="12700">
            <a:solidFill>
              <a:schemeClr val="accent4">
                <a:lumMod val="75000"/>
              </a:schemeClr>
            </a:solidFill>
            <a:round/>
            <a:headEnd/>
            <a:tailEnd/>
          </a:ln>
          <a:effectLst>
            <a:prstShdw prst="shdw17" dist="17961" dir="2700000">
              <a:srgbClr val="5C7A99"/>
            </a:prstShdw>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defRPr/>
            </a:pPr>
            <a:r>
              <a:rPr lang="de-DE" sz="1000" b="1" dirty="0">
                <a:solidFill>
                  <a:srgbClr val="FFFFFF"/>
                </a:solidFill>
                <a:latin typeface="Arial" charset="0"/>
                <a:cs typeface="Arial" charset="0"/>
              </a:rPr>
              <a:t>2/3</a:t>
            </a:r>
          </a:p>
        </p:txBody>
      </p:sp>
      <p:sp>
        <p:nvSpPr>
          <p:cNvPr id="25" name="Oval 24"/>
          <p:cNvSpPr/>
          <p:nvPr/>
        </p:nvSpPr>
        <p:spPr>
          <a:xfrm>
            <a:off x="1819279" y="2841897"/>
            <a:ext cx="395288" cy="396875"/>
          </a:xfrm>
          <a:prstGeom prst="ellipse">
            <a:avLst/>
          </a:prstGeom>
          <a:solidFill>
            <a:schemeClr val="accent4"/>
          </a:solidFill>
          <a:ln w="12700">
            <a:solidFill>
              <a:schemeClr val="accent4">
                <a:lumMod val="75000"/>
              </a:schemeClr>
            </a:solidFill>
            <a:round/>
            <a:headEnd/>
            <a:tailEnd/>
          </a:ln>
          <a:effectLst>
            <a:prstShdw prst="shdw17" dist="17961" dir="2700000">
              <a:srgbClr val="5C7A99"/>
            </a:prstShdw>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defRPr/>
            </a:pPr>
            <a:r>
              <a:rPr lang="de-DE" sz="1000" b="1" dirty="0">
                <a:solidFill>
                  <a:srgbClr val="FFFFFF"/>
                </a:solidFill>
                <a:latin typeface="Arial" charset="0"/>
                <a:cs typeface="Arial" charset="0"/>
              </a:rPr>
              <a:t>1/3</a:t>
            </a:r>
          </a:p>
        </p:txBody>
      </p:sp>
      <p:sp>
        <p:nvSpPr>
          <p:cNvPr id="26" name="Oval 25"/>
          <p:cNvSpPr/>
          <p:nvPr/>
        </p:nvSpPr>
        <p:spPr>
          <a:xfrm>
            <a:off x="2838454" y="2384697"/>
            <a:ext cx="479425" cy="479425"/>
          </a:xfrm>
          <a:prstGeom prst="ellipse">
            <a:avLst/>
          </a:prstGeom>
          <a:solidFill>
            <a:schemeClr val="accent2"/>
          </a:solidFill>
          <a:ln w="12700">
            <a:solidFill>
              <a:schemeClr val="accent3">
                <a:lumMod val="50000"/>
              </a:schemeClr>
            </a:solidFill>
            <a:round/>
            <a:headEnd/>
            <a:tailEnd/>
          </a:ln>
          <a:effectLst>
            <a:prstShdw prst="shdw17" dist="17961" dir="2700000">
              <a:srgbClr val="5C7A99"/>
            </a:prstShdw>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defRPr/>
            </a:pPr>
            <a:r>
              <a:rPr lang="de-DE" sz="3000" b="1" dirty="0">
                <a:solidFill>
                  <a:srgbClr val="FFFFFF"/>
                </a:solidFill>
                <a:latin typeface="Arial" charset="0"/>
                <a:cs typeface="Arial" charset="0"/>
              </a:rPr>
              <a:t>+</a:t>
            </a:r>
          </a:p>
        </p:txBody>
      </p:sp>
      <p:sp>
        <p:nvSpPr>
          <p:cNvPr id="27" name="Oval 26"/>
          <p:cNvSpPr/>
          <p:nvPr/>
        </p:nvSpPr>
        <p:spPr>
          <a:xfrm>
            <a:off x="2838454" y="3983309"/>
            <a:ext cx="479425" cy="481013"/>
          </a:xfrm>
          <a:prstGeom prst="ellipse">
            <a:avLst/>
          </a:prstGeom>
          <a:solidFill>
            <a:schemeClr val="accent2"/>
          </a:solidFill>
          <a:ln w="12700">
            <a:solidFill>
              <a:schemeClr val="accent3">
                <a:lumMod val="50000"/>
              </a:schemeClr>
            </a:solidFill>
            <a:round/>
            <a:headEnd/>
            <a:tailEnd/>
          </a:ln>
          <a:effectLst>
            <a:prstShdw prst="shdw17" dist="17961" dir="2700000">
              <a:srgbClr val="5C7A99"/>
            </a:prstShdw>
          </a:effectLst>
        </p:spPr>
        <p:txBody>
          <a:bodyPr wrap="none" anchor="ct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eaLnBrk="1" hangingPunct="1">
              <a:defRPr/>
            </a:pPr>
            <a:r>
              <a:rPr lang="de-DE" sz="3000" b="1" dirty="0">
                <a:solidFill>
                  <a:srgbClr val="FFFFFF"/>
                </a:solidFill>
                <a:latin typeface="Arial" charset="0"/>
                <a:cs typeface="Arial" charset="0"/>
              </a:rPr>
              <a:t>-</a:t>
            </a:r>
          </a:p>
        </p:txBody>
      </p:sp>
      <p:sp>
        <p:nvSpPr>
          <p:cNvPr id="28" name="Right Brace 27"/>
          <p:cNvSpPr/>
          <p:nvPr/>
        </p:nvSpPr>
        <p:spPr>
          <a:xfrm flipH="1">
            <a:off x="1231904" y="4208734"/>
            <a:ext cx="200025" cy="1152525"/>
          </a:xfrm>
          <a:prstGeom prst="rightBrace">
            <a:avLst>
              <a:gd name="adj1" fmla="val 41847"/>
              <a:gd name="adj2" fmla="val 50000"/>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defPPr>
              <a:defRPr lang="de-DE"/>
            </a:defPPr>
            <a:lvl1pPr algn="l" rtl="0" eaLnBrk="0" fontAlgn="base" hangingPunct="0">
              <a:spcBef>
                <a:spcPct val="0"/>
              </a:spcBef>
              <a:spcAft>
                <a:spcPct val="0"/>
              </a:spcAft>
              <a:defRPr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mn-lt"/>
                <a:ea typeface="+mn-ea"/>
                <a:cs typeface="+mn-cs"/>
              </a:defRPr>
            </a:lvl2pPr>
            <a:lvl3pPr marL="914400" algn="l" rtl="0" eaLnBrk="0" fontAlgn="base" hangingPunct="0">
              <a:spcBef>
                <a:spcPct val="0"/>
              </a:spcBef>
              <a:spcAft>
                <a:spcPct val="0"/>
              </a:spcAft>
              <a:defRPr kern="1200">
                <a:solidFill>
                  <a:schemeClr val="tx1"/>
                </a:solidFill>
                <a:latin typeface="+mn-lt"/>
                <a:ea typeface="+mn-ea"/>
                <a:cs typeface="+mn-cs"/>
              </a:defRPr>
            </a:lvl3pPr>
            <a:lvl4pPr marL="1371600" algn="l" rtl="0" eaLnBrk="0" fontAlgn="base" hangingPunct="0">
              <a:spcBef>
                <a:spcPct val="0"/>
              </a:spcBef>
              <a:spcAft>
                <a:spcPct val="0"/>
              </a:spcAft>
              <a:defRPr kern="1200">
                <a:solidFill>
                  <a:schemeClr val="tx1"/>
                </a:solidFill>
                <a:latin typeface="+mn-lt"/>
                <a:ea typeface="+mn-ea"/>
                <a:cs typeface="+mn-cs"/>
              </a:defRPr>
            </a:lvl4pPr>
            <a:lvl5pPr marL="1828800" algn="l" rtl="0" eaLnBrk="0" fontAlgn="base" hangingPunct="0">
              <a:spcBef>
                <a:spcPct val="0"/>
              </a:spcBef>
              <a:spcAft>
                <a:spcPct val="0"/>
              </a:spcAft>
              <a:defRPr kern="1200">
                <a:solidFill>
                  <a:schemeClr val="tx1"/>
                </a:solidFill>
                <a:latin typeface="+mn-lt"/>
                <a:ea typeface="+mn-ea"/>
                <a:cs typeface="+mn-cs"/>
              </a:defRPr>
            </a:lvl5pPr>
            <a:lvl6pPr marL="2286000" algn="l" defTabSz="914400" rtl="0" eaLnBrk="1" latinLnBrk="0" hangingPunct="1">
              <a:defRPr kern="1200">
                <a:solidFill>
                  <a:schemeClr val="tx1"/>
                </a:solidFill>
                <a:latin typeface="+mn-lt"/>
                <a:ea typeface="+mn-ea"/>
                <a:cs typeface="+mn-cs"/>
              </a:defRPr>
            </a:lvl6pPr>
            <a:lvl7pPr marL="2743200" algn="l" defTabSz="914400" rtl="0" eaLnBrk="1" latinLnBrk="0" hangingPunct="1">
              <a:defRPr kern="1200">
                <a:solidFill>
                  <a:schemeClr val="tx1"/>
                </a:solidFill>
                <a:latin typeface="+mn-lt"/>
                <a:ea typeface="+mn-ea"/>
                <a:cs typeface="+mn-cs"/>
              </a:defRPr>
            </a:lvl7pPr>
            <a:lvl8pPr marL="3200400" algn="l" defTabSz="914400" rtl="0" eaLnBrk="1" latinLnBrk="0" hangingPunct="1">
              <a:defRPr kern="1200">
                <a:solidFill>
                  <a:schemeClr val="tx1"/>
                </a:solidFill>
                <a:latin typeface="+mn-lt"/>
                <a:ea typeface="+mn-ea"/>
                <a:cs typeface="+mn-cs"/>
              </a:defRPr>
            </a:lvl8pPr>
            <a:lvl9pPr marL="3657600" algn="l" defTabSz="914400" rtl="0" eaLnBrk="1" latinLnBrk="0" hangingPunct="1">
              <a:defRPr kern="1200">
                <a:solidFill>
                  <a:schemeClr val="tx1"/>
                </a:solidFill>
                <a:latin typeface="+mn-lt"/>
                <a:ea typeface="+mn-ea"/>
                <a:cs typeface="+mn-cs"/>
              </a:defRPr>
            </a:lvl9pPr>
          </a:lstStyle>
          <a:p>
            <a:pPr algn="ctr">
              <a:defRPr/>
            </a:pPr>
            <a:endParaRPr lang="de-DE" sz="2000" dirty="0">
              <a:solidFill>
                <a:srgbClr val="000000"/>
              </a:solidFill>
            </a:endParaRPr>
          </a:p>
        </p:txBody>
      </p:sp>
      <p:sp>
        <p:nvSpPr>
          <p:cNvPr id="29" name="TextBox 61"/>
          <p:cNvSpPr txBox="1">
            <a:spLocks noChangeArrowheads="1"/>
          </p:cNvSpPr>
          <p:nvPr/>
        </p:nvSpPr>
        <p:spPr bwMode="auto">
          <a:xfrm rot="16200000">
            <a:off x="522292" y="4638947"/>
            <a:ext cx="10985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de-DE" altLang="de-DE" sz="1300">
                <a:solidFill>
                  <a:srgbClr val="002350"/>
                </a:solidFill>
              </a:rPr>
              <a:t>Freiwillig</a:t>
            </a:r>
          </a:p>
        </p:txBody>
      </p:sp>
      <p:sp>
        <p:nvSpPr>
          <p:cNvPr id="30" name="Line Callout 1 (Accent Bar) 29"/>
          <p:cNvSpPr/>
          <p:nvPr/>
        </p:nvSpPr>
        <p:spPr>
          <a:xfrm>
            <a:off x="5029204" y="1540147"/>
            <a:ext cx="2628900" cy="844550"/>
          </a:xfrm>
          <a:prstGeom prst="accentCallout1">
            <a:avLst>
              <a:gd name="adj1" fmla="val 18750"/>
              <a:gd name="adj2" fmla="val -8333"/>
              <a:gd name="adj3" fmla="val 87172"/>
              <a:gd name="adj4" fmla="val -35297"/>
            </a:avLst>
          </a:prstGeom>
          <a:solidFill>
            <a:schemeClr val="accent6">
              <a:lumMod val="20000"/>
              <a:lumOff val="80000"/>
            </a:schemeClr>
          </a:solidFill>
          <a:ln w="1270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r>
              <a:rPr lang="de-DE" sz="1000" dirty="0">
                <a:solidFill>
                  <a:srgbClr val="002350"/>
                </a:solidFill>
              </a:rPr>
              <a:t>In die Bewertung gehen Ihre bisherigen Prüfungsleistungen ein, Das Notenkriterium wird am Ende der Bewerbungsfrist durch das Institut ermittelt</a:t>
            </a:r>
          </a:p>
        </p:txBody>
      </p:sp>
      <p:sp>
        <p:nvSpPr>
          <p:cNvPr id="31" name="Line Callout 1 (Accent Bar) 30"/>
          <p:cNvSpPr/>
          <p:nvPr/>
        </p:nvSpPr>
        <p:spPr>
          <a:xfrm>
            <a:off x="4999042" y="2632347"/>
            <a:ext cx="2628900" cy="730250"/>
          </a:xfrm>
          <a:prstGeom prst="accentCallout1">
            <a:avLst>
              <a:gd name="adj1" fmla="val 18750"/>
              <a:gd name="adj2" fmla="val -8333"/>
              <a:gd name="adj3" fmla="val 87172"/>
              <a:gd name="adj4" fmla="val -35297"/>
            </a:avLst>
          </a:prstGeom>
          <a:solidFill>
            <a:schemeClr val="accent1">
              <a:lumMod val="20000"/>
              <a:lumOff val="80000"/>
            </a:schemeClr>
          </a:solidFill>
          <a:ln w="127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r>
              <a:rPr lang="de-DE" sz="1000" dirty="0">
                <a:solidFill>
                  <a:srgbClr val="002350"/>
                </a:solidFill>
              </a:rPr>
              <a:t>Fachlich einschlägige Erfahrung (Transport/Logistik/SCM) wird besser bewertet als Erfahrung in anderen Bereichen.</a:t>
            </a:r>
          </a:p>
        </p:txBody>
      </p:sp>
      <p:sp>
        <p:nvSpPr>
          <p:cNvPr id="32" name="Line Callout 1 (Accent Bar) 31"/>
          <p:cNvSpPr/>
          <p:nvPr/>
        </p:nvSpPr>
        <p:spPr>
          <a:xfrm>
            <a:off x="4999042" y="4008709"/>
            <a:ext cx="2628900" cy="941388"/>
          </a:xfrm>
          <a:prstGeom prst="accentCallout1">
            <a:avLst>
              <a:gd name="adj1" fmla="val 18750"/>
              <a:gd name="adj2" fmla="val -8333"/>
              <a:gd name="adj3" fmla="val 87172"/>
              <a:gd name="adj4" fmla="val -35297"/>
            </a:avLst>
          </a:prstGeom>
          <a:solidFill>
            <a:schemeClr val="accent5">
              <a:lumMod val="20000"/>
              <a:lumOff val="80000"/>
            </a:schemeClr>
          </a:solid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hangingPunct="1">
              <a:defRPr/>
            </a:pPr>
            <a:r>
              <a:rPr lang="de-DE" sz="1000" dirty="0">
                <a:solidFill>
                  <a:srgbClr val="002350"/>
                </a:solidFill>
              </a:rPr>
              <a:t>Sie können Ihre Bewertung mit einem positiven Einstiegstest um bis zu 1,5 Bewertungspunkte verbessern. Wir empfehlen die Teilnahme am Einstiegstest ausdrücklich!</a:t>
            </a:r>
          </a:p>
        </p:txBody>
      </p:sp>
      <p:sp>
        <p:nvSpPr>
          <p:cNvPr id="33" name="Date Placeholder 32"/>
          <p:cNvSpPr>
            <a:spLocks noGrp="1"/>
          </p:cNvSpPr>
          <p:nvPr>
            <p:ph type="dt" sz="half" idx="10"/>
          </p:nvPr>
        </p:nvSpPr>
        <p:spPr/>
        <p:txBody>
          <a:bodyPr/>
          <a:lstStyle/>
          <a:p>
            <a:pPr>
              <a:defRPr/>
            </a:pPr>
            <a:fld id="{E8B1B0E9-9C43-1941-A943-098B3579B0E9}" type="datetime1">
              <a:rPr lang="de-DE" smtClean="0"/>
              <a:t>16.01.2024</a:t>
            </a:fld>
            <a:endParaRPr lang="de-DE" dirty="0"/>
          </a:p>
        </p:txBody>
      </p:sp>
      <p:sp>
        <p:nvSpPr>
          <p:cNvPr id="2" name="Slide Number Placeholder 1">
            <a:extLst>
              <a:ext uri="{FF2B5EF4-FFF2-40B4-BE49-F238E27FC236}">
                <a16:creationId xmlns:a16="http://schemas.microsoft.com/office/drawing/2014/main" id="{0F1BDB91-7462-4E42-8897-62262E751860}"/>
              </a:ext>
            </a:extLst>
          </p:cNvPr>
          <p:cNvSpPr>
            <a:spLocks noGrp="1"/>
          </p:cNvSpPr>
          <p:nvPr>
            <p:ph type="sldNum" sz="quarter" idx="12"/>
          </p:nvPr>
        </p:nvSpPr>
        <p:spPr/>
        <p:txBody>
          <a:bodyPr/>
          <a:lstStyle/>
          <a:p>
            <a:pPr>
              <a:defRPr/>
            </a:pPr>
            <a:r>
              <a:rPr lang="de-DE" altLang="de-DE"/>
              <a:t>Seite </a:t>
            </a:r>
            <a:fld id="{A0469578-1093-444C-879C-AAF18F9005E2}" type="slidenum">
              <a:rPr lang="de-DE" altLang="de-DE" smtClean="0"/>
              <a:pPr>
                <a:defRPr/>
              </a:pPr>
              <a:t>15</a:t>
            </a:fld>
            <a:endParaRPr lang="de-DE" altLang="de-DE" dirty="0"/>
          </a:p>
        </p:txBody>
      </p:sp>
    </p:spTree>
    <p:extLst>
      <p:ext uri="{BB962C8B-B14F-4D97-AF65-F5344CB8AC3E}">
        <p14:creationId xmlns:p14="http://schemas.microsoft.com/office/powerpoint/2010/main" val="136203843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2019" y="1344613"/>
            <a:ext cx="3794671" cy="3853905"/>
          </a:xfrm>
        </p:spPr>
        <p:txBody>
          <a:bodyPr/>
          <a:lstStyle/>
          <a:p>
            <a:pPr marL="0" indent="0">
              <a:buNone/>
            </a:pPr>
            <a:r>
              <a:rPr lang="de-AT" altLang="de-DE" sz="2000" b="1" dirty="0">
                <a:solidFill>
                  <a:srgbClr val="002060"/>
                </a:solidFill>
              </a:rPr>
              <a:t>Weitere Informationen </a:t>
            </a:r>
            <a:r>
              <a:rPr lang="de-AT" altLang="de-DE" sz="2000" dirty="0">
                <a:solidFill>
                  <a:srgbClr val="002060"/>
                </a:solidFill>
              </a:rPr>
              <a:t>zu unserer Spezialisierung sowie eine detaillierte Beschreibung des Zulassungsverfahrens finden Sie </a:t>
            </a:r>
            <a:r>
              <a:rPr lang="de-AT" altLang="de-DE" sz="2000" b="1" dirty="0">
                <a:solidFill>
                  <a:srgbClr val="002060"/>
                </a:solidFill>
              </a:rPr>
              <a:t>auf unserer Institutswebseite</a:t>
            </a:r>
          </a:p>
          <a:p>
            <a:endParaRPr lang="de-AT" altLang="de-DE" b="1" dirty="0">
              <a:solidFill>
                <a:srgbClr val="002060"/>
              </a:solidFill>
            </a:endParaRPr>
          </a:p>
          <a:p>
            <a:pPr marL="0" indent="0">
              <a:buNone/>
            </a:pPr>
            <a:r>
              <a:rPr lang="de-DE" altLang="de-DE" sz="1200" b="1" dirty="0">
                <a:solidFill>
                  <a:srgbClr val="002060"/>
                </a:solidFill>
              </a:rPr>
              <a:t>https://</a:t>
            </a:r>
            <a:r>
              <a:rPr lang="de-DE" altLang="de-DE" sz="1200" b="1" dirty="0" err="1">
                <a:solidFill>
                  <a:srgbClr val="002060"/>
                </a:solidFill>
              </a:rPr>
              <a:t>www.wu.ac.at</a:t>
            </a:r>
            <a:r>
              <a:rPr lang="de-DE" altLang="de-DE" sz="1200" b="1" dirty="0">
                <a:solidFill>
                  <a:srgbClr val="002060"/>
                </a:solidFill>
              </a:rPr>
              <a:t>/</a:t>
            </a:r>
            <a:r>
              <a:rPr lang="de-DE" altLang="de-DE" sz="1200" b="1" dirty="0" err="1">
                <a:solidFill>
                  <a:srgbClr val="002060"/>
                </a:solidFill>
              </a:rPr>
              <a:t>itl</a:t>
            </a:r>
            <a:r>
              <a:rPr lang="de-DE" altLang="de-DE" sz="1200" b="1" dirty="0">
                <a:solidFill>
                  <a:srgbClr val="002060"/>
                </a:solidFill>
              </a:rPr>
              <a:t>/lehre/</a:t>
            </a:r>
            <a:r>
              <a:rPr lang="de-DE" altLang="de-DE" sz="1200" b="1" dirty="0" err="1">
                <a:solidFill>
                  <a:srgbClr val="002060"/>
                </a:solidFill>
              </a:rPr>
              <a:t>bachelor</a:t>
            </a:r>
            <a:r>
              <a:rPr lang="de-DE" altLang="de-DE" sz="1200" b="1" dirty="0">
                <a:solidFill>
                  <a:srgbClr val="002060"/>
                </a:solidFill>
              </a:rPr>
              <a:t>/</a:t>
            </a:r>
            <a:r>
              <a:rPr lang="de-DE" altLang="de-DE" sz="1200" b="1" dirty="0" err="1">
                <a:solidFill>
                  <a:srgbClr val="002060"/>
                </a:solidFill>
              </a:rPr>
              <a:t>sbwl</a:t>
            </a:r>
            <a:r>
              <a:rPr lang="de-DE" altLang="de-DE" sz="1200" b="1" dirty="0">
                <a:solidFill>
                  <a:srgbClr val="002060"/>
                </a:solidFill>
              </a:rPr>
              <a:t>/</a:t>
            </a:r>
            <a:r>
              <a:rPr lang="de-DE" altLang="de-DE" sz="1200" b="1" dirty="0" err="1">
                <a:solidFill>
                  <a:srgbClr val="002060"/>
                </a:solidFill>
              </a:rPr>
              <a:t>transportwirtschaft</a:t>
            </a:r>
            <a:r>
              <a:rPr lang="de-DE" altLang="de-DE" sz="1200" b="1" dirty="0">
                <a:solidFill>
                  <a:srgbClr val="002060"/>
                </a:solidFill>
              </a:rPr>
              <a:t>-und-logistik/</a:t>
            </a:r>
            <a:r>
              <a:rPr lang="de-DE" altLang="de-DE" sz="1200" b="1" dirty="0" err="1">
                <a:solidFill>
                  <a:srgbClr val="002060"/>
                </a:solidFill>
              </a:rPr>
              <a:t>zulassung</a:t>
            </a:r>
            <a:r>
              <a:rPr lang="de-DE" altLang="de-DE" sz="1200" b="1" dirty="0">
                <a:solidFill>
                  <a:srgbClr val="002060"/>
                </a:solidFill>
              </a:rPr>
              <a:t>/</a:t>
            </a:r>
          </a:p>
        </p:txBody>
      </p:sp>
      <p:sp>
        <p:nvSpPr>
          <p:cNvPr id="4" name="Footer Placeholder 3"/>
          <p:cNvSpPr>
            <a:spLocks noGrp="1"/>
          </p:cNvSpPr>
          <p:nvPr>
            <p:ph type="ftr" sz="quarter" idx="11"/>
          </p:nvPr>
        </p:nvSpPr>
        <p:spPr/>
        <p:txBody>
          <a:bodyPr/>
          <a:lstStyle/>
          <a:p>
            <a:r>
              <a:rPr lang="en-US" dirty="0"/>
              <a:t>Univ.-Prof. Dr. Sebastian </a:t>
            </a:r>
            <a:r>
              <a:rPr lang="en-US" dirty="0" err="1"/>
              <a:t>Kummer</a:t>
            </a:r>
            <a:endParaRPr lang="de-DE" dirty="0"/>
          </a:p>
        </p:txBody>
      </p:sp>
      <p:sp>
        <p:nvSpPr>
          <p:cNvPr id="6" name="Title 5"/>
          <p:cNvSpPr>
            <a:spLocks noGrp="1"/>
          </p:cNvSpPr>
          <p:nvPr>
            <p:ph type="title"/>
          </p:nvPr>
        </p:nvSpPr>
        <p:spPr/>
        <p:txBody>
          <a:bodyPr>
            <a:normAutofit/>
          </a:bodyPr>
          <a:lstStyle/>
          <a:p>
            <a:r>
              <a:rPr lang="de-DE" sz="2200" dirty="0"/>
              <a:t>Zulassung zur SBWL</a:t>
            </a:r>
            <a:br>
              <a:rPr lang="de-DE" sz="2200" dirty="0"/>
            </a:br>
            <a:r>
              <a:rPr lang="de-DE" sz="2200" dirty="0"/>
              <a:t>Wo finden Sie zusätzliche Informationen?</a:t>
            </a:r>
          </a:p>
        </p:txBody>
      </p:sp>
      <p:sp>
        <p:nvSpPr>
          <p:cNvPr id="8" name="Date Placeholder 7"/>
          <p:cNvSpPr>
            <a:spLocks noGrp="1"/>
          </p:cNvSpPr>
          <p:nvPr>
            <p:ph type="dt" sz="half" idx="10"/>
          </p:nvPr>
        </p:nvSpPr>
        <p:spPr/>
        <p:txBody>
          <a:bodyPr/>
          <a:lstStyle/>
          <a:p>
            <a:pPr>
              <a:defRPr/>
            </a:pPr>
            <a:fld id="{4303CA3E-5104-C743-BD98-21132F27DE72}" type="datetime1">
              <a:rPr lang="de-DE" smtClean="0"/>
              <a:t>16.01.2024</a:t>
            </a:fld>
            <a:endParaRPr lang="de-DE" dirty="0"/>
          </a:p>
        </p:txBody>
      </p:sp>
      <p:sp>
        <p:nvSpPr>
          <p:cNvPr id="3" name="Slide Number Placeholder 2">
            <a:extLst>
              <a:ext uri="{FF2B5EF4-FFF2-40B4-BE49-F238E27FC236}">
                <a16:creationId xmlns:a16="http://schemas.microsoft.com/office/drawing/2014/main" id="{1E4500A5-59E0-D04B-9E9B-C18AB50F0104}"/>
              </a:ext>
            </a:extLst>
          </p:cNvPr>
          <p:cNvSpPr>
            <a:spLocks noGrp="1"/>
          </p:cNvSpPr>
          <p:nvPr>
            <p:ph type="sldNum" sz="quarter" idx="12"/>
          </p:nvPr>
        </p:nvSpPr>
        <p:spPr/>
        <p:txBody>
          <a:bodyPr/>
          <a:lstStyle/>
          <a:p>
            <a:pPr>
              <a:defRPr/>
            </a:pPr>
            <a:r>
              <a:rPr lang="de-DE" altLang="de-DE"/>
              <a:t>Seite </a:t>
            </a:r>
            <a:fld id="{A0469578-1093-444C-879C-AAF18F9005E2}" type="slidenum">
              <a:rPr lang="de-DE" altLang="de-DE" smtClean="0"/>
              <a:pPr>
                <a:defRPr/>
              </a:pPr>
              <a:t>16</a:t>
            </a:fld>
            <a:endParaRPr lang="de-DE" altLang="de-DE" dirty="0"/>
          </a:p>
        </p:txBody>
      </p:sp>
      <p:pic>
        <p:nvPicPr>
          <p:cNvPr id="7" name="Grafik 6">
            <a:extLst>
              <a:ext uri="{FF2B5EF4-FFF2-40B4-BE49-F238E27FC236}">
                <a16:creationId xmlns:a16="http://schemas.microsoft.com/office/drawing/2014/main" id="{9E009265-DFAD-5B72-6EDD-0A2283FB37C5}"/>
              </a:ext>
            </a:extLst>
          </p:cNvPr>
          <p:cNvPicPr>
            <a:picLocks noChangeAspect="1"/>
          </p:cNvPicPr>
          <p:nvPr/>
        </p:nvPicPr>
        <p:blipFill>
          <a:blip r:embed="rId2"/>
          <a:stretch>
            <a:fillRect/>
          </a:stretch>
        </p:blipFill>
        <p:spPr>
          <a:xfrm>
            <a:off x="4409352" y="1757856"/>
            <a:ext cx="4646471" cy="2560746"/>
          </a:xfrm>
          <a:prstGeom prst="rect">
            <a:avLst/>
          </a:prstGeom>
        </p:spPr>
      </p:pic>
    </p:spTree>
    <p:extLst>
      <p:ext uri="{BB962C8B-B14F-4D97-AF65-F5344CB8AC3E}">
        <p14:creationId xmlns:p14="http://schemas.microsoft.com/office/powerpoint/2010/main" val="365590240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87338" y="2941638"/>
            <a:ext cx="4284662" cy="882495"/>
          </a:xfrm>
        </p:spPr>
        <p:txBody>
          <a:bodyPr/>
          <a:lstStyle/>
          <a:p>
            <a:r>
              <a:rPr lang="de-DE" dirty="0"/>
              <a:t>Institut für Transportwirtschaft und Logistik</a:t>
            </a:r>
          </a:p>
          <a:p>
            <a:r>
              <a:rPr lang="de-DE" dirty="0"/>
              <a:t>Gebäude D1, 4. Stock</a:t>
            </a:r>
          </a:p>
        </p:txBody>
      </p:sp>
      <p:sp>
        <p:nvSpPr>
          <p:cNvPr id="4" name="Title 3"/>
          <p:cNvSpPr>
            <a:spLocks noGrp="1"/>
          </p:cNvSpPr>
          <p:nvPr>
            <p:ph type="ctrTitle"/>
          </p:nvPr>
        </p:nvSpPr>
        <p:spPr>
          <a:xfrm>
            <a:off x="605406" y="977774"/>
            <a:ext cx="5460416" cy="1349591"/>
          </a:xfrm>
        </p:spPr>
        <p:txBody>
          <a:bodyPr/>
          <a:lstStyle/>
          <a:p>
            <a:r>
              <a:rPr lang="de-DE" sz="2800" dirty="0"/>
              <a:t>Wir freuen uns auf Ihre Bewerbung!</a:t>
            </a:r>
          </a:p>
        </p:txBody>
      </p:sp>
      <p:pic>
        <p:nvPicPr>
          <p:cNvPr id="6" name="Grafik 1"/>
          <p:cNvPicPr>
            <a:picLocks noChangeAspect="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6478146" y="2696608"/>
            <a:ext cx="2196222" cy="225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48693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a:xfrm>
            <a:off x="462018" y="1344613"/>
            <a:ext cx="8407377" cy="3853905"/>
          </a:xfrm>
        </p:spPr>
        <p:txBody>
          <a:bodyPr/>
          <a:lstStyle/>
          <a:p>
            <a:pPr marL="0" indent="0">
              <a:buNone/>
            </a:pPr>
            <a:r>
              <a:rPr lang="de-DE" altLang="de-DE" b="1" dirty="0">
                <a:solidFill>
                  <a:schemeClr val="accent1"/>
                </a:solidFill>
              </a:rPr>
              <a:t>Lehr- und Forschungsprogramm des Instituts für </a:t>
            </a:r>
            <a:br>
              <a:rPr lang="de-DE" altLang="de-DE" b="1" dirty="0">
                <a:solidFill>
                  <a:schemeClr val="accent1"/>
                </a:solidFill>
              </a:rPr>
            </a:br>
            <a:r>
              <a:rPr lang="de-DE" altLang="de-DE" b="1" dirty="0">
                <a:solidFill>
                  <a:schemeClr val="accent1"/>
                </a:solidFill>
              </a:rPr>
              <a:t>Transportwirtschaft und Logistik</a:t>
            </a:r>
          </a:p>
          <a:p>
            <a:endParaRPr lang="de-DE" altLang="de-DE" b="1" dirty="0"/>
          </a:p>
          <a:p>
            <a:pPr marL="0" lvl="0" indent="0" defTabSz="914400" fontAlgn="base">
              <a:lnSpc>
                <a:spcPct val="120000"/>
              </a:lnSpc>
              <a:spcBef>
                <a:spcPct val="0"/>
              </a:spcBef>
              <a:spcAft>
                <a:spcPct val="0"/>
              </a:spcAft>
              <a:buClrTx/>
              <a:buNone/>
              <a:tabLst>
                <a:tab pos="1169988" algn="l"/>
              </a:tabLst>
            </a:pPr>
            <a:r>
              <a:rPr lang="de-DE" altLang="de-DE" sz="1400" b="1" dirty="0">
                <a:cs typeface="Arial" panose="020B0604020202020204" pitchFamily="34" charset="0"/>
              </a:rPr>
              <a:t>Anschrift:</a:t>
            </a:r>
            <a:r>
              <a:rPr lang="de-DE" altLang="de-DE" sz="1400" dirty="0">
                <a:cs typeface="Arial" panose="020B0604020202020204" pitchFamily="34" charset="0"/>
              </a:rPr>
              <a:t>	Wirtschaftsuniversität Wien</a:t>
            </a:r>
          </a:p>
          <a:p>
            <a:pPr marL="0" lvl="0" indent="0" defTabSz="914400" fontAlgn="base">
              <a:lnSpc>
                <a:spcPct val="120000"/>
              </a:lnSpc>
              <a:spcBef>
                <a:spcPct val="0"/>
              </a:spcBef>
              <a:spcAft>
                <a:spcPct val="0"/>
              </a:spcAft>
              <a:buClrTx/>
              <a:buNone/>
              <a:tabLst>
                <a:tab pos="1169988" algn="l"/>
              </a:tabLst>
            </a:pPr>
            <a:r>
              <a:rPr lang="de-DE" altLang="de-DE" sz="1400" dirty="0">
                <a:cs typeface="Arial" panose="020B0604020202020204" pitchFamily="34" charset="0"/>
              </a:rPr>
              <a:t>	Welthandelsplatz 1</a:t>
            </a:r>
            <a:br>
              <a:rPr lang="de-DE" altLang="de-DE" sz="1400" dirty="0">
                <a:cs typeface="Arial" panose="020B0604020202020204" pitchFamily="34" charset="0"/>
              </a:rPr>
            </a:br>
            <a:r>
              <a:rPr lang="de-DE" altLang="de-DE" sz="1400" dirty="0">
                <a:cs typeface="Arial" panose="020B0604020202020204" pitchFamily="34" charset="0"/>
              </a:rPr>
              <a:t>	Gebäude D1, 4.OG</a:t>
            </a:r>
            <a:br>
              <a:rPr lang="de-DE" altLang="de-DE" sz="1400" dirty="0">
                <a:cs typeface="Arial" panose="020B0604020202020204" pitchFamily="34" charset="0"/>
              </a:rPr>
            </a:br>
            <a:r>
              <a:rPr lang="de-DE" altLang="de-DE" sz="1400" dirty="0">
                <a:cs typeface="Arial" panose="020B0604020202020204" pitchFamily="34" charset="0"/>
              </a:rPr>
              <a:t>	1020 Wien</a:t>
            </a:r>
          </a:p>
          <a:p>
            <a:pPr marL="0" lvl="0" indent="0" defTabSz="914400" fontAlgn="base">
              <a:lnSpc>
                <a:spcPct val="120000"/>
              </a:lnSpc>
              <a:spcBef>
                <a:spcPts val="1200"/>
              </a:spcBef>
              <a:spcAft>
                <a:spcPts val="0"/>
              </a:spcAft>
              <a:buClrTx/>
              <a:buNone/>
              <a:tabLst>
                <a:tab pos="1169988" algn="l"/>
              </a:tabLst>
            </a:pPr>
            <a:r>
              <a:rPr lang="de-DE" altLang="de-DE" sz="1400" b="1" dirty="0">
                <a:cs typeface="Arial" panose="020B0604020202020204" pitchFamily="34" charset="0"/>
              </a:rPr>
              <a:t>Tel.:</a:t>
            </a:r>
            <a:r>
              <a:rPr lang="de-DE" altLang="de-DE" sz="1400">
                <a:cs typeface="Arial" panose="020B0604020202020204" pitchFamily="34" charset="0"/>
              </a:rPr>
              <a:t>	01-31336 4702 </a:t>
            </a:r>
            <a:r>
              <a:rPr lang="de-DE" altLang="de-DE" sz="1400" dirty="0">
                <a:cs typeface="Arial" panose="020B0604020202020204" pitchFamily="34" charset="0"/>
              </a:rPr>
              <a:t>(Sekretariat)</a:t>
            </a:r>
          </a:p>
          <a:p>
            <a:pPr marL="0" lvl="0" indent="0" defTabSz="914400" fontAlgn="base">
              <a:lnSpc>
                <a:spcPct val="120000"/>
              </a:lnSpc>
              <a:spcBef>
                <a:spcPts val="1200"/>
              </a:spcBef>
              <a:spcAft>
                <a:spcPts val="0"/>
              </a:spcAft>
              <a:buClrTx/>
              <a:buNone/>
              <a:tabLst>
                <a:tab pos="1169988" algn="l"/>
              </a:tabLst>
            </a:pPr>
            <a:r>
              <a:rPr lang="de-DE" altLang="de-DE" sz="1400" b="1" dirty="0">
                <a:cs typeface="Arial" panose="020B0604020202020204" pitchFamily="34" charset="0"/>
              </a:rPr>
              <a:t>E-Mail:</a:t>
            </a:r>
            <a:r>
              <a:rPr lang="de-DE" altLang="de-DE" sz="1400" dirty="0">
                <a:cs typeface="Arial" panose="020B0604020202020204" pitchFamily="34" charset="0"/>
              </a:rPr>
              <a:t>	sekretariat.itl@wu.ac.at</a:t>
            </a:r>
          </a:p>
          <a:p>
            <a:endParaRPr lang="de-DE" altLang="de-DE" b="1" dirty="0"/>
          </a:p>
          <a:p>
            <a:endParaRPr lang="de-DE" dirty="0"/>
          </a:p>
        </p:txBody>
      </p:sp>
      <p:sp>
        <p:nvSpPr>
          <p:cNvPr id="13314" name="Title 1"/>
          <p:cNvSpPr>
            <a:spLocks noGrp="1"/>
          </p:cNvSpPr>
          <p:nvPr>
            <p:ph type="title"/>
          </p:nvPr>
        </p:nvSpPr>
        <p:spPr/>
        <p:txBody>
          <a:bodyPr>
            <a:normAutofit/>
          </a:bodyPr>
          <a:lstStyle/>
          <a:p>
            <a:r>
              <a:rPr lang="de-DE" altLang="de-DE" sz="2200" dirty="0"/>
              <a:t>Wo finden Sie das Institut für Transportwirtschaft und Logistik?</a:t>
            </a:r>
          </a:p>
        </p:txBody>
      </p:sp>
      <p:pic>
        <p:nvPicPr>
          <p:cNvPr id="13322" name="Picture 10" descr="Bildergebnis für lageplan wu"/>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31797" y="2158177"/>
            <a:ext cx="4601581" cy="255782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Elbow Connector 10"/>
          <p:cNvCxnSpPr/>
          <p:nvPr/>
        </p:nvCxnSpPr>
        <p:spPr>
          <a:xfrm>
            <a:off x="3882408" y="3010834"/>
            <a:ext cx="3522958" cy="303263"/>
          </a:xfrm>
          <a:prstGeom prst="bentConnector3">
            <a:avLst>
              <a:gd name="adj1" fmla="val 50000"/>
            </a:avLst>
          </a:prstGeom>
          <a:ln w="38100">
            <a:solidFill>
              <a:schemeClr val="tx1"/>
            </a:solidFill>
            <a:prstDash val="sysDash"/>
            <a:headEnd w="lg" len="lg"/>
            <a:tailEnd type="triangle" w="lg" len="lg"/>
          </a:ln>
        </p:spPr>
        <p:style>
          <a:lnRef idx="3">
            <a:schemeClr val="dk1"/>
          </a:lnRef>
          <a:fillRef idx="0">
            <a:schemeClr val="dk1"/>
          </a:fillRef>
          <a:effectRef idx="2">
            <a:schemeClr val="dk1"/>
          </a:effectRef>
          <a:fontRef idx="minor">
            <a:schemeClr val="tx1"/>
          </a:fontRef>
        </p:style>
      </p:cxnSp>
      <p:sp>
        <p:nvSpPr>
          <p:cNvPr id="14" name="Fußzeilenplatzhalter 13"/>
          <p:cNvSpPr>
            <a:spLocks noGrp="1"/>
          </p:cNvSpPr>
          <p:nvPr>
            <p:ph type="ftr" sz="quarter" idx="11"/>
          </p:nvPr>
        </p:nvSpPr>
        <p:spPr/>
        <p:txBody>
          <a:bodyPr/>
          <a:lstStyle/>
          <a:p>
            <a:r>
              <a:rPr lang="en-US"/>
              <a:t>Univ.-Prof. Dr. Sebastian Kummer</a:t>
            </a:r>
            <a:endParaRPr lang="de-DE" dirty="0"/>
          </a:p>
        </p:txBody>
      </p:sp>
      <p:sp>
        <p:nvSpPr>
          <p:cNvPr id="3" name="Date Placeholder 2"/>
          <p:cNvSpPr>
            <a:spLocks noGrp="1"/>
          </p:cNvSpPr>
          <p:nvPr>
            <p:ph type="dt" sz="half" idx="10"/>
          </p:nvPr>
        </p:nvSpPr>
        <p:spPr/>
        <p:txBody>
          <a:bodyPr/>
          <a:lstStyle/>
          <a:p>
            <a:pPr>
              <a:defRPr/>
            </a:pPr>
            <a:fld id="{21C670D0-539A-D34F-A65C-762070871247}" type="datetime1">
              <a:rPr lang="de-DE" smtClean="0"/>
              <a:t>16.01.2024</a:t>
            </a:fld>
            <a:endParaRPr lang="de-DE" dirty="0"/>
          </a:p>
        </p:txBody>
      </p:sp>
      <p:sp>
        <p:nvSpPr>
          <p:cNvPr id="4" name="Slide Number Placeholder 3">
            <a:extLst>
              <a:ext uri="{FF2B5EF4-FFF2-40B4-BE49-F238E27FC236}">
                <a16:creationId xmlns:a16="http://schemas.microsoft.com/office/drawing/2014/main" id="{318EB559-E2E3-024C-93EC-0CAA2C352638}"/>
              </a:ext>
            </a:extLst>
          </p:cNvPr>
          <p:cNvSpPr>
            <a:spLocks noGrp="1"/>
          </p:cNvSpPr>
          <p:nvPr>
            <p:ph type="sldNum" sz="quarter" idx="12"/>
          </p:nvPr>
        </p:nvSpPr>
        <p:spPr/>
        <p:txBody>
          <a:bodyPr/>
          <a:lstStyle/>
          <a:p>
            <a:pPr>
              <a:defRPr/>
            </a:pPr>
            <a:r>
              <a:rPr lang="de-DE" altLang="de-DE"/>
              <a:t>Seite </a:t>
            </a:r>
            <a:fld id="{A0469578-1093-444C-879C-AAF18F9005E2}" type="slidenum">
              <a:rPr lang="de-DE" altLang="de-DE" smtClean="0"/>
              <a:pPr>
                <a:defRPr/>
              </a:pPr>
              <a:t>2</a:t>
            </a:fld>
            <a:endParaRPr lang="de-DE" altLang="de-DE" dirty="0"/>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Univ.-Prof. Dr. Sebastian </a:t>
            </a:r>
            <a:r>
              <a:rPr lang="en-US" dirty="0" err="1"/>
              <a:t>Kummer</a:t>
            </a:r>
            <a:endParaRPr lang="de-DE" dirty="0"/>
          </a:p>
        </p:txBody>
      </p:sp>
      <p:sp>
        <p:nvSpPr>
          <p:cNvPr id="6" name="Title 5"/>
          <p:cNvSpPr>
            <a:spLocks noGrp="1"/>
          </p:cNvSpPr>
          <p:nvPr>
            <p:ph type="title"/>
          </p:nvPr>
        </p:nvSpPr>
        <p:spPr>
          <a:xfrm>
            <a:off x="462408" y="139700"/>
            <a:ext cx="6967092" cy="903822"/>
          </a:xfrm>
        </p:spPr>
        <p:txBody>
          <a:bodyPr>
            <a:noAutofit/>
          </a:bodyPr>
          <a:lstStyle/>
          <a:p>
            <a:r>
              <a:rPr lang="de-AT" altLang="de-DE" sz="2200" dirty="0"/>
              <a:t>ITL ist </a:t>
            </a:r>
            <a:r>
              <a:rPr lang="de-AT" altLang="de-DE" sz="2200"/>
              <a:t>seit 100 Jahren </a:t>
            </a:r>
            <a:r>
              <a:rPr lang="de-AT" altLang="de-DE" sz="2200" dirty="0"/>
              <a:t>ein führendes Institut</a:t>
            </a:r>
            <a:br>
              <a:rPr lang="de-AT" altLang="de-DE" sz="2200" dirty="0"/>
            </a:br>
            <a:r>
              <a:rPr lang="de-AT" altLang="de-DE" sz="2200" dirty="0"/>
              <a:t>in Transportwirtschaft, Logistik und SCM</a:t>
            </a:r>
            <a:endParaRPr lang="de-DE" sz="2200" b="0" dirty="0"/>
          </a:p>
        </p:txBody>
      </p:sp>
      <p:pic>
        <p:nvPicPr>
          <p:cNvPr id="7" name="Grafik 10"/>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2407" y="1352620"/>
            <a:ext cx="3539225" cy="316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3992580" y="1311598"/>
            <a:ext cx="4811556" cy="3524042"/>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285750" indent="-285750">
              <a:spcAft>
                <a:spcPts val="277"/>
              </a:spcAft>
              <a:buClr>
                <a:schemeClr val="accent2"/>
              </a:buClr>
              <a:buFont typeface="Wingdings" panose="05000000000000000000" pitchFamily="2" charset="2"/>
              <a:buChar char="§"/>
              <a:defRPr/>
            </a:pPr>
            <a:r>
              <a:rPr lang="de-DE" sz="1600" dirty="0">
                <a:solidFill>
                  <a:srgbClr val="002060"/>
                </a:solidFill>
                <a:ea typeface="Times New Roman" pitchFamily="18" charset="0"/>
              </a:rPr>
              <a:t>Ältestes deutschsprachiges transportwirtschaftliches Institut an </a:t>
            </a:r>
            <a:br>
              <a:rPr lang="de-DE" sz="1600" dirty="0">
                <a:solidFill>
                  <a:srgbClr val="002060"/>
                </a:solidFill>
                <a:ea typeface="Times New Roman" pitchFamily="18" charset="0"/>
              </a:rPr>
            </a:br>
            <a:r>
              <a:rPr lang="de-DE" sz="1600" dirty="0">
                <a:solidFill>
                  <a:srgbClr val="002060"/>
                </a:solidFill>
                <a:ea typeface="Times New Roman" pitchFamily="18" charset="0"/>
              </a:rPr>
              <a:t>einer Hochschule </a:t>
            </a:r>
          </a:p>
          <a:p>
            <a:pPr marL="285750" indent="-285750">
              <a:spcAft>
                <a:spcPts val="277"/>
              </a:spcAft>
              <a:buClr>
                <a:schemeClr val="accent2"/>
              </a:buClr>
              <a:buFont typeface="Wingdings" panose="05000000000000000000" pitchFamily="2" charset="2"/>
              <a:buChar char="§"/>
              <a:defRPr/>
            </a:pPr>
            <a:r>
              <a:rPr lang="de-DE" sz="1600" dirty="0">
                <a:solidFill>
                  <a:srgbClr val="002060"/>
                </a:solidFill>
                <a:ea typeface="Times New Roman" pitchFamily="18" charset="0"/>
              </a:rPr>
              <a:t>In Kooperation mit Unternehmen, Verbänden und der Verkehrspolitik lösen wir aktuelle praktische Probleme und wissenschaftliche Forschungsfragen</a:t>
            </a:r>
          </a:p>
          <a:p>
            <a:pPr marL="285750" indent="-285750">
              <a:spcAft>
                <a:spcPts val="277"/>
              </a:spcAft>
              <a:buClr>
                <a:schemeClr val="accent2"/>
              </a:buClr>
              <a:buFont typeface="Wingdings" panose="05000000000000000000" pitchFamily="2" charset="2"/>
              <a:buChar char="§"/>
              <a:defRPr/>
            </a:pPr>
            <a:r>
              <a:rPr lang="de-DE" sz="1600" dirty="0">
                <a:solidFill>
                  <a:srgbClr val="002060"/>
                </a:solidFill>
                <a:ea typeface="Times New Roman" pitchFamily="18" charset="0"/>
              </a:rPr>
              <a:t>SBWL Transportwirtschaft und Logistik</a:t>
            </a:r>
          </a:p>
          <a:p>
            <a:pPr marL="285750" indent="-285750">
              <a:spcAft>
                <a:spcPts val="277"/>
              </a:spcAft>
              <a:buClr>
                <a:schemeClr val="accent2"/>
              </a:buClr>
              <a:buFont typeface="Wingdings" panose="05000000000000000000" pitchFamily="2" charset="2"/>
              <a:buChar char="§"/>
              <a:defRPr/>
            </a:pPr>
            <a:r>
              <a:rPr lang="de-DE" sz="1600" dirty="0">
                <a:solidFill>
                  <a:srgbClr val="002060"/>
                </a:solidFill>
                <a:ea typeface="Times New Roman" pitchFamily="18" charset="0"/>
              </a:rPr>
              <a:t>SBWL </a:t>
            </a:r>
            <a:r>
              <a:rPr lang="en-US" sz="1600" dirty="0">
                <a:solidFill>
                  <a:srgbClr val="002060"/>
                </a:solidFill>
              </a:rPr>
              <a:t>Supply Networks and Services</a:t>
            </a:r>
          </a:p>
          <a:p>
            <a:pPr marL="285750" indent="-285750">
              <a:spcAft>
                <a:spcPts val="277"/>
              </a:spcAft>
              <a:buClr>
                <a:schemeClr val="accent2"/>
              </a:buClr>
              <a:buFont typeface="Wingdings" panose="05000000000000000000" pitchFamily="2" charset="2"/>
              <a:buChar char="§"/>
              <a:defRPr/>
            </a:pPr>
            <a:r>
              <a:rPr lang="de-DE" sz="1600" dirty="0">
                <a:solidFill>
                  <a:srgbClr val="002060"/>
                </a:solidFill>
              </a:rPr>
              <a:t>Master Supply Chain Management</a:t>
            </a:r>
          </a:p>
          <a:p>
            <a:pPr marL="285750" indent="-285750">
              <a:spcAft>
                <a:spcPts val="277"/>
              </a:spcAft>
              <a:buClr>
                <a:schemeClr val="accent2"/>
              </a:buClr>
              <a:buFont typeface="Wingdings" panose="05000000000000000000" pitchFamily="2" charset="2"/>
              <a:buChar char="§"/>
              <a:defRPr/>
            </a:pPr>
            <a:r>
              <a:rPr lang="de-DE" sz="1600" dirty="0">
                <a:solidFill>
                  <a:srgbClr val="002060"/>
                </a:solidFill>
              </a:rPr>
              <a:t>Doktorat und PhD</a:t>
            </a:r>
          </a:p>
          <a:p>
            <a:pPr marL="285750" indent="-285750">
              <a:spcAft>
                <a:spcPts val="277"/>
              </a:spcAft>
              <a:buClr>
                <a:schemeClr val="accent2"/>
              </a:buClr>
              <a:buFont typeface="Wingdings" panose="05000000000000000000" pitchFamily="2" charset="2"/>
              <a:buChar char="§"/>
              <a:defRPr/>
            </a:pPr>
            <a:r>
              <a:rPr lang="de-DE" sz="1600" dirty="0">
                <a:solidFill>
                  <a:srgbClr val="002060"/>
                </a:solidFill>
              </a:rPr>
              <a:t>Universitätslehrgang </a:t>
            </a:r>
            <a:br>
              <a:rPr lang="de-DE" sz="1600" dirty="0">
                <a:solidFill>
                  <a:srgbClr val="002060"/>
                </a:solidFill>
              </a:rPr>
            </a:br>
            <a:r>
              <a:rPr lang="de-DE" sz="1600" dirty="0">
                <a:solidFill>
                  <a:srgbClr val="002060"/>
                </a:solidFill>
              </a:rPr>
              <a:t>Logistik &amp; Supply Chain Management</a:t>
            </a:r>
          </a:p>
        </p:txBody>
      </p:sp>
      <p:pic>
        <p:nvPicPr>
          <p:cNvPr id="9" name="Picture 8" descr="http://www.bubblews.com/assets/images/news/917495082_1383966447.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96140" y="4823158"/>
            <a:ext cx="515327" cy="51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2"/>
          <p:cNvSpPr txBox="1">
            <a:spLocks noChangeArrowheads="1"/>
          </p:cNvSpPr>
          <p:nvPr/>
        </p:nvSpPr>
        <p:spPr bwMode="auto">
          <a:xfrm>
            <a:off x="5611467" y="4935251"/>
            <a:ext cx="169571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defRPr/>
            </a:pPr>
            <a:r>
              <a:rPr lang="de-DE" altLang="de-DE" sz="1300" u="sng" dirty="0">
                <a:solidFill>
                  <a:srgbClr val="000066"/>
                </a:solidFill>
                <a:hlinkClick r:id="rId4"/>
              </a:rPr>
              <a:t>http://wu.ac.at/itl</a:t>
            </a:r>
            <a:endParaRPr lang="de-DE" altLang="de-DE" sz="1300" u="sng" dirty="0">
              <a:solidFill>
                <a:srgbClr val="000066"/>
              </a:solidFill>
            </a:endParaRPr>
          </a:p>
        </p:txBody>
      </p:sp>
      <p:pic>
        <p:nvPicPr>
          <p:cNvPr id="11" name="Picture 10" descr="http://www.3martinilunches.com/Portals/206831/images/facebook_log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4761" y="4810681"/>
            <a:ext cx="554007" cy="54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http://images.techhive.com/images/article/2013/02/outlook-logo-100025958-gallery.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08520" y="4849361"/>
            <a:ext cx="697499" cy="46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7864158" y="4935251"/>
            <a:ext cx="137004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defRPr/>
            </a:pPr>
            <a:r>
              <a:rPr lang="de-DE" altLang="de-DE" sz="1300" u="sng" dirty="0">
                <a:solidFill>
                  <a:srgbClr val="000066"/>
                </a:solidFill>
              </a:rPr>
              <a:t>Mailingliste</a:t>
            </a:r>
          </a:p>
        </p:txBody>
      </p:sp>
      <p:sp>
        <p:nvSpPr>
          <p:cNvPr id="14" name="Rechteck 19"/>
          <p:cNvSpPr/>
          <p:nvPr/>
        </p:nvSpPr>
        <p:spPr>
          <a:xfrm>
            <a:off x="913252" y="4935251"/>
            <a:ext cx="2294634" cy="292388"/>
          </a:xfrm>
          <a:prstGeom prst="rect">
            <a:avLst/>
          </a:prstGeom>
        </p:spPr>
        <p:txBody>
          <a:bodyPr wrap="square">
            <a:spAutoFit/>
          </a:bodyPr>
          <a:ls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de-DE" sz="1300" dirty="0">
                <a:hlinkClick r:id="rId7"/>
              </a:rPr>
              <a:t>http://bit.ly/2EJk6re</a:t>
            </a:r>
            <a:endParaRPr lang="de-DE" sz="1300" dirty="0"/>
          </a:p>
        </p:txBody>
      </p:sp>
      <p:sp>
        <p:nvSpPr>
          <p:cNvPr id="15" name="Date Placeholder 14"/>
          <p:cNvSpPr>
            <a:spLocks noGrp="1"/>
          </p:cNvSpPr>
          <p:nvPr>
            <p:ph type="dt" sz="half" idx="10"/>
          </p:nvPr>
        </p:nvSpPr>
        <p:spPr/>
        <p:txBody>
          <a:bodyPr/>
          <a:lstStyle/>
          <a:p>
            <a:pPr>
              <a:defRPr/>
            </a:pPr>
            <a:fld id="{EEF08DF4-3C5C-A34E-9883-35C9D1D62C36}" type="datetime1">
              <a:rPr lang="de-DE" smtClean="0"/>
              <a:t>16.01.2024</a:t>
            </a:fld>
            <a:endParaRPr lang="de-DE" dirty="0"/>
          </a:p>
        </p:txBody>
      </p:sp>
      <p:sp>
        <p:nvSpPr>
          <p:cNvPr id="2" name="Slide Number Placeholder 1">
            <a:extLst>
              <a:ext uri="{FF2B5EF4-FFF2-40B4-BE49-F238E27FC236}">
                <a16:creationId xmlns:a16="http://schemas.microsoft.com/office/drawing/2014/main" id="{75D27359-CB29-C94A-8AFD-9B5ACD2B3D16}"/>
              </a:ext>
            </a:extLst>
          </p:cNvPr>
          <p:cNvSpPr>
            <a:spLocks noGrp="1"/>
          </p:cNvSpPr>
          <p:nvPr>
            <p:ph type="sldNum" sz="quarter" idx="12"/>
          </p:nvPr>
        </p:nvSpPr>
        <p:spPr/>
        <p:txBody>
          <a:bodyPr/>
          <a:lstStyle/>
          <a:p>
            <a:pPr>
              <a:defRPr/>
            </a:pPr>
            <a:r>
              <a:rPr lang="de-DE" altLang="de-DE"/>
              <a:t>Seite </a:t>
            </a:r>
            <a:fld id="{A0469578-1093-444C-879C-AAF18F9005E2}" type="slidenum">
              <a:rPr lang="de-DE" altLang="de-DE" smtClean="0"/>
              <a:pPr>
                <a:defRPr/>
              </a:pPr>
              <a:t>3</a:t>
            </a:fld>
            <a:endParaRPr lang="de-DE" altLang="de-DE" dirty="0"/>
          </a:p>
        </p:txBody>
      </p:sp>
      <p:pic>
        <p:nvPicPr>
          <p:cNvPr id="1026" name="Picture 2" descr="LinkedIn™ logo: download the latest official LinkedIn™ logo, history and  evolution">
            <a:extLst>
              <a:ext uri="{FF2B5EF4-FFF2-40B4-BE49-F238E27FC236}">
                <a16:creationId xmlns:a16="http://schemas.microsoft.com/office/drawing/2014/main" id="{914E5E70-25B8-9166-A992-44167FC48B10}"/>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2696578" y="4863809"/>
            <a:ext cx="441967" cy="43527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4FBB2E1-2D3E-4D06-6A3B-51BAE3FF4A26}"/>
              </a:ext>
            </a:extLst>
          </p:cNvPr>
          <p:cNvSpPr txBox="1"/>
          <p:nvPr/>
        </p:nvSpPr>
        <p:spPr>
          <a:xfrm>
            <a:off x="3115108" y="4935251"/>
            <a:ext cx="2171382" cy="292388"/>
          </a:xfrm>
          <a:prstGeom prst="rect">
            <a:avLst/>
          </a:prstGeom>
          <a:noFill/>
        </p:spPr>
        <p:txBody>
          <a:bodyPr wrap="square">
            <a:spAutoFit/>
          </a:bodyPr>
          <a:lstStyle/>
          <a:p>
            <a:r>
              <a:rPr lang="en-GB" sz="1300" dirty="0">
                <a:hlinkClick r:id="rId9"/>
              </a:rPr>
              <a:t>https://bit.ly/3XVVGEc</a:t>
            </a:r>
            <a:r>
              <a:rPr lang="en-GB" sz="1300" dirty="0"/>
              <a:t> </a:t>
            </a:r>
            <a:endParaRPr lang="en-AT" sz="1300" dirty="0"/>
          </a:p>
        </p:txBody>
      </p:sp>
    </p:spTree>
    <p:extLst>
      <p:ext uri="{BB962C8B-B14F-4D97-AF65-F5344CB8AC3E}">
        <p14:creationId xmlns:p14="http://schemas.microsoft.com/office/powerpoint/2010/main" val="70973574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5" hidden="1"/>
          <p:cNvGraphicFramePr>
            <a:graphicFrameLocks noChangeAspect="1"/>
          </p:cNvGraphicFramePr>
          <p:nvPr>
            <p:custDataLst>
              <p:tags r:id="rId1"/>
            </p:custDataLst>
            <p:extLst>
              <p:ext uri="{D42A27DB-BD31-4B8C-83A1-F6EECF244321}">
                <p14:modId xmlns:p14="http://schemas.microsoft.com/office/powerpoint/2010/main" val="32193015"/>
              </p:ext>
            </p:extLst>
          </p:nvPr>
        </p:nvGraphicFramePr>
        <p:xfrm>
          <a:off x="763324" y="1324"/>
          <a:ext cx="1323" cy="1323"/>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1638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324" y="1324"/>
                        <a:ext cx="1323"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Fußzeilenplatzhalter 1"/>
          <p:cNvSpPr>
            <a:spLocks noGrp="1"/>
          </p:cNvSpPr>
          <p:nvPr>
            <p:ph type="ftr" sz="quarter" idx="11"/>
          </p:nvPr>
        </p:nvSpPr>
        <p:spPr/>
        <p:txBody>
          <a:bodyPr/>
          <a:lstStyle/>
          <a:p>
            <a:r>
              <a:rPr lang="en-US"/>
              <a:t>Univ.-Prof. Dr. Sebastian Kummer</a:t>
            </a:r>
            <a:endParaRPr lang="de-DE" dirty="0"/>
          </a:p>
        </p:txBody>
      </p:sp>
      <p:sp>
        <p:nvSpPr>
          <p:cNvPr id="16387" name="Title 1"/>
          <p:cNvSpPr>
            <a:spLocks noGrp="1"/>
          </p:cNvSpPr>
          <p:nvPr>
            <p:ph type="title"/>
          </p:nvPr>
        </p:nvSpPr>
        <p:spPr/>
        <p:txBody>
          <a:bodyPr>
            <a:noAutofit/>
          </a:bodyPr>
          <a:lstStyle/>
          <a:p>
            <a:r>
              <a:rPr lang="de-DE" altLang="de-DE" sz="2200" dirty="0"/>
              <a:t>Zahlreiche Vertreter der betrieblichen Praxis sind wertvolle Partner in Forschung und Lehre</a:t>
            </a:r>
          </a:p>
        </p:txBody>
      </p:sp>
      <p:pic>
        <p:nvPicPr>
          <p:cNvPr id="10" name="Picture 9" descr="Ludwig Österreicher, Wolfram Senger-Weiss, Sebastian Kummer, Michael Baumgartn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21277618">
            <a:off x="-145923" y="1440740"/>
            <a:ext cx="2857500" cy="1905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p:cNvSpPr>
            <a:spLocks noGrp="1"/>
          </p:cNvSpPr>
          <p:nvPr>
            <p:ph type="dt" sz="half" idx="10"/>
          </p:nvPr>
        </p:nvSpPr>
        <p:spPr/>
        <p:txBody>
          <a:bodyPr/>
          <a:lstStyle/>
          <a:p>
            <a:pPr>
              <a:defRPr/>
            </a:pPr>
            <a:fld id="{383D5D66-C16E-944A-A8D6-0D6FC1B8DA2F}" type="datetime1">
              <a:rPr lang="de-DE" smtClean="0"/>
              <a:t>16.01.2024</a:t>
            </a:fld>
            <a:endParaRPr lang="de-DE" dirty="0"/>
          </a:p>
        </p:txBody>
      </p:sp>
      <p:sp>
        <p:nvSpPr>
          <p:cNvPr id="5" name="Slide Number Placeholder 4">
            <a:extLst>
              <a:ext uri="{FF2B5EF4-FFF2-40B4-BE49-F238E27FC236}">
                <a16:creationId xmlns:a16="http://schemas.microsoft.com/office/drawing/2014/main" id="{ED96EBCC-AE1F-E74D-94EB-8DD997F0C60C}"/>
              </a:ext>
            </a:extLst>
          </p:cNvPr>
          <p:cNvSpPr>
            <a:spLocks noGrp="1"/>
          </p:cNvSpPr>
          <p:nvPr>
            <p:ph type="sldNum" sz="quarter" idx="12"/>
          </p:nvPr>
        </p:nvSpPr>
        <p:spPr/>
        <p:txBody>
          <a:bodyPr/>
          <a:lstStyle/>
          <a:p>
            <a:pPr>
              <a:defRPr/>
            </a:pPr>
            <a:r>
              <a:rPr lang="de-DE" altLang="de-DE"/>
              <a:t>Seite </a:t>
            </a:r>
            <a:fld id="{A0469578-1093-444C-879C-AAF18F9005E2}" type="slidenum">
              <a:rPr lang="de-DE" altLang="de-DE" smtClean="0"/>
              <a:pPr>
                <a:defRPr/>
              </a:pPr>
              <a:t>4</a:t>
            </a:fld>
            <a:endParaRPr lang="de-DE" altLang="de-DE" dirty="0"/>
          </a:p>
        </p:txBody>
      </p:sp>
      <p:pic>
        <p:nvPicPr>
          <p:cNvPr id="4153" name="29475B9B-D709-4E36-91D5-D60CA16AD565" descr="29475B9B-D709-4E36-91D5-D60CA16AD56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726950" y="2848286"/>
            <a:ext cx="3690108" cy="276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519854">
            <a:off x="208029" y="3293519"/>
            <a:ext cx="2865619" cy="19085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90" name="Grafik 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rot="585847">
            <a:off x="5744378" y="3485175"/>
            <a:ext cx="3476495" cy="19772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https://scontent-vie1-1.xx.fbcdn.net/hphotos-frc1/v/t1.0-9/10603540_857534037625382_7287627942874205962_n.jpg?oh=9295abe04b95e55af00af8e5e3c1779d&amp;oe=5760246A"/>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rot="422745">
            <a:off x="6616134" y="1094496"/>
            <a:ext cx="2165966" cy="252953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https://scontent-vie1-1.xx.fbcdn.net/hphotos-xfp1/v/t1.0-9/12644821_1095605197151597_461251183884497060_n.jpg?oh=969a99df1f2ebc3a5f059d7fb9951dec&amp;oe=5754044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183074" y="1096730"/>
            <a:ext cx="3123035" cy="20820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5"/>
          <p:cNvSpPr>
            <a:spLocks noChangeArrowheads="1"/>
          </p:cNvSpPr>
          <p:nvPr/>
        </p:nvSpPr>
        <p:spPr bwMode="auto">
          <a:xfrm>
            <a:off x="3249083" y="2271449"/>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kumimoji="1" lang="de-DE" altLang="de-DE">
                <a:solidFill>
                  <a:srgbClr val="000000"/>
                </a:solidFill>
              </a:rPr>
              <a:t> </a:t>
            </a:r>
            <a:endParaRPr kumimoji="1" lang="de-DE" altLang="de-DE"/>
          </a:p>
        </p:txBody>
      </p:sp>
      <p:sp>
        <p:nvSpPr>
          <p:cNvPr id="16388" name="Rectangle 6"/>
          <p:cNvSpPr>
            <a:spLocks noChangeArrowheads="1"/>
          </p:cNvSpPr>
          <p:nvPr/>
        </p:nvSpPr>
        <p:spPr bwMode="auto">
          <a:xfrm>
            <a:off x="3249083" y="2271449"/>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kumimoji="1" lang="de-DE" altLang="de-DE">
                <a:solidFill>
                  <a:srgbClr val="000000"/>
                </a:solidFill>
              </a:rPr>
              <a:t> </a:t>
            </a:r>
            <a:endParaRPr kumimoji="1" lang="de-DE" altLang="de-DE"/>
          </a:p>
        </p:txBody>
      </p:sp>
      <p:sp>
        <p:nvSpPr>
          <p:cNvPr id="16389" name="Rectangle 7"/>
          <p:cNvSpPr>
            <a:spLocks noChangeArrowheads="1"/>
          </p:cNvSpPr>
          <p:nvPr/>
        </p:nvSpPr>
        <p:spPr bwMode="auto">
          <a:xfrm>
            <a:off x="6420115" y="251486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kumimoji="1" lang="de-DE" altLang="de-DE">
                <a:solidFill>
                  <a:srgbClr val="000000"/>
                </a:solidFill>
              </a:rPr>
              <a:t> </a:t>
            </a:r>
            <a:endParaRPr kumimoji="1" lang="de-DE" altLang="de-DE"/>
          </a:p>
        </p:txBody>
      </p:sp>
      <p:sp>
        <p:nvSpPr>
          <p:cNvPr id="2" name="Title 1"/>
          <p:cNvSpPr>
            <a:spLocks noGrp="1"/>
          </p:cNvSpPr>
          <p:nvPr>
            <p:ph type="title"/>
          </p:nvPr>
        </p:nvSpPr>
        <p:spPr>
          <a:xfrm>
            <a:off x="462407" y="139700"/>
            <a:ext cx="7230353" cy="903822"/>
          </a:xfrm>
        </p:spPr>
        <p:txBody>
          <a:bodyPr>
            <a:noAutofit/>
          </a:bodyPr>
          <a:lstStyle/>
          <a:p>
            <a:r>
              <a:rPr lang="de-DE" altLang="de-DE" sz="2200" dirty="0"/>
              <a:t>Wir adressieren aktuelle Probleme und </a:t>
            </a:r>
            <a:br>
              <a:rPr lang="de-DE" altLang="de-DE" sz="2200" dirty="0"/>
            </a:br>
            <a:r>
              <a:rPr lang="de-DE" altLang="de-DE" sz="2200" dirty="0"/>
              <a:t>zeigen konkrete Lösungspotentiale auf</a:t>
            </a:r>
            <a:endParaRPr lang="de-DE" sz="2200" dirty="0"/>
          </a:p>
        </p:txBody>
      </p:sp>
      <p:pic>
        <p:nvPicPr>
          <p:cNvPr id="19471" name="Picture 15" descr="http://www.nature.com/polopoly_fs/7.23422.1422981217!/image/nature-a-world-of-driverless-cars.jpg_gen/derivatives/fullsize/nature-a-world-of-driverless-car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11349" y="1237842"/>
            <a:ext cx="6381412" cy="4083572"/>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US"/>
              <a:t>Univ.-Prof. Dr. Sebastian Kummer</a:t>
            </a:r>
            <a:endParaRPr lang="de-DE" dirty="0"/>
          </a:p>
        </p:txBody>
      </p:sp>
      <p:sp>
        <p:nvSpPr>
          <p:cNvPr id="8" name="Date Placeholder 7"/>
          <p:cNvSpPr>
            <a:spLocks noGrp="1"/>
          </p:cNvSpPr>
          <p:nvPr>
            <p:ph type="dt" sz="half" idx="10"/>
          </p:nvPr>
        </p:nvSpPr>
        <p:spPr/>
        <p:txBody>
          <a:bodyPr/>
          <a:lstStyle/>
          <a:p>
            <a:pPr>
              <a:defRPr/>
            </a:pPr>
            <a:fld id="{266C8E41-2343-DB44-BDD4-50574CEDB984}" type="datetime1">
              <a:rPr lang="de-DE" smtClean="0"/>
              <a:t>16.01.2024</a:t>
            </a:fld>
            <a:endParaRPr lang="de-DE" dirty="0"/>
          </a:p>
        </p:txBody>
      </p:sp>
      <p:sp>
        <p:nvSpPr>
          <p:cNvPr id="3" name="Slide Number Placeholder 2">
            <a:extLst>
              <a:ext uri="{FF2B5EF4-FFF2-40B4-BE49-F238E27FC236}">
                <a16:creationId xmlns:a16="http://schemas.microsoft.com/office/drawing/2014/main" id="{E7701F12-AF1E-F544-8B7C-EBD6EC0F7BAE}"/>
              </a:ext>
            </a:extLst>
          </p:cNvPr>
          <p:cNvSpPr>
            <a:spLocks noGrp="1"/>
          </p:cNvSpPr>
          <p:nvPr>
            <p:ph type="sldNum" sz="quarter" idx="12"/>
          </p:nvPr>
        </p:nvSpPr>
        <p:spPr/>
        <p:txBody>
          <a:bodyPr/>
          <a:lstStyle/>
          <a:p>
            <a:pPr>
              <a:defRPr/>
            </a:pPr>
            <a:r>
              <a:rPr lang="de-DE" altLang="de-DE"/>
              <a:t>Seite </a:t>
            </a:r>
            <a:fld id="{A0469578-1093-444C-879C-AAF18F9005E2}" type="slidenum">
              <a:rPr lang="de-DE" altLang="de-DE" smtClean="0"/>
              <a:pPr>
                <a:defRPr/>
              </a:pPr>
              <a:t>5</a:t>
            </a:fld>
            <a:endParaRPr lang="de-DE" altLang="de-DE" dirty="0"/>
          </a:p>
        </p:txBody>
      </p:sp>
    </p:spTree>
    <p:extLst>
      <p:ext uri="{BB962C8B-B14F-4D97-AF65-F5344CB8AC3E}">
        <p14:creationId xmlns:p14="http://schemas.microsoft.com/office/powerpoint/2010/main" val="391308538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9FF652CB-AE15-41EF-669A-ADBDC49BC9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4675" y="1344613"/>
            <a:ext cx="4102100" cy="3852863"/>
          </a:xfrm>
          <a:prstGeom prst="rect">
            <a:avLst/>
          </a:prstGeom>
        </p:spPr>
      </p:pic>
      <p:pic>
        <p:nvPicPr>
          <p:cNvPr id="16" name="Picture 15" descr="Graphical user interface, website&#10;&#10;Description automatically generated">
            <a:extLst>
              <a:ext uri="{FF2B5EF4-FFF2-40B4-BE49-F238E27FC236}">
                <a16:creationId xmlns:a16="http://schemas.microsoft.com/office/drawing/2014/main" id="{6EB019AC-0BBF-BD41-52BD-297DCCA8D3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6560" y="1344613"/>
            <a:ext cx="3363913" cy="3852863"/>
          </a:xfrm>
          <a:prstGeom prst="rect">
            <a:avLst/>
          </a:prstGeom>
        </p:spPr>
      </p:pic>
      <p:sp>
        <p:nvSpPr>
          <p:cNvPr id="9" name="Date Placeholder 8"/>
          <p:cNvSpPr>
            <a:spLocks noGrp="1"/>
          </p:cNvSpPr>
          <p:nvPr>
            <p:ph type="dt" sz="half" idx="10"/>
          </p:nvPr>
        </p:nvSpPr>
        <p:spPr>
          <a:xfrm>
            <a:off x="5745181" y="5412059"/>
            <a:ext cx="987407" cy="258085"/>
          </a:xfrm>
        </p:spPr>
        <p:txBody>
          <a:bodyPr anchor="ctr">
            <a:normAutofit/>
          </a:bodyPr>
          <a:lstStyle/>
          <a:p>
            <a:pPr>
              <a:spcAft>
                <a:spcPts val="600"/>
              </a:spcAft>
              <a:defRPr/>
            </a:pPr>
            <a:fld id="{AD984F0E-F704-AE49-9E4E-A979AFED7F9C}" type="datetime1">
              <a:rPr lang="de-DE" smtClean="0"/>
              <a:pPr>
                <a:spcAft>
                  <a:spcPts val="600"/>
                </a:spcAft>
                <a:defRPr/>
              </a:pPr>
              <a:t>16.01.2024</a:t>
            </a:fld>
            <a:endParaRPr lang="de-DE"/>
          </a:p>
        </p:txBody>
      </p:sp>
      <p:sp>
        <p:nvSpPr>
          <p:cNvPr id="4" name="Footer Placeholder 3"/>
          <p:cNvSpPr>
            <a:spLocks noGrp="1"/>
          </p:cNvSpPr>
          <p:nvPr>
            <p:ph type="ftr" sz="quarter" idx="11"/>
          </p:nvPr>
        </p:nvSpPr>
        <p:spPr>
          <a:xfrm>
            <a:off x="1354561" y="5412059"/>
            <a:ext cx="3217443" cy="258085"/>
          </a:xfrm>
        </p:spPr>
        <p:txBody>
          <a:bodyPr anchor="ctr">
            <a:normAutofit/>
          </a:bodyPr>
          <a:lstStyle/>
          <a:p>
            <a:pPr>
              <a:spcAft>
                <a:spcPts val="600"/>
              </a:spcAft>
            </a:pPr>
            <a:r>
              <a:rPr lang="en-US"/>
              <a:t>Univ.-Prof. Dr. Sebastian Kummer</a:t>
            </a:r>
            <a:endParaRPr lang="de-DE"/>
          </a:p>
        </p:txBody>
      </p:sp>
      <p:sp>
        <p:nvSpPr>
          <p:cNvPr id="2" name="Slide Number Placeholder 1">
            <a:extLst>
              <a:ext uri="{FF2B5EF4-FFF2-40B4-BE49-F238E27FC236}">
                <a16:creationId xmlns:a16="http://schemas.microsoft.com/office/drawing/2014/main" id="{BA75DAC5-C53B-D94F-B3F2-174C6A7C3BA6}"/>
              </a:ext>
            </a:extLst>
          </p:cNvPr>
          <p:cNvSpPr>
            <a:spLocks noGrp="1"/>
          </p:cNvSpPr>
          <p:nvPr>
            <p:ph type="sldNum" sz="quarter" idx="12"/>
          </p:nvPr>
        </p:nvSpPr>
        <p:spPr>
          <a:xfrm>
            <a:off x="462407" y="5412059"/>
            <a:ext cx="892150" cy="258085"/>
          </a:xfrm>
        </p:spPr>
        <p:txBody>
          <a:bodyPr anchor="ctr">
            <a:normAutofit/>
          </a:bodyPr>
          <a:lstStyle/>
          <a:p>
            <a:pPr>
              <a:spcAft>
                <a:spcPts val="600"/>
              </a:spcAft>
              <a:defRPr/>
            </a:pPr>
            <a:r>
              <a:rPr lang="de-DE" altLang="de-DE"/>
              <a:t>Seite </a:t>
            </a:r>
            <a:fld id="{A0469578-1093-444C-879C-AAF18F9005E2}" type="slidenum">
              <a:rPr lang="de-DE" altLang="de-DE" smtClean="0"/>
              <a:pPr>
                <a:spcAft>
                  <a:spcPts val="600"/>
                </a:spcAft>
                <a:defRPr/>
              </a:pPr>
              <a:t>6</a:t>
            </a:fld>
            <a:endParaRPr lang="de-DE" altLang="de-DE"/>
          </a:p>
        </p:txBody>
      </p:sp>
      <p:sp>
        <p:nvSpPr>
          <p:cNvPr id="6" name="Title 5"/>
          <p:cNvSpPr>
            <a:spLocks noGrp="1"/>
          </p:cNvSpPr>
          <p:nvPr>
            <p:ph type="title"/>
          </p:nvPr>
        </p:nvSpPr>
        <p:spPr>
          <a:xfrm>
            <a:off x="462408" y="139700"/>
            <a:ext cx="6840000" cy="903822"/>
          </a:xfrm>
        </p:spPr>
        <p:txBody>
          <a:bodyPr anchor="ctr">
            <a:normAutofit/>
          </a:bodyPr>
          <a:lstStyle/>
          <a:p>
            <a:r>
              <a:rPr lang="de-DE" altLang="de-DE" dirty="0"/>
              <a:t>Wir adressieren aktuelle Probleme und </a:t>
            </a:r>
            <a:br>
              <a:rPr lang="de-DE" altLang="de-DE" dirty="0"/>
            </a:br>
            <a:r>
              <a:rPr lang="de-DE" altLang="de-DE" dirty="0"/>
              <a:t>zeigen konkrete Lösungspotentiale auf</a:t>
            </a:r>
            <a:endParaRPr lang="de-DE" dirty="0"/>
          </a:p>
        </p:txBody>
      </p:sp>
    </p:spTree>
    <p:extLst>
      <p:ext uri="{BB962C8B-B14F-4D97-AF65-F5344CB8AC3E}">
        <p14:creationId xmlns:p14="http://schemas.microsoft.com/office/powerpoint/2010/main" val="168101767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a:xfrm>
            <a:off x="5745181" y="5412059"/>
            <a:ext cx="987407" cy="258085"/>
          </a:xfrm>
        </p:spPr>
        <p:txBody>
          <a:bodyPr anchor="ctr">
            <a:normAutofit/>
          </a:bodyPr>
          <a:lstStyle/>
          <a:p>
            <a:pPr>
              <a:spcAft>
                <a:spcPts val="600"/>
              </a:spcAft>
              <a:defRPr/>
            </a:pPr>
            <a:fld id="{AD984F0E-F704-AE49-9E4E-A979AFED7F9C}" type="datetime1">
              <a:rPr lang="de-DE" smtClean="0"/>
              <a:pPr>
                <a:spcAft>
                  <a:spcPts val="600"/>
                </a:spcAft>
                <a:defRPr/>
              </a:pPr>
              <a:t>16.01.2024</a:t>
            </a:fld>
            <a:endParaRPr lang="de-DE"/>
          </a:p>
        </p:txBody>
      </p:sp>
      <p:sp>
        <p:nvSpPr>
          <p:cNvPr id="4" name="Footer Placeholder 3"/>
          <p:cNvSpPr>
            <a:spLocks noGrp="1"/>
          </p:cNvSpPr>
          <p:nvPr>
            <p:ph type="ftr" sz="quarter" idx="11"/>
          </p:nvPr>
        </p:nvSpPr>
        <p:spPr>
          <a:xfrm>
            <a:off x="1354561" y="5412059"/>
            <a:ext cx="3217443" cy="258085"/>
          </a:xfrm>
        </p:spPr>
        <p:txBody>
          <a:bodyPr anchor="ctr">
            <a:normAutofit/>
          </a:bodyPr>
          <a:lstStyle/>
          <a:p>
            <a:pPr>
              <a:spcAft>
                <a:spcPts val="600"/>
              </a:spcAft>
            </a:pPr>
            <a:r>
              <a:rPr lang="en-US" dirty="0"/>
              <a:t>Univ.-Prof. Dr. Sebastian </a:t>
            </a:r>
            <a:r>
              <a:rPr lang="en-US" dirty="0" err="1"/>
              <a:t>Kummer</a:t>
            </a:r>
            <a:endParaRPr lang="de-DE" dirty="0"/>
          </a:p>
        </p:txBody>
      </p:sp>
      <p:sp>
        <p:nvSpPr>
          <p:cNvPr id="2" name="Slide Number Placeholder 1">
            <a:extLst>
              <a:ext uri="{FF2B5EF4-FFF2-40B4-BE49-F238E27FC236}">
                <a16:creationId xmlns:a16="http://schemas.microsoft.com/office/drawing/2014/main" id="{BA75DAC5-C53B-D94F-B3F2-174C6A7C3BA6}"/>
              </a:ext>
            </a:extLst>
          </p:cNvPr>
          <p:cNvSpPr>
            <a:spLocks noGrp="1"/>
          </p:cNvSpPr>
          <p:nvPr>
            <p:ph type="sldNum" sz="quarter" idx="12"/>
          </p:nvPr>
        </p:nvSpPr>
        <p:spPr>
          <a:xfrm>
            <a:off x="462407" y="5412059"/>
            <a:ext cx="892150" cy="258085"/>
          </a:xfrm>
        </p:spPr>
        <p:txBody>
          <a:bodyPr anchor="ctr">
            <a:normAutofit/>
          </a:bodyPr>
          <a:lstStyle/>
          <a:p>
            <a:pPr>
              <a:spcAft>
                <a:spcPts val="600"/>
              </a:spcAft>
              <a:defRPr/>
            </a:pPr>
            <a:r>
              <a:rPr lang="de-DE" altLang="de-DE"/>
              <a:t>Seite </a:t>
            </a:r>
            <a:fld id="{A0469578-1093-444C-879C-AAF18F9005E2}" type="slidenum">
              <a:rPr lang="de-DE" altLang="de-DE" smtClean="0"/>
              <a:pPr>
                <a:spcAft>
                  <a:spcPts val="600"/>
                </a:spcAft>
                <a:defRPr/>
              </a:pPr>
              <a:t>7</a:t>
            </a:fld>
            <a:endParaRPr lang="de-DE" altLang="de-DE"/>
          </a:p>
        </p:txBody>
      </p:sp>
      <p:sp>
        <p:nvSpPr>
          <p:cNvPr id="6" name="Title 5"/>
          <p:cNvSpPr>
            <a:spLocks noGrp="1"/>
          </p:cNvSpPr>
          <p:nvPr>
            <p:ph type="title"/>
          </p:nvPr>
        </p:nvSpPr>
        <p:spPr>
          <a:xfrm>
            <a:off x="462408" y="139700"/>
            <a:ext cx="6840000" cy="903822"/>
          </a:xfrm>
        </p:spPr>
        <p:txBody>
          <a:bodyPr anchor="ctr">
            <a:normAutofit/>
          </a:bodyPr>
          <a:lstStyle/>
          <a:p>
            <a:r>
              <a:rPr lang="de-DE" altLang="de-DE" dirty="0"/>
              <a:t>Wir adressieren aktuelle Probleme und </a:t>
            </a:r>
            <a:br>
              <a:rPr lang="de-DE" altLang="de-DE" dirty="0"/>
            </a:br>
            <a:r>
              <a:rPr lang="de-DE" altLang="de-DE" dirty="0"/>
              <a:t>zeigen konkrete Lösungspotentiale auf</a:t>
            </a:r>
            <a:endParaRPr lang="de-DE" dirty="0"/>
          </a:p>
        </p:txBody>
      </p:sp>
      <p:pic>
        <p:nvPicPr>
          <p:cNvPr id="3" name="Picture 2">
            <a:extLst>
              <a:ext uri="{FF2B5EF4-FFF2-40B4-BE49-F238E27FC236}">
                <a16:creationId xmlns:a16="http://schemas.microsoft.com/office/drawing/2014/main" id="{3FB270A8-FB31-4CA1-03D9-46C7A5052FF7}"/>
              </a:ext>
            </a:extLst>
          </p:cNvPr>
          <p:cNvPicPr>
            <a:picLocks noChangeAspect="1"/>
          </p:cNvPicPr>
          <p:nvPr/>
        </p:nvPicPr>
        <p:blipFill>
          <a:blip r:embed="rId2"/>
          <a:stretch>
            <a:fillRect/>
          </a:stretch>
        </p:blipFill>
        <p:spPr>
          <a:xfrm>
            <a:off x="462407" y="1291040"/>
            <a:ext cx="3838915" cy="3873500"/>
          </a:xfrm>
          <a:prstGeom prst="rect">
            <a:avLst/>
          </a:prstGeom>
        </p:spPr>
      </p:pic>
      <p:sp>
        <p:nvSpPr>
          <p:cNvPr id="10" name="TextBox 9">
            <a:extLst>
              <a:ext uri="{FF2B5EF4-FFF2-40B4-BE49-F238E27FC236}">
                <a16:creationId xmlns:a16="http://schemas.microsoft.com/office/drawing/2014/main" id="{52360945-4F30-0FFE-C4C8-7A85DE2AF5E8}"/>
              </a:ext>
            </a:extLst>
          </p:cNvPr>
          <p:cNvSpPr txBox="1"/>
          <p:nvPr/>
        </p:nvSpPr>
        <p:spPr>
          <a:xfrm>
            <a:off x="4444156" y="1291040"/>
            <a:ext cx="4576863" cy="3970318"/>
          </a:xfrm>
          <a:prstGeom prst="rect">
            <a:avLst/>
          </a:prstGeom>
          <a:noFill/>
        </p:spPr>
        <p:txBody>
          <a:bodyPr wrap="square">
            <a:spAutoFit/>
          </a:bodyPr>
          <a:lstStyle/>
          <a:p>
            <a:pPr algn="l"/>
            <a:r>
              <a:rPr lang="de-AT" sz="1200" b="1" i="0" u="none" strike="noStrike" dirty="0">
                <a:solidFill>
                  <a:srgbClr val="000E1A"/>
                </a:solidFill>
                <a:effectLst/>
                <a:latin typeface="Mabry"/>
              </a:rPr>
              <a:t>Ticketpreise</a:t>
            </a:r>
          </a:p>
          <a:p>
            <a:pPr algn="l"/>
            <a:r>
              <a:rPr lang="de-AT" sz="1200" b="0" i="0" u="none" strike="noStrike" dirty="0">
                <a:solidFill>
                  <a:srgbClr val="000E1A"/>
                </a:solidFill>
                <a:effectLst/>
                <a:latin typeface="Publico"/>
              </a:rPr>
              <a:t>Neben dem Angebot versucht die Politik, die Menschen mit günstigen Preisen zu locken. Mit zweifelhaftem Erfolg: Das Neun-Euro-Ticket führte in Deutschland zu einem Chaos. Auch in Österreich erhöht das Klimaticket die Nachfrage nach dem Zug: Bis Mitte Mai wurden bereits 160.000 Tickets verkauft statt der erwarteten 120.000. Was die Grünen als Erfolg vermelden, ist unter Experten umstritten. Solche Tickets würden zum Teil teurere Jahreskarten ersetzen und hätten verstärkt Ausflugsverkehr zur Folge, sagt Kummer von der WU. Geschäftsreisende hätten auch die höheren Preise bezahlt. „Was auf keinen Fall passieren darf, ist, dass Bahnfahren unattraktiver wird, weil die Züge überfüllt sind, und die Leute sagen, sie steigen wieder auf das Auto um.“ Ein Erfolg sei das Ticket, wenn es dazu führe, „dass die Leute ihr Auto verkaufen“.</a:t>
            </a:r>
          </a:p>
          <a:p>
            <a:pPr algn="l"/>
            <a:endParaRPr lang="de-AT" sz="1200" b="0" i="0" u="none" strike="noStrike" dirty="0">
              <a:solidFill>
                <a:srgbClr val="000E1A"/>
              </a:solidFill>
              <a:effectLst/>
              <a:latin typeface="Publico"/>
            </a:endParaRPr>
          </a:p>
          <a:p>
            <a:pPr algn="l"/>
            <a:r>
              <a:rPr lang="de-AT" sz="1200" b="0" i="0" u="none" strike="noStrike" dirty="0">
                <a:solidFill>
                  <a:srgbClr val="000E1A"/>
                </a:solidFill>
                <a:effectLst/>
                <a:latin typeface="Publico"/>
              </a:rPr>
              <a:t>Ab 2035 sollen in der EU keine neuen Autos mit </a:t>
            </a:r>
            <a:r>
              <a:rPr lang="de-AT" sz="1200" b="0" i="0" u="none" strike="noStrike" dirty="0" err="1">
                <a:solidFill>
                  <a:srgbClr val="000E1A"/>
                </a:solidFill>
                <a:effectLst/>
                <a:latin typeface="Publico"/>
              </a:rPr>
              <a:t>Verbrennermotoren</a:t>
            </a:r>
            <a:r>
              <a:rPr lang="de-AT" sz="1200" b="0" i="0" u="none" strike="noStrike" dirty="0">
                <a:solidFill>
                  <a:srgbClr val="000E1A"/>
                </a:solidFill>
                <a:effectLst/>
                <a:latin typeface="Publico"/>
              </a:rPr>
              <a:t> mehr verkauft werden. Individualverkehr werde auch in Zukunft teuer bleiben, weil Elektroautos in der Anschaffung teuer sind, so Kummer. Wenn es mehr und häufigere Angebote gibt, werde der Umstieg auf die Bahn also ohnehin erfolgen. „Da ist es nicht notwendig, dass das Preisniveau so niedrig ist.“</a:t>
            </a:r>
          </a:p>
        </p:txBody>
      </p:sp>
    </p:spTree>
    <p:extLst>
      <p:ext uri="{BB962C8B-B14F-4D97-AF65-F5344CB8AC3E}">
        <p14:creationId xmlns:p14="http://schemas.microsoft.com/office/powerpoint/2010/main" val="289826226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a:xfrm>
            <a:off x="5745181" y="5412059"/>
            <a:ext cx="987407" cy="258085"/>
          </a:xfrm>
        </p:spPr>
        <p:txBody>
          <a:bodyPr anchor="ctr">
            <a:normAutofit/>
          </a:bodyPr>
          <a:lstStyle/>
          <a:p>
            <a:pPr>
              <a:spcAft>
                <a:spcPts val="600"/>
              </a:spcAft>
              <a:defRPr/>
            </a:pPr>
            <a:fld id="{AD984F0E-F704-AE49-9E4E-A979AFED7F9C}" type="datetime1">
              <a:rPr lang="de-DE" smtClean="0"/>
              <a:pPr>
                <a:spcAft>
                  <a:spcPts val="600"/>
                </a:spcAft>
                <a:defRPr/>
              </a:pPr>
              <a:t>16.01.2024</a:t>
            </a:fld>
            <a:endParaRPr lang="de-DE"/>
          </a:p>
        </p:txBody>
      </p:sp>
      <p:sp>
        <p:nvSpPr>
          <p:cNvPr id="4" name="Footer Placeholder 3"/>
          <p:cNvSpPr>
            <a:spLocks noGrp="1"/>
          </p:cNvSpPr>
          <p:nvPr>
            <p:ph type="ftr" sz="quarter" idx="11"/>
          </p:nvPr>
        </p:nvSpPr>
        <p:spPr>
          <a:xfrm>
            <a:off x="1354561" y="5412059"/>
            <a:ext cx="3217443" cy="258085"/>
          </a:xfrm>
        </p:spPr>
        <p:txBody>
          <a:bodyPr anchor="ctr">
            <a:normAutofit/>
          </a:bodyPr>
          <a:lstStyle/>
          <a:p>
            <a:pPr>
              <a:spcAft>
                <a:spcPts val="600"/>
              </a:spcAft>
            </a:pPr>
            <a:r>
              <a:rPr lang="en-US"/>
              <a:t>Univ.-Prof. Dr. Sebastian Kummer</a:t>
            </a:r>
            <a:endParaRPr lang="de-DE"/>
          </a:p>
        </p:txBody>
      </p:sp>
      <p:sp>
        <p:nvSpPr>
          <p:cNvPr id="2" name="Slide Number Placeholder 1">
            <a:extLst>
              <a:ext uri="{FF2B5EF4-FFF2-40B4-BE49-F238E27FC236}">
                <a16:creationId xmlns:a16="http://schemas.microsoft.com/office/drawing/2014/main" id="{BA75DAC5-C53B-D94F-B3F2-174C6A7C3BA6}"/>
              </a:ext>
            </a:extLst>
          </p:cNvPr>
          <p:cNvSpPr>
            <a:spLocks noGrp="1"/>
          </p:cNvSpPr>
          <p:nvPr>
            <p:ph type="sldNum" sz="quarter" idx="12"/>
          </p:nvPr>
        </p:nvSpPr>
        <p:spPr>
          <a:xfrm>
            <a:off x="462407" y="5412059"/>
            <a:ext cx="892150" cy="258085"/>
          </a:xfrm>
        </p:spPr>
        <p:txBody>
          <a:bodyPr anchor="ctr">
            <a:normAutofit/>
          </a:bodyPr>
          <a:lstStyle/>
          <a:p>
            <a:pPr>
              <a:spcAft>
                <a:spcPts val="600"/>
              </a:spcAft>
              <a:defRPr/>
            </a:pPr>
            <a:r>
              <a:rPr lang="de-DE" altLang="de-DE"/>
              <a:t>Seite </a:t>
            </a:r>
            <a:fld id="{A0469578-1093-444C-879C-AAF18F9005E2}" type="slidenum">
              <a:rPr lang="de-DE" altLang="de-DE" smtClean="0"/>
              <a:pPr>
                <a:spcAft>
                  <a:spcPts val="600"/>
                </a:spcAft>
                <a:defRPr/>
              </a:pPr>
              <a:t>8</a:t>
            </a:fld>
            <a:endParaRPr lang="de-DE" altLang="de-DE"/>
          </a:p>
        </p:txBody>
      </p:sp>
      <p:sp>
        <p:nvSpPr>
          <p:cNvPr id="6" name="Title 5"/>
          <p:cNvSpPr>
            <a:spLocks noGrp="1"/>
          </p:cNvSpPr>
          <p:nvPr>
            <p:ph type="title"/>
          </p:nvPr>
        </p:nvSpPr>
        <p:spPr>
          <a:xfrm>
            <a:off x="462408" y="139700"/>
            <a:ext cx="6840000" cy="903822"/>
          </a:xfrm>
        </p:spPr>
        <p:txBody>
          <a:bodyPr anchor="ctr">
            <a:normAutofit/>
          </a:bodyPr>
          <a:lstStyle/>
          <a:p>
            <a:r>
              <a:rPr lang="de-DE" altLang="de-DE" dirty="0"/>
              <a:t>Wir adressieren aktuelle Probleme und </a:t>
            </a:r>
            <a:br>
              <a:rPr lang="de-DE" altLang="de-DE" dirty="0"/>
            </a:br>
            <a:r>
              <a:rPr lang="de-DE" altLang="de-DE" dirty="0"/>
              <a:t>zeigen konkrete Lösungspotentiale auf</a:t>
            </a:r>
            <a:endParaRPr lang="de-DE" dirty="0"/>
          </a:p>
        </p:txBody>
      </p:sp>
      <p:pic>
        <p:nvPicPr>
          <p:cNvPr id="5" name="Picture 4" descr="Graphical user interface&#10;&#10;Description automatically generated">
            <a:extLst>
              <a:ext uri="{FF2B5EF4-FFF2-40B4-BE49-F238E27FC236}">
                <a16:creationId xmlns:a16="http://schemas.microsoft.com/office/drawing/2014/main" id="{8C38462F-E45E-24D5-30F8-F90B991BE05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62407" y="1162416"/>
            <a:ext cx="4375407" cy="4130748"/>
          </a:xfrm>
          <a:prstGeom prst="rect">
            <a:avLst/>
          </a:prstGeom>
        </p:spPr>
      </p:pic>
      <p:sp>
        <p:nvSpPr>
          <p:cNvPr id="8" name="TextBox 7">
            <a:extLst>
              <a:ext uri="{FF2B5EF4-FFF2-40B4-BE49-F238E27FC236}">
                <a16:creationId xmlns:a16="http://schemas.microsoft.com/office/drawing/2014/main" id="{83A4AA5E-AE10-2792-C327-66C23C48FD73}"/>
              </a:ext>
            </a:extLst>
          </p:cNvPr>
          <p:cNvSpPr txBox="1"/>
          <p:nvPr/>
        </p:nvSpPr>
        <p:spPr>
          <a:xfrm>
            <a:off x="4940669" y="4095931"/>
            <a:ext cx="4080577" cy="646331"/>
          </a:xfrm>
          <a:prstGeom prst="rect">
            <a:avLst/>
          </a:prstGeom>
          <a:noFill/>
        </p:spPr>
        <p:txBody>
          <a:bodyPr wrap="square">
            <a:spAutoFit/>
          </a:bodyPr>
          <a:lstStyle/>
          <a:p>
            <a:r>
              <a:rPr lang="en-AT" dirty="0">
                <a:hlinkClick r:id="rId3"/>
              </a:rPr>
              <a:t>https://site.greco.services/downloads/at/GrECo-Spotlight-1-2022.pdf</a:t>
            </a:r>
            <a:r>
              <a:rPr lang="en-AT" dirty="0"/>
              <a:t> </a:t>
            </a:r>
          </a:p>
        </p:txBody>
      </p:sp>
      <p:pic>
        <p:nvPicPr>
          <p:cNvPr id="11" name="Picture 10">
            <a:extLst>
              <a:ext uri="{FF2B5EF4-FFF2-40B4-BE49-F238E27FC236}">
                <a16:creationId xmlns:a16="http://schemas.microsoft.com/office/drawing/2014/main" id="{C70CB2E4-5484-BBE2-F892-2CAAE0D6BE3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940669" y="1713319"/>
            <a:ext cx="3969415" cy="2169469"/>
          </a:xfrm>
          <a:prstGeom prst="rect">
            <a:avLst/>
          </a:prstGeom>
        </p:spPr>
      </p:pic>
    </p:spTree>
    <p:extLst>
      <p:ext uri="{BB962C8B-B14F-4D97-AF65-F5344CB8AC3E}">
        <p14:creationId xmlns:p14="http://schemas.microsoft.com/office/powerpoint/2010/main" val="285959237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Univ.-Prof. Dr. Sebastian Kummer</a:t>
            </a:r>
            <a:endParaRPr lang="de-DE" dirty="0"/>
          </a:p>
        </p:txBody>
      </p:sp>
      <p:sp>
        <p:nvSpPr>
          <p:cNvPr id="6" name="Title 5"/>
          <p:cNvSpPr>
            <a:spLocks noGrp="1"/>
          </p:cNvSpPr>
          <p:nvPr>
            <p:ph type="title"/>
          </p:nvPr>
        </p:nvSpPr>
        <p:spPr/>
        <p:txBody>
          <a:bodyPr>
            <a:normAutofit/>
          </a:bodyPr>
          <a:lstStyle/>
          <a:p>
            <a:r>
              <a:rPr lang="de-DE" altLang="de-DE" sz="2200" dirty="0"/>
              <a:t>Wir adressieren aktuelle Probleme und </a:t>
            </a:r>
            <a:br>
              <a:rPr lang="de-DE" altLang="de-DE" sz="2200" dirty="0"/>
            </a:br>
            <a:r>
              <a:rPr lang="de-DE" altLang="de-DE" sz="2200" dirty="0"/>
              <a:t>zeigen konkrete Lösungspotentiale auf</a:t>
            </a:r>
            <a:endParaRPr lang="de-DE" sz="2200" dirty="0"/>
          </a:p>
        </p:txBody>
      </p:sp>
      <p:sp>
        <p:nvSpPr>
          <p:cNvPr id="9" name="Date Placeholder 8"/>
          <p:cNvSpPr>
            <a:spLocks noGrp="1"/>
          </p:cNvSpPr>
          <p:nvPr>
            <p:ph type="dt" sz="half" idx="10"/>
          </p:nvPr>
        </p:nvSpPr>
        <p:spPr/>
        <p:txBody>
          <a:bodyPr/>
          <a:lstStyle/>
          <a:p>
            <a:pPr>
              <a:defRPr/>
            </a:pPr>
            <a:fld id="{AD984F0E-F704-AE49-9E4E-A979AFED7F9C}" type="datetime1">
              <a:rPr lang="de-DE" smtClean="0"/>
              <a:t>16.01.2024</a:t>
            </a:fld>
            <a:endParaRPr lang="de-DE" dirty="0"/>
          </a:p>
        </p:txBody>
      </p:sp>
      <p:sp>
        <p:nvSpPr>
          <p:cNvPr id="2" name="Slide Number Placeholder 1">
            <a:extLst>
              <a:ext uri="{FF2B5EF4-FFF2-40B4-BE49-F238E27FC236}">
                <a16:creationId xmlns:a16="http://schemas.microsoft.com/office/drawing/2014/main" id="{BA75DAC5-C53B-D94F-B3F2-174C6A7C3BA6}"/>
              </a:ext>
            </a:extLst>
          </p:cNvPr>
          <p:cNvSpPr>
            <a:spLocks noGrp="1"/>
          </p:cNvSpPr>
          <p:nvPr>
            <p:ph type="sldNum" sz="quarter" idx="12"/>
          </p:nvPr>
        </p:nvSpPr>
        <p:spPr/>
        <p:txBody>
          <a:bodyPr/>
          <a:lstStyle/>
          <a:p>
            <a:pPr>
              <a:defRPr/>
            </a:pPr>
            <a:r>
              <a:rPr lang="de-DE" altLang="de-DE"/>
              <a:t>Seite </a:t>
            </a:r>
            <a:fld id="{A0469578-1093-444C-879C-AAF18F9005E2}" type="slidenum">
              <a:rPr lang="de-DE" altLang="de-DE" smtClean="0"/>
              <a:pPr>
                <a:defRPr/>
              </a:pPr>
              <a:t>9</a:t>
            </a:fld>
            <a:endParaRPr lang="de-DE" altLang="de-DE" dirty="0"/>
          </a:p>
        </p:txBody>
      </p:sp>
      <p:sp>
        <p:nvSpPr>
          <p:cNvPr id="3" name="Rechteck 2"/>
          <p:cNvSpPr/>
          <p:nvPr/>
        </p:nvSpPr>
        <p:spPr>
          <a:xfrm>
            <a:off x="304804" y="1181076"/>
            <a:ext cx="8147534" cy="338554"/>
          </a:xfrm>
          <a:prstGeom prst="rect">
            <a:avLst/>
          </a:prstGeom>
        </p:spPr>
        <p:txBody>
          <a:bodyPr wrap="square">
            <a:spAutoFit/>
          </a:bodyPr>
          <a:lstStyle/>
          <a:p>
            <a:r>
              <a:rPr lang="de-AT" sz="1600" b="0" i="0" dirty="0" err="1">
                <a:solidFill>
                  <a:srgbClr val="050505"/>
                </a:solidFill>
                <a:effectLst/>
                <a:latin typeface="Segoe UI Historic" panose="020B0502040204020203" pitchFamily="34" charset="0"/>
              </a:rPr>
              <a:t>xxxx</a:t>
            </a:r>
            <a:endParaRPr lang="de-AT" sz="1600" b="0" i="0" dirty="0">
              <a:solidFill>
                <a:srgbClr val="050505"/>
              </a:solidFill>
              <a:effectLst/>
              <a:latin typeface="Segoe UI Historic" panose="020B0502040204020203" pitchFamily="34" charset="0"/>
            </a:endParaRPr>
          </a:p>
        </p:txBody>
      </p:sp>
      <p:sp>
        <p:nvSpPr>
          <p:cNvPr id="10" name="Rechteck 9"/>
          <p:cNvSpPr/>
          <p:nvPr/>
        </p:nvSpPr>
        <p:spPr>
          <a:xfrm>
            <a:off x="3716755" y="4152065"/>
            <a:ext cx="5006087" cy="923330"/>
          </a:xfrm>
          <a:prstGeom prst="rect">
            <a:avLst/>
          </a:prstGeom>
        </p:spPr>
        <p:txBody>
          <a:bodyPr wrap="square">
            <a:spAutoFit/>
          </a:bodyPr>
          <a:lstStyle/>
          <a:p>
            <a:r>
              <a:rPr lang="de-DE" dirty="0">
                <a:hlinkClick r:id="rId2"/>
              </a:rPr>
              <a:t>https://kurier.at/podcasts/daily/eskaliert-der-wirtschaftskrieg-zwischen-usa-und-china/402203676</a:t>
            </a:r>
            <a:r>
              <a:rPr lang="de-DE" dirty="0"/>
              <a:t> </a:t>
            </a:r>
          </a:p>
        </p:txBody>
      </p:sp>
      <p:pic>
        <p:nvPicPr>
          <p:cNvPr id="8" name="Picture 7" descr="Graphical user interface, application&#10;&#10;Description automatically generated">
            <a:extLst>
              <a:ext uri="{FF2B5EF4-FFF2-40B4-BE49-F238E27FC236}">
                <a16:creationId xmlns:a16="http://schemas.microsoft.com/office/drawing/2014/main" id="{C07157E9-72D9-58D0-5C1B-DED8558E8FBA}"/>
              </a:ext>
            </a:extLst>
          </p:cNvPr>
          <p:cNvPicPr>
            <a:picLocks noChangeAspect="1"/>
          </p:cNvPicPr>
          <p:nvPr/>
        </p:nvPicPr>
        <p:blipFill rotWithShape="1">
          <a:blip r:embed="rId3">
            <a:extLst>
              <a:ext uri="{28A0092B-C50C-407E-A947-70E740481C1C}">
                <a14:useLocalDpi xmlns:a14="http://schemas.microsoft.com/office/drawing/2010/main"/>
              </a:ext>
            </a:extLst>
          </a:blip>
          <a:srcRect l="-23"/>
          <a:stretch/>
        </p:blipFill>
        <p:spPr>
          <a:xfrm>
            <a:off x="304804" y="1140870"/>
            <a:ext cx="3217443" cy="3835287"/>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58D8BA6-67EA-1B47-1E1D-170CD491FE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16755" y="1628676"/>
            <a:ext cx="4344487" cy="2186725"/>
          </a:xfrm>
          <a:prstGeom prst="rect">
            <a:avLst/>
          </a:prstGeom>
        </p:spPr>
      </p:pic>
    </p:spTree>
    <p:extLst>
      <p:ext uri="{BB962C8B-B14F-4D97-AF65-F5344CB8AC3E}">
        <p14:creationId xmlns:p14="http://schemas.microsoft.com/office/powerpoint/2010/main" val="3583519348"/>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EE4P_STYLE_ID" val="6cd991bf-f022-4378-96e7-2c338aeb3f5a"/>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U_neu ab SS17">
  <a:themeElements>
    <a:clrScheme name="WU">
      <a:dk1>
        <a:srgbClr val="000000"/>
      </a:dk1>
      <a:lt1>
        <a:srgbClr val="FFFFFF"/>
      </a:lt1>
      <a:dk2>
        <a:srgbClr val="002350"/>
      </a:dk2>
      <a:lt2>
        <a:srgbClr val="E5F5FA"/>
      </a:lt2>
      <a:accent1>
        <a:srgbClr val="0096D3"/>
      </a:accent1>
      <a:accent2>
        <a:srgbClr val="002350"/>
      </a:accent2>
      <a:accent3>
        <a:srgbClr val="4B2582"/>
      </a:accent3>
      <a:accent4>
        <a:srgbClr val="457AA0"/>
      </a:accent4>
      <a:accent5>
        <a:srgbClr val="A592C0"/>
      </a:accent5>
      <a:accent6>
        <a:srgbClr val="80CFE9"/>
      </a:accent6>
      <a:hlink>
        <a:srgbClr val="405A7C"/>
      </a:hlink>
      <a:folHlink>
        <a:srgbClr val="0082AA"/>
      </a:folHlink>
    </a:clrScheme>
    <a:fontScheme name="WU neu">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U Farbschema neu">
        <a:dk1>
          <a:srgbClr val="000000"/>
        </a:dk1>
        <a:lt1>
          <a:sysClr val="window" lastClr="FFFFFF"/>
        </a:lt1>
        <a:dk2>
          <a:srgbClr val="002E60"/>
        </a:dk2>
        <a:lt2>
          <a:srgbClr val="E5F5FA"/>
        </a:lt2>
        <a:accent1>
          <a:srgbClr val="0096D3"/>
        </a:accent1>
        <a:accent2>
          <a:srgbClr val="002E60"/>
        </a:accent2>
        <a:accent3>
          <a:srgbClr val="532481"/>
        </a:accent3>
        <a:accent4>
          <a:srgbClr val="457AA0"/>
        </a:accent4>
        <a:accent5>
          <a:srgbClr val="A991C0"/>
        </a:accent5>
        <a:accent6>
          <a:srgbClr val="7FCAE9"/>
        </a:accent6>
        <a:hlink>
          <a:srgbClr val="406288"/>
        </a:hlink>
        <a:folHlink>
          <a:srgbClr val="008FA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U_neu ab SS17" id="{093A0712-A981-4CDA-9CF9-CCF33A7A10FF}" vid="{A364E6D8-A902-4070-80F4-873725871A03}"/>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WU_neu ab SS17</Template>
  <TotalTime>0</TotalTime>
  <Words>1366</Words>
  <Application>Microsoft Office PowerPoint</Application>
  <PresentationFormat>Bildschirmpräsentation (16:10)</PresentationFormat>
  <Paragraphs>202</Paragraphs>
  <Slides>17</Slides>
  <Notes>8</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17</vt:i4>
      </vt:variant>
    </vt:vector>
  </HeadingPairs>
  <TitlesOfParts>
    <vt:vector size="26" baseType="lpstr">
      <vt:lpstr>Arial</vt:lpstr>
      <vt:lpstr>Georgia</vt:lpstr>
      <vt:lpstr>Mabry</vt:lpstr>
      <vt:lpstr>Publico</vt:lpstr>
      <vt:lpstr>Segoe UI Historic</vt:lpstr>
      <vt:lpstr>Verdana</vt:lpstr>
      <vt:lpstr>Wingdings</vt:lpstr>
      <vt:lpstr>WU_neu ab SS17</vt:lpstr>
      <vt:lpstr>think-cell Slide</vt:lpstr>
      <vt:lpstr>SBWL Transportwirtschaft und Logistik</vt:lpstr>
      <vt:lpstr>Wo finden Sie das Institut für Transportwirtschaft und Logistik?</vt:lpstr>
      <vt:lpstr>ITL ist seit 100 Jahren ein führendes Institut in Transportwirtschaft, Logistik und SCM</vt:lpstr>
      <vt:lpstr>Zahlreiche Vertreter der betrieblichen Praxis sind wertvolle Partner in Forschung und Lehre</vt:lpstr>
      <vt:lpstr>Wir adressieren aktuelle Probleme und  zeigen konkrete Lösungspotentiale auf</vt:lpstr>
      <vt:lpstr>Wir adressieren aktuelle Probleme und  zeigen konkrete Lösungspotentiale auf</vt:lpstr>
      <vt:lpstr>Wir adressieren aktuelle Probleme und  zeigen konkrete Lösungspotentiale auf</vt:lpstr>
      <vt:lpstr>Wir adressieren aktuelle Probleme und  zeigen konkrete Lösungspotentiale auf</vt:lpstr>
      <vt:lpstr>Wir adressieren aktuelle Probleme und  zeigen konkrete Lösungspotentiale auf</vt:lpstr>
      <vt:lpstr>Aktuelle Fachpublikationen</vt:lpstr>
      <vt:lpstr>Wir sind resilient und bieten Ihnen auch in (Covid-19) Krisen Außergewöhnliches</vt:lpstr>
      <vt:lpstr>Das ITL bildet Bachelor-, Master- und Doktorats-studierende aus und ist in einer Vielzahl externer Weiterbildungsprogramme vertreten.</vt:lpstr>
      <vt:lpstr>Unsere Bachelorstudierenden erhalten eine umfassende Ausbildung in Transportwirtschaft und Logistik</vt:lpstr>
      <vt:lpstr>Zulassung zur SBWL Wie ist der Ablauf des Zulassungsverfahrens?</vt:lpstr>
      <vt:lpstr>Zulassung zur SBWL Wie treffen wir unsere Auswahlentscheidung?</vt:lpstr>
      <vt:lpstr>Zulassung zur SBWL Wo finden Sie zusätzliche Informationen?</vt:lpstr>
      <vt:lpstr>Wir freuen uns auf Ihre Bewerbung!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SBWL Transportwirtschaft und Logistik</dc:title>
  <dc:creator>Mario Dobrovnik</dc:creator>
  <cp:keywords>SBWL Transportwirtschaft und Logistik</cp:keywords>
  <cp:lastModifiedBy>Kummer, Sebastian</cp:lastModifiedBy>
  <cp:revision>423</cp:revision>
  <cp:lastPrinted>2024-01-11T14:39:56Z</cp:lastPrinted>
  <dcterms:created xsi:type="dcterms:W3CDTF">2009-04-22T21:05:29Z</dcterms:created>
  <dcterms:modified xsi:type="dcterms:W3CDTF">2024-01-16T14:00:31Z</dcterms:modified>
</cp:coreProperties>
</file>