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60" r:id="rId4"/>
  </p:sldMasterIdLst>
  <p:notesMasterIdLst>
    <p:notesMasterId r:id="rId27"/>
  </p:notesMasterIdLst>
  <p:handoutMasterIdLst>
    <p:handoutMasterId r:id="rId28"/>
  </p:handoutMasterIdLst>
  <p:sldIdLst>
    <p:sldId id="256" r:id="rId5"/>
    <p:sldId id="275" r:id="rId6"/>
    <p:sldId id="278" r:id="rId7"/>
    <p:sldId id="271" r:id="rId8"/>
    <p:sldId id="279" r:id="rId9"/>
    <p:sldId id="264" r:id="rId10"/>
    <p:sldId id="273" r:id="rId11"/>
    <p:sldId id="267" r:id="rId12"/>
    <p:sldId id="266" r:id="rId13"/>
    <p:sldId id="265" r:id="rId14"/>
    <p:sldId id="268" r:id="rId15"/>
    <p:sldId id="269" r:id="rId16"/>
    <p:sldId id="281" r:id="rId17"/>
    <p:sldId id="263" r:id="rId18"/>
    <p:sldId id="262" r:id="rId19"/>
    <p:sldId id="261" r:id="rId20"/>
    <p:sldId id="282" r:id="rId21"/>
    <p:sldId id="272" r:id="rId22"/>
    <p:sldId id="280" r:id="rId23"/>
    <p:sldId id="283" r:id="rId24"/>
    <p:sldId id="284" r:id="rId25"/>
    <p:sldId id="259" r:id="rId26"/>
  </p:sldIdLst>
  <p:sldSz cx="9144000" cy="5715000" type="screen16x10"/>
  <p:notesSz cx="6858000" cy="9144000"/>
  <p:custDataLst>
    <p:tags r:id="rId29"/>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3" pos="4241">
          <p15:clr>
            <a:srgbClr val="A4A3A4"/>
          </p15:clr>
        </p15:guide>
        <p15:guide id="4" pos="4695">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9" name="Autor" initials="A" lastIdx="0" clrIdx="8"/>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90D0"/>
    <a:srgbClr val="41B4CE"/>
    <a:srgbClr val="3E91CE"/>
    <a:srgbClr val="2B9AFA"/>
    <a:srgbClr val="60ADFA"/>
    <a:srgbClr val="3D9CFA"/>
    <a:srgbClr val="0C94B7"/>
    <a:srgbClr val="3E91B7"/>
    <a:srgbClr val="0989A9"/>
    <a:srgbClr val="2794A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D27102A9-8310-4765-A935-A1911B00CA55}" styleName="Helle Formatvorlage 1 - Akz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8D230F3-CF80-4859-8CE7-A43EE81993B5}" styleName="Helle Formatvorlage 1 - Akz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ittlere Formatvorlage 1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22" autoAdjust="0"/>
    <p:restoredTop sz="96064" autoAdjust="0"/>
  </p:normalViewPr>
  <p:slideViewPr>
    <p:cSldViewPr snapToGrid="0" showGuides="1">
      <p:cViewPr varScale="1">
        <p:scale>
          <a:sx n="143" d="100"/>
          <a:sy n="143" d="100"/>
        </p:scale>
        <p:origin x="792" y="192"/>
      </p:cViewPr>
      <p:guideLst>
        <p:guide orient="horz" pos="1800"/>
        <p:guide pos="4241"/>
        <p:guide pos="4695"/>
      </p:guideLst>
    </p:cSldViewPr>
  </p:slideViewPr>
  <p:outlineViewPr>
    <p:cViewPr>
      <p:scale>
        <a:sx n="33" d="100"/>
        <a:sy n="33" d="100"/>
      </p:scale>
      <p:origin x="0" y="0"/>
    </p:cViewPr>
  </p:outlineViewPr>
  <p:notesTextViewPr>
    <p:cViewPr>
      <p:scale>
        <a:sx n="1" d="1"/>
        <a:sy n="1" d="1"/>
      </p:scale>
      <p:origin x="0" y="0"/>
    </p:cViewPr>
  </p:notesTextViewPr>
  <p:sorterViewPr>
    <p:cViewPr>
      <p:scale>
        <a:sx n="140" d="100"/>
        <a:sy n="140" d="100"/>
      </p:scale>
      <p:origin x="0" y="0"/>
    </p:cViewPr>
  </p:sorterViewPr>
  <p:notesViewPr>
    <p:cSldViewPr snapToGrid="0" showGuides="1">
      <p:cViewPr varScale="1">
        <p:scale>
          <a:sx n="94" d="100"/>
          <a:sy n="94" d="100"/>
        </p:scale>
        <p:origin x="2748"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commentAuthors" Target="commentAuthors.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6595835-E1DE-1949-AB23-16EA7E450980}" type="doc">
      <dgm:prSet loTypeId="urn:microsoft.com/office/officeart/2005/8/layout/venn2" loCatId="" qsTypeId="urn:microsoft.com/office/officeart/2005/8/quickstyle/simple1" qsCatId="simple" csTypeId="urn:microsoft.com/office/officeart/2005/8/colors/accent1_2" csCatId="accent1" phldr="1"/>
      <dgm:spPr/>
      <dgm:t>
        <a:bodyPr/>
        <a:lstStyle/>
        <a:p>
          <a:endParaRPr lang="en-US"/>
        </a:p>
      </dgm:t>
    </dgm:pt>
    <dgm:pt modelId="{F8B1D677-69C6-1941-A80B-4F54E7CFD6FF}">
      <dgm:prSet phldrT="[Text]" custT="1"/>
      <dgm:spPr/>
      <dgm:t>
        <a:bodyPr/>
        <a:lstStyle/>
        <a:p>
          <a:r>
            <a:rPr lang="en-US" sz="1200" dirty="0"/>
            <a:t>Environment</a:t>
          </a:r>
        </a:p>
      </dgm:t>
    </dgm:pt>
    <dgm:pt modelId="{145AACB2-E7D8-D545-8FAD-7A14AF4589A2}" type="parTrans" cxnId="{FDF1654E-235B-9242-A986-F9330248461F}">
      <dgm:prSet/>
      <dgm:spPr/>
      <dgm:t>
        <a:bodyPr/>
        <a:lstStyle/>
        <a:p>
          <a:endParaRPr lang="en-US" sz="1200"/>
        </a:p>
      </dgm:t>
    </dgm:pt>
    <dgm:pt modelId="{52376974-36B9-0343-B183-9547BC8A0A70}" type="sibTrans" cxnId="{FDF1654E-235B-9242-A986-F9330248461F}">
      <dgm:prSet/>
      <dgm:spPr/>
      <dgm:t>
        <a:bodyPr/>
        <a:lstStyle/>
        <a:p>
          <a:endParaRPr lang="en-US" sz="1200"/>
        </a:p>
      </dgm:t>
    </dgm:pt>
    <dgm:pt modelId="{B0258DFA-B3FC-9E4E-A06D-1EF63E831211}">
      <dgm:prSet phldrT="[Text]" custT="1"/>
      <dgm:spPr>
        <a:solidFill>
          <a:schemeClr val="accent1">
            <a:hueOff val="0"/>
            <a:satOff val="0"/>
            <a:lumOff val="0"/>
            <a:tint val="66000"/>
            <a:satMod val="160000"/>
          </a:schemeClr>
        </a:solidFill>
      </dgm:spPr>
      <dgm:t>
        <a:bodyPr/>
        <a:lstStyle/>
        <a:p>
          <a:r>
            <a:rPr lang="en-US" sz="1200" dirty="0"/>
            <a:t>Society</a:t>
          </a:r>
        </a:p>
      </dgm:t>
    </dgm:pt>
    <dgm:pt modelId="{278C5E22-BFED-0041-B7DD-6AC8E5FC80F6}" type="parTrans" cxnId="{52895B3C-AC75-5441-821A-DA6F3BDB5F03}">
      <dgm:prSet/>
      <dgm:spPr/>
      <dgm:t>
        <a:bodyPr/>
        <a:lstStyle/>
        <a:p>
          <a:endParaRPr lang="en-US" sz="1200"/>
        </a:p>
      </dgm:t>
    </dgm:pt>
    <dgm:pt modelId="{AAE6D257-D218-AE45-980D-7C9BBC786FF5}" type="sibTrans" cxnId="{52895B3C-AC75-5441-821A-DA6F3BDB5F03}">
      <dgm:prSet/>
      <dgm:spPr/>
      <dgm:t>
        <a:bodyPr/>
        <a:lstStyle/>
        <a:p>
          <a:endParaRPr lang="en-US" sz="1200"/>
        </a:p>
      </dgm:t>
    </dgm:pt>
    <dgm:pt modelId="{DFB796DC-5F86-A44F-9DA5-BC33BB2DF9D9}">
      <dgm:prSet phldrT="[Text]" custT="1"/>
      <dgm:spPr>
        <a:solidFill>
          <a:schemeClr val="bg1"/>
        </a:solidFill>
        <a:ln>
          <a:solidFill>
            <a:schemeClr val="tx1"/>
          </a:solidFill>
        </a:ln>
      </dgm:spPr>
      <dgm:t>
        <a:bodyPr/>
        <a:lstStyle/>
        <a:p>
          <a:r>
            <a:rPr lang="en-US" sz="1200" dirty="0">
              <a:solidFill>
                <a:schemeClr val="tx1"/>
              </a:solidFill>
            </a:rPr>
            <a:t>Economy</a:t>
          </a:r>
        </a:p>
      </dgm:t>
    </dgm:pt>
    <dgm:pt modelId="{D227CBCD-68A7-0B40-84B7-29AEC412D02F}" type="parTrans" cxnId="{8559F576-416D-E14E-A0B7-6917B2DAFE8E}">
      <dgm:prSet/>
      <dgm:spPr/>
      <dgm:t>
        <a:bodyPr/>
        <a:lstStyle/>
        <a:p>
          <a:endParaRPr lang="en-US" sz="1200"/>
        </a:p>
      </dgm:t>
    </dgm:pt>
    <dgm:pt modelId="{104654F8-825E-0242-A6CE-07FD82FCE939}" type="sibTrans" cxnId="{8559F576-416D-E14E-A0B7-6917B2DAFE8E}">
      <dgm:prSet/>
      <dgm:spPr/>
      <dgm:t>
        <a:bodyPr/>
        <a:lstStyle/>
        <a:p>
          <a:endParaRPr lang="en-US" sz="1200"/>
        </a:p>
      </dgm:t>
    </dgm:pt>
    <dgm:pt modelId="{6ED25027-54A8-C04E-BB8E-E017CFC08000}" type="pres">
      <dgm:prSet presAssocID="{56595835-E1DE-1949-AB23-16EA7E450980}" presName="Name0" presStyleCnt="0">
        <dgm:presLayoutVars>
          <dgm:chMax val="7"/>
          <dgm:resizeHandles val="exact"/>
        </dgm:presLayoutVars>
      </dgm:prSet>
      <dgm:spPr/>
    </dgm:pt>
    <dgm:pt modelId="{8510B563-F0BC-CD4A-98CF-A95D0A6DBDB1}" type="pres">
      <dgm:prSet presAssocID="{56595835-E1DE-1949-AB23-16EA7E450980}" presName="comp1" presStyleCnt="0"/>
      <dgm:spPr/>
    </dgm:pt>
    <dgm:pt modelId="{801EF2AD-2D7E-6746-BD3B-52D9491B6103}" type="pres">
      <dgm:prSet presAssocID="{56595835-E1DE-1949-AB23-16EA7E450980}" presName="circle1" presStyleLbl="node1" presStyleIdx="0" presStyleCnt="3"/>
      <dgm:spPr/>
    </dgm:pt>
    <dgm:pt modelId="{650A47D7-C388-8841-9C0A-8155DE9B9E4C}" type="pres">
      <dgm:prSet presAssocID="{56595835-E1DE-1949-AB23-16EA7E450980}" presName="c1text" presStyleLbl="node1" presStyleIdx="0" presStyleCnt="3">
        <dgm:presLayoutVars>
          <dgm:bulletEnabled val="1"/>
        </dgm:presLayoutVars>
      </dgm:prSet>
      <dgm:spPr/>
    </dgm:pt>
    <dgm:pt modelId="{967DF25C-08CB-1A42-9E03-E91B56D99216}" type="pres">
      <dgm:prSet presAssocID="{56595835-E1DE-1949-AB23-16EA7E450980}" presName="comp2" presStyleCnt="0"/>
      <dgm:spPr/>
    </dgm:pt>
    <dgm:pt modelId="{5DB19CBF-ACD8-0947-9820-F2A853E98042}" type="pres">
      <dgm:prSet presAssocID="{56595835-E1DE-1949-AB23-16EA7E450980}" presName="circle2" presStyleLbl="node1" presStyleIdx="1" presStyleCnt="3"/>
      <dgm:spPr/>
    </dgm:pt>
    <dgm:pt modelId="{1A74DDB4-C672-D640-864B-84398F8009DC}" type="pres">
      <dgm:prSet presAssocID="{56595835-E1DE-1949-AB23-16EA7E450980}" presName="c2text" presStyleLbl="node1" presStyleIdx="1" presStyleCnt="3">
        <dgm:presLayoutVars>
          <dgm:bulletEnabled val="1"/>
        </dgm:presLayoutVars>
      </dgm:prSet>
      <dgm:spPr/>
    </dgm:pt>
    <dgm:pt modelId="{876D3A85-BC25-E749-8932-1F2521BBBBDC}" type="pres">
      <dgm:prSet presAssocID="{56595835-E1DE-1949-AB23-16EA7E450980}" presName="comp3" presStyleCnt="0"/>
      <dgm:spPr/>
    </dgm:pt>
    <dgm:pt modelId="{A109B938-8613-CE43-B39B-08BD30AD0969}" type="pres">
      <dgm:prSet presAssocID="{56595835-E1DE-1949-AB23-16EA7E450980}" presName="circle3" presStyleLbl="node1" presStyleIdx="2" presStyleCnt="3"/>
      <dgm:spPr/>
    </dgm:pt>
    <dgm:pt modelId="{3A9AB97A-FFFB-7D4F-ABDC-B83F981A99D5}" type="pres">
      <dgm:prSet presAssocID="{56595835-E1DE-1949-AB23-16EA7E450980}" presName="c3text" presStyleLbl="node1" presStyleIdx="2" presStyleCnt="3">
        <dgm:presLayoutVars>
          <dgm:bulletEnabled val="1"/>
        </dgm:presLayoutVars>
      </dgm:prSet>
      <dgm:spPr/>
    </dgm:pt>
  </dgm:ptLst>
  <dgm:cxnLst>
    <dgm:cxn modelId="{8803000C-23C0-AB4B-B642-73929FD14B20}" type="presOf" srcId="{B0258DFA-B3FC-9E4E-A06D-1EF63E831211}" destId="{5DB19CBF-ACD8-0947-9820-F2A853E98042}" srcOrd="0" destOrd="0" presId="urn:microsoft.com/office/officeart/2005/8/layout/venn2"/>
    <dgm:cxn modelId="{A15B7310-D79B-A74C-A0A7-1CAE8F80219B}" type="presOf" srcId="{DFB796DC-5F86-A44F-9DA5-BC33BB2DF9D9}" destId="{3A9AB97A-FFFB-7D4F-ABDC-B83F981A99D5}" srcOrd="1" destOrd="0" presId="urn:microsoft.com/office/officeart/2005/8/layout/venn2"/>
    <dgm:cxn modelId="{52895B3C-AC75-5441-821A-DA6F3BDB5F03}" srcId="{56595835-E1DE-1949-AB23-16EA7E450980}" destId="{B0258DFA-B3FC-9E4E-A06D-1EF63E831211}" srcOrd="1" destOrd="0" parTransId="{278C5E22-BFED-0041-B7DD-6AC8E5FC80F6}" sibTransId="{AAE6D257-D218-AE45-980D-7C9BBC786FF5}"/>
    <dgm:cxn modelId="{FDF1654E-235B-9242-A986-F9330248461F}" srcId="{56595835-E1DE-1949-AB23-16EA7E450980}" destId="{F8B1D677-69C6-1941-A80B-4F54E7CFD6FF}" srcOrd="0" destOrd="0" parTransId="{145AACB2-E7D8-D545-8FAD-7A14AF4589A2}" sibTransId="{52376974-36B9-0343-B183-9547BC8A0A70}"/>
    <dgm:cxn modelId="{8559F576-416D-E14E-A0B7-6917B2DAFE8E}" srcId="{56595835-E1DE-1949-AB23-16EA7E450980}" destId="{DFB796DC-5F86-A44F-9DA5-BC33BB2DF9D9}" srcOrd="2" destOrd="0" parTransId="{D227CBCD-68A7-0B40-84B7-29AEC412D02F}" sibTransId="{104654F8-825E-0242-A6CE-07FD82FCE939}"/>
    <dgm:cxn modelId="{FB6920B6-4388-354E-9CD0-5B418F085E8F}" type="presOf" srcId="{B0258DFA-B3FC-9E4E-A06D-1EF63E831211}" destId="{1A74DDB4-C672-D640-864B-84398F8009DC}" srcOrd="1" destOrd="0" presId="urn:microsoft.com/office/officeart/2005/8/layout/venn2"/>
    <dgm:cxn modelId="{CC0162C3-39EB-AB42-A41A-1A03D986B29C}" type="presOf" srcId="{DFB796DC-5F86-A44F-9DA5-BC33BB2DF9D9}" destId="{A109B938-8613-CE43-B39B-08BD30AD0969}" srcOrd="0" destOrd="0" presId="urn:microsoft.com/office/officeart/2005/8/layout/venn2"/>
    <dgm:cxn modelId="{7CBE51D2-89D6-6048-A728-9E02E7E41658}" type="presOf" srcId="{F8B1D677-69C6-1941-A80B-4F54E7CFD6FF}" destId="{650A47D7-C388-8841-9C0A-8155DE9B9E4C}" srcOrd="1" destOrd="0" presId="urn:microsoft.com/office/officeart/2005/8/layout/venn2"/>
    <dgm:cxn modelId="{220653E0-9721-834A-8242-2D01ACD31C75}" type="presOf" srcId="{56595835-E1DE-1949-AB23-16EA7E450980}" destId="{6ED25027-54A8-C04E-BB8E-E017CFC08000}" srcOrd="0" destOrd="0" presId="urn:microsoft.com/office/officeart/2005/8/layout/venn2"/>
    <dgm:cxn modelId="{0A2904FC-7F80-374D-BABE-CCF85F1749D3}" type="presOf" srcId="{F8B1D677-69C6-1941-A80B-4F54E7CFD6FF}" destId="{801EF2AD-2D7E-6746-BD3B-52D9491B6103}" srcOrd="0" destOrd="0" presId="urn:microsoft.com/office/officeart/2005/8/layout/venn2"/>
    <dgm:cxn modelId="{8DE0C5D4-A35B-6B4A-A12C-028F5F7A2195}" type="presParOf" srcId="{6ED25027-54A8-C04E-BB8E-E017CFC08000}" destId="{8510B563-F0BC-CD4A-98CF-A95D0A6DBDB1}" srcOrd="0" destOrd="0" presId="urn:microsoft.com/office/officeart/2005/8/layout/venn2"/>
    <dgm:cxn modelId="{FD287D10-687C-E341-BD89-B53FB4419FF2}" type="presParOf" srcId="{8510B563-F0BC-CD4A-98CF-A95D0A6DBDB1}" destId="{801EF2AD-2D7E-6746-BD3B-52D9491B6103}" srcOrd="0" destOrd="0" presId="urn:microsoft.com/office/officeart/2005/8/layout/venn2"/>
    <dgm:cxn modelId="{56B345B9-B6EC-324F-80C2-45E17DC5C420}" type="presParOf" srcId="{8510B563-F0BC-CD4A-98CF-A95D0A6DBDB1}" destId="{650A47D7-C388-8841-9C0A-8155DE9B9E4C}" srcOrd="1" destOrd="0" presId="urn:microsoft.com/office/officeart/2005/8/layout/venn2"/>
    <dgm:cxn modelId="{469F068C-78D0-8F4C-9ADE-EECA1F5B7727}" type="presParOf" srcId="{6ED25027-54A8-C04E-BB8E-E017CFC08000}" destId="{967DF25C-08CB-1A42-9E03-E91B56D99216}" srcOrd="1" destOrd="0" presId="urn:microsoft.com/office/officeart/2005/8/layout/venn2"/>
    <dgm:cxn modelId="{935DFCB3-80E2-624C-9DBE-BBF6B7307532}" type="presParOf" srcId="{967DF25C-08CB-1A42-9E03-E91B56D99216}" destId="{5DB19CBF-ACD8-0947-9820-F2A853E98042}" srcOrd="0" destOrd="0" presId="urn:microsoft.com/office/officeart/2005/8/layout/venn2"/>
    <dgm:cxn modelId="{642AE1EB-6CFE-4A40-9100-740ECDA5C590}" type="presParOf" srcId="{967DF25C-08CB-1A42-9E03-E91B56D99216}" destId="{1A74DDB4-C672-D640-864B-84398F8009DC}" srcOrd="1" destOrd="0" presId="urn:microsoft.com/office/officeart/2005/8/layout/venn2"/>
    <dgm:cxn modelId="{19A435DE-1174-504D-BAAE-A6FACBA25EEF}" type="presParOf" srcId="{6ED25027-54A8-C04E-BB8E-E017CFC08000}" destId="{876D3A85-BC25-E749-8932-1F2521BBBBDC}" srcOrd="2" destOrd="0" presId="urn:microsoft.com/office/officeart/2005/8/layout/venn2"/>
    <dgm:cxn modelId="{1DA67193-E31B-A645-A33E-4E8D9623A8F2}" type="presParOf" srcId="{876D3A85-BC25-E749-8932-1F2521BBBBDC}" destId="{A109B938-8613-CE43-B39B-08BD30AD0969}" srcOrd="0" destOrd="0" presId="urn:microsoft.com/office/officeart/2005/8/layout/venn2"/>
    <dgm:cxn modelId="{C7E809A5-80A4-DD46-A7E4-10AE06B59BC8}" type="presParOf" srcId="{876D3A85-BC25-E749-8932-1F2521BBBBDC}" destId="{3A9AB97A-FFFB-7D4F-ABDC-B83F981A99D5}"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5CD4B34-65CF-D543-866F-9A4727667828}" type="doc">
      <dgm:prSet loTypeId="urn:microsoft.com/office/officeart/2005/8/layout/default" loCatId="" qsTypeId="urn:microsoft.com/office/officeart/2005/8/quickstyle/simple1" qsCatId="simple" csTypeId="urn:microsoft.com/office/officeart/2005/8/colors/accent1_2" csCatId="accent1" phldr="1"/>
      <dgm:spPr/>
      <dgm:t>
        <a:bodyPr/>
        <a:lstStyle/>
        <a:p>
          <a:endParaRPr lang="en-US"/>
        </a:p>
      </dgm:t>
    </dgm:pt>
    <dgm:pt modelId="{B8291025-5B4B-D344-9DB5-E658C6EDEB0B}">
      <dgm:prSet phldrT="[Text]"/>
      <dgm:spPr/>
      <dgm:t>
        <a:bodyPr/>
        <a:lstStyle/>
        <a:p>
          <a:r>
            <a:rPr lang="en-US" dirty="0">
              <a:solidFill>
                <a:schemeClr val="tx1"/>
              </a:solidFill>
            </a:rPr>
            <a:t>Course II</a:t>
          </a:r>
        </a:p>
        <a:p>
          <a:r>
            <a:rPr lang="en-US" dirty="0"/>
            <a:t>Empirical Social Research I</a:t>
          </a:r>
        </a:p>
      </dgm:t>
    </dgm:pt>
    <dgm:pt modelId="{71C84E31-EE9C-8740-8A20-21E4DEBE297B}" type="parTrans" cxnId="{4591A037-729B-0E44-A271-DFEC922BAF23}">
      <dgm:prSet/>
      <dgm:spPr/>
      <dgm:t>
        <a:bodyPr/>
        <a:lstStyle/>
        <a:p>
          <a:endParaRPr lang="en-US"/>
        </a:p>
      </dgm:t>
    </dgm:pt>
    <dgm:pt modelId="{E215C7F8-C9B8-4149-AB08-CB7FEC254C82}" type="sibTrans" cxnId="{4591A037-729B-0E44-A271-DFEC922BAF23}">
      <dgm:prSet/>
      <dgm:spPr/>
      <dgm:t>
        <a:bodyPr/>
        <a:lstStyle/>
        <a:p>
          <a:endParaRPr lang="en-US"/>
        </a:p>
      </dgm:t>
    </dgm:pt>
    <dgm:pt modelId="{EA30C526-AE89-FA4D-AB1C-08BF6F76CD5F}">
      <dgm:prSet phldrT="[Text]"/>
      <dgm:spPr/>
      <dgm:t>
        <a:bodyPr/>
        <a:lstStyle/>
        <a:p>
          <a:r>
            <a:rPr lang="en-US" dirty="0">
              <a:solidFill>
                <a:schemeClr val="tx1"/>
              </a:solidFill>
            </a:rPr>
            <a:t>Course I</a:t>
          </a:r>
        </a:p>
        <a:p>
          <a:r>
            <a:rPr lang="en-US" dirty="0"/>
            <a:t>Social Science Theories</a:t>
          </a:r>
        </a:p>
      </dgm:t>
    </dgm:pt>
    <dgm:pt modelId="{180B25CB-BF47-ED4E-A851-2F3E7880D752}" type="parTrans" cxnId="{EFF65188-FFAA-7D41-8596-1A20B402E4FF}">
      <dgm:prSet/>
      <dgm:spPr/>
      <dgm:t>
        <a:bodyPr/>
        <a:lstStyle/>
        <a:p>
          <a:endParaRPr lang="en-US"/>
        </a:p>
      </dgm:t>
    </dgm:pt>
    <dgm:pt modelId="{86137853-7791-834B-8E57-A5D762903F34}" type="sibTrans" cxnId="{EFF65188-FFAA-7D41-8596-1A20B402E4FF}">
      <dgm:prSet/>
      <dgm:spPr/>
      <dgm:t>
        <a:bodyPr/>
        <a:lstStyle/>
        <a:p>
          <a:endParaRPr lang="en-US"/>
        </a:p>
      </dgm:t>
    </dgm:pt>
    <dgm:pt modelId="{372AFD3A-9842-6D4E-8F70-23AD7634C573}">
      <dgm:prSet phldrT="[Text]"/>
      <dgm:spPr/>
      <dgm:t>
        <a:bodyPr/>
        <a:lstStyle/>
        <a:p>
          <a:r>
            <a:rPr lang="en-US" dirty="0">
              <a:solidFill>
                <a:schemeClr val="tx1"/>
              </a:solidFill>
            </a:rPr>
            <a:t>Course V</a:t>
          </a:r>
        </a:p>
        <a:p>
          <a:r>
            <a:rPr lang="en-US" dirty="0"/>
            <a:t>Economy and Society II</a:t>
          </a:r>
        </a:p>
      </dgm:t>
    </dgm:pt>
    <dgm:pt modelId="{250223D6-8073-D142-855F-613BDADFBD8F}" type="parTrans" cxnId="{59076F7B-DCFF-9643-9E76-9EE5FDCBEFE1}">
      <dgm:prSet/>
      <dgm:spPr/>
      <dgm:t>
        <a:bodyPr/>
        <a:lstStyle/>
        <a:p>
          <a:endParaRPr lang="en-US"/>
        </a:p>
      </dgm:t>
    </dgm:pt>
    <dgm:pt modelId="{01560A05-02FA-1048-B79B-1483EEB65558}" type="sibTrans" cxnId="{59076F7B-DCFF-9643-9E76-9EE5FDCBEFE1}">
      <dgm:prSet/>
      <dgm:spPr/>
      <dgm:t>
        <a:bodyPr/>
        <a:lstStyle/>
        <a:p>
          <a:endParaRPr lang="en-US"/>
        </a:p>
      </dgm:t>
    </dgm:pt>
    <dgm:pt modelId="{0CE0A322-0B4C-BE46-B5E8-9DB5261702FB}">
      <dgm:prSet/>
      <dgm:spPr/>
      <dgm:t>
        <a:bodyPr/>
        <a:lstStyle/>
        <a:p>
          <a:r>
            <a:rPr lang="en-US" dirty="0">
              <a:solidFill>
                <a:schemeClr val="tx1"/>
              </a:solidFill>
            </a:rPr>
            <a:t>Course III</a:t>
          </a:r>
        </a:p>
        <a:p>
          <a:r>
            <a:rPr lang="en-US" dirty="0"/>
            <a:t>Empirical Social Research II</a:t>
          </a:r>
        </a:p>
      </dgm:t>
    </dgm:pt>
    <dgm:pt modelId="{D16F2F03-C015-2845-9E8C-6A4A6F2213B1}" type="parTrans" cxnId="{EE68A50A-3490-4A4F-9EF7-0818EE60B02B}">
      <dgm:prSet/>
      <dgm:spPr/>
      <dgm:t>
        <a:bodyPr/>
        <a:lstStyle/>
        <a:p>
          <a:endParaRPr lang="en-US"/>
        </a:p>
      </dgm:t>
    </dgm:pt>
    <dgm:pt modelId="{5A3B6FD9-4D56-904E-8641-9CC1AC36CCEC}" type="sibTrans" cxnId="{EE68A50A-3490-4A4F-9EF7-0818EE60B02B}">
      <dgm:prSet/>
      <dgm:spPr/>
      <dgm:t>
        <a:bodyPr/>
        <a:lstStyle/>
        <a:p>
          <a:endParaRPr lang="en-US"/>
        </a:p>
      </dgm:t>
    </dgm:pt>
    <dgm:pt modelId="{D1BA9988-574E-E249-8E99-513F53A7A34E}">
      <dgm:prSet/>
      <dgm:spPr/>
      <dgm:t>
        <a:bodyPr/>
        <a:lstStyle/>
        <a:p>
          <a:r>
            <a:rPr lang="en-US" dirty="0">
              <a:solidFill>
                <a:schemeClr val="tx1"/>
              </a:solidFill>
            </a:rPr>
            <a:t>Course IV</a:t>
          </a:r>
        </a:p>
        <a:p>
          <a:r>
            <a:rPr lang="en-US" dirty="0"/>
            <a:t>Economy and Society I</a:t>
          </a:r>
        </a:p>
      </dgm:t>
    </dgm:pt>
    <dgm:pt modelId="{F92469B2-45D5-0A47-9F71-2FDA8135E1B1}" type="parTrans" cxnId="{34376BCE-6B40-4D47-8124-50998A9F514C}">
      <dgm:prSet/>
      <dgm:spPr/>
      <dgm:t>
        <a:bodyPr/>
        <a:lstStyle/>
        <a:p>
          <a:endParaRPr lang="en-US"/>
        </a:p>
      </dgm:t>
    </dgm:pt>
    <dgm:pt modelId="{3961480F-CB95-5947-88F5-F7D5F40BE5CB}" type="sibTrans" cxnId="{34376BCE-6B40-4D47-8124-50998A9F514C}">
      <dgm:prSet/>
      <dgm:spPr/>
      <dgm:t>
        <a:bodyPr/>
        <a:lstStyle/>
        <a:p>
          <a:endParaRPr lang="en-US"/>
        </a:p>
      </dgm:t>
    </dgm:pt>
    <dgm:pt modelId="{A57ABECF-1B59-994B-9E27-0EBD47AE1E73}" type="pres">
      <dgm:prSet presAssocID="{05CD4B34-65CF-D543-866F-9A4727667828}" presName="diagram" presStyleCnt="0">
        <dgm:presLayoutVars>
          <dgm:dir/>
          <dgm:resizeHandles val="exact"/>
        </dgm:presLayoutVars>
      </dgm:prSet>
      <dgm:spPr/>
    </dgm:pt>
    <dgm:pt modelId="{2907FF47-EA04-ED40-8205-B7D0D5AB557F}" type="pres">
      <dgm:prSet presAssocID="{B8291025-5B4B-D344-9DB5-E658C6EDEB0B}" presName="node" presStyleLbl="node1" presStyleIdx="0" presStyleCnt="5">
        <dgm:presLayoutVars>
          <dgm:bulletEnabled val="1"/>
        </dgm:presLayoutVars>
      </dgm:prSet>
      <dgm:spPr/>
    </dgm:pt>
    <dgm:pt modelId="{1B06D813-9323-4E49-BE0B-5E4F216EE6D8}" type="pres">
      <dgm:prSet presAssocID="{E215C7F8-C9B8-4149-AB08-CB7FEC254C82}" presName="sibTrans" presStyleCnt="0"/>
      <dgm:spPr/>
    </dgm:pt>
    <dgm:pt modelId="{8649BA48-C2BA-F642-A473-88707FFF24D3}" type="pres">
      <dgm:prSet presAssocID="{0CE0A322-0B4C-BE46-B5E8-9DB5261702FB}" presName="node" presStyleLbl="node1" presStyleIdx="1" presStyleCnt="5">
        <dgm:presLayoutVars>
          <dgm:bulletEnabled val="1"/>
        </dgm:presLayoutVars>
      </dgm:prSet>
      <dgm:spPr/>
    </dgm:pt>
    <dgm:pt modelId="{40F4D9C9-56B3-EA42-95F3-2B911885306D}" type="pres">
      <dgm:prSet presAssocID="{5A3B6FD9-4D56-904E-8641-9CC1AC36CCEC}" presName="sibTrans" presStyleCnt="0"/>
      <dgm:spPr/>
    </dgm:pt>
    <dgm:pt modelId="{C86D6545-201D-5040-AC4F-E538838BAE8D}" type="pres">
      <dgm:prSet presAssocID="{D1BA9988-574E-E249-8E99-513F53A7A34E}" presName="node" presStyleLbl="node1" presStyleIdx="2" presStyleCnt="5">
        <dgm:presLayoutVars>
          <dgm:bulletEnabled val="1"/>
        </dgm:presLayoutVars>
      </dgm:prSet>
      <dgm:spPr/>
    </dgm:pt>
    <dgm:pt modelId="{DFE24AFF-7524-5749-AAFA-C73452B5A89D}" type="pres">
      <dgm:prSet presAssocID="{3961480F-CB95-5947-88F5-F7D5F40BE5CB}" presName="sibTrans" presStyleCnt="0"/>
      <dgm:spPr/>
    </dgm:pt>
    <dgm:pt modelId="{2609424A-2C8B-FE42-90EF-8F1AF5619CAF}" type="pres">
      <dgm:prSet presAssocID="{EA30C526-AE89-FA4D-AB1C-08BF6F76CD5F}" presName="node" presStyleLbl="node1" presStyleIdx="3" presStyleCnt="5">
        <dgm:presLayoutVars>
          <dgm:bulletEnabled val="1"/>
        </dgm:presLayoutVars>
      </dgm:prSet>
      <dgm:spPr/>
    </dgm:pt>
    <dgm:pt modelId="{72FA5BB2-AA63-1B41-B996-04476A29ABB5}" type="pres">
      <dgm:prSet presAssocID="{86137853-7791-834B-8E57-A5D762903F34}" presName="sibTrans" presStyleCnt="0"/>
      <dgm:spPr/>
    </dgm:pt>
    <dgm:pt modelId="{B5861A7A-1B63-A647-A1D9-F74D94D75D5A}" type="pres">
      <dgm:prSet presAssocID="{372AFD3A-9842-6D4E-8F70-23AD7634C573}" presName="node" presStyleLbl="node1" presStyleIdx="4" presStyleCnt="5">
        <dgm:presLayoutVars>
          <dgm:bulletEnabled val="1"/>
        </dgm:presLayoutVars>
      </dgm:prSet>
      <dgm:spPr/>
    </dgm:pt>
  </dgm:ptLst>
  <dgm:cxnLst>
    <dgm:cxn modelId="{B2AA7F01-9ACE-5F4D-81F9-D8934DCB9C82}" type="presOf" srcId="{0CE0A322-0B4C-BE46-B5E8-9DB5261702FB}" destId="{8649BA48-C2BA-F642-A473-88707FFF24D3}" srcOrd="0" destOrd="0" presId="urn:microsoft.com/office/officeart/2005/8/layout/default"/>
    <dgm:cxn modelId="{EE68A50A-3490-4A4F-9EF7-0818EE60B02B}" srcId="{05CD4B34-65CF-D543-866F-9A4727667828}" destId="{0CE0A322-0B4C-BE46-B5E8-9DB5261702FB}" srcOrd="1" destOrd="0" parTransId="{D16F2F03-C015-2845-9E8C-6A4A6F2213B1}" sibTransId="{5A3B6FD9-4D56-904E-8641-9CC1AC36CCEC}"/>
    <dgm:cxn modelId="{1C962D1D-91AD-6345-869F-AE81F881A03A}" type="presOf" srcId="{EA30C526-AE89-FA4D-AB1C-08BF6F76CD5F}" destId="{2609424A-2C8B-FE42-90EF-8F1AF5619CAF}" srcOrd="0" destOrd="0" presId="urn:microsoft.com/office/officeart/2005/8/layout/default"/>
    <dgm:cxn modelId="{51C4BE20-8E5F-F64A-A9F0-B18E70C3334D}" type="presOf" srcId="{D1BA9988-574E-E249-8E99-513F53A7A34E}" destId="{C86D6545-201D-5040-AC4F-E538838BAE8D}" srcOrd="0" destOrd="0" presId="urn:microsoft.com/office/officeart/2005/8/layout/default"/>
    <dgm:cxn modelId="{4591A037-729B-0E44-A271-DFEC922BAF23}" srcId="{05CD4B34-65CF-D543-866F-9A4727667828}" destId="{B8291025-5B4B-D344-9DB5-E658C6EDEB0B}" srcOrd="0" destOrd="0" parTransId="{71C84E31-EE9C-8740-8A20-21E4DEBE297B}" sibTransId="{E215C7F8-C9B8-4149-AB08-CB7FEC254C82}"/>
    <dgm:cxn modelId="{59076F7B-DCFF-9643-9E76-9EE5FDCBEFE1}" srcId="{05CD4B34-65CF-D543-866F-9A4727667828}" destId="{372AFD3A-9842-6D4E-8F70-23AD7634C573}" srcOrd="4" destOrd="0" parTransId="{250223D6-8073-D142-855F-613BDADFBD8F}" sibTransId="{01560A05-02FA-1048-B79B-1483EEB65558}"/>
    <dgm:cxn modelId="{EFF65188-FFAA-7D41-8596-1A20B402E4FF}" srcId="{05CD4B34-65CF-D543-866F-9A4727667828}" destId="{EA30C526-AE89-FA4D-AB1C-08BF6F76CD5F}" srcOrd="3" destOrd="0" parTransId="{180B25CB-BF47-ED4E-A851-2F3E7880D752}" sibTransId="{86137853-7791-834B-8E57-A5D762903F34}"/>
    <dgm:cxn modelId="{AFCBE788-C0F9-C64C-B237-EA3A4035752A}" type="presOf" srcId="{B8291025-5B4B-D344-9DB5-E658C6EDEB0B}" destId="{2907FF47-EA04-ED40-8205-B7D0D5AB557F}" srcOrd="0" destOrd="0" presId="urn:microsoft.com/office/officeart/2005/8/layout/default"/>
    <dgm:cxn modelId="{6DF10097-F52A-5D40-ADCE-CBE4FC5E3E19}" type="presOf" srcId="{05CD4B34-65CF-D543-866F-9A4727667828}" destId="{A57ABECF-1B59-994B-9E27-0EBD47AE1E73}" srcOrd="0" destOrd="0" presId="urn:microsoft.com/office/officeart/2005/8/layout/default"/>
    <dgm:cxn modelId="{34376BCE-6B40-4D47-8124-50998A9F514C}" srcId="{05CD4B34-65CF-D543-866F-9A4727667828}" destId="{D1BA9988-574E-E249-8E99-513F53A7A34E}" srcOrd="2" destOrd="0" parTransId="{F92469B2-45D5-0A47-9F71-2FDA8135E1B1}" sibTransId="{3961480F-CB95-5947-88F5-F7D5F40BE5CB}"/>
    <dgm:cxn modelId="{82E443DB-CCD4-6943-9CF0-7F97F4A00CFA}" type="presOf" srcId="{372AFD3A-9842-6D4E-8F70-23AD7634C573}" destId="{B5861A7A-1B63-A647-A1D9-F74D94D75D5A}" srcOrd="0" destOrd="0" presId="urn:microsoft.com/office/officeart/2005/8/layout/default"/>
    <dgm:cxn modelId="{1B4780B5-4A6C-4C47-AB7B-CB9564283979}" type="presParOf" srcId="{A57ABECF-1B59-994B-9E27-0EBD47AE1E73}" destId="{2907FF47-EA04-ED40-8205-B7D0D5AB557F}" srcOrd="0" destOrd="0" presId="urn:microsoft.com/office/officeart/2005/8/layout/default"/>
    <dgm:cxn modelId="{D57D6F03-05B4-AA48-832B-801F6E0AF733}" type="presParOf" srcId="{A57ABECF-1B59-994B-9E27-0EBD47AE1E73}" destId="{1B06D813-9323-4E49-BE0B-5E4F216EE6D8}" srcOrd="1" destOrd="0" presId="urn:microsoft.com/office/officeart/2005/8/layout/default"/>
    <dgm:cxn modelId="{DB95B4FF-38AF-B344-A4F8-5E4881707091}" type="presParOf" srcId="{A57ABECF-1B59-994B-9E27-0EBD47AE1E73}" destId="{8649BA48-C2BA-F642-A473-88707FFF24D3}" srcOrd="2" destOrd="0" presId="urn:microsoft.com/office/officeart/2005/8/layout/default"/>
    <dgm:cxn modelId="{3FCECFEE-F72F-314E-A846-73699F5E1818}" type="presParOf" srcId="{A57ABECF-1B59-994B-9E27-0EBD47AE1E73}" destId="{40F4D9C9-56B3-EA42-95F3-2B911885306D}" srcOrd="3" destOrd="0" presId="urn:microsoft.com/office/officeart/2005/8/layout/default"/>
    <dgm:cxn modelId="{372812A4-5128-394B-9318-E5A5E4352454}" type="presParOf" srcId="{A57ABECF-1B59-994B-9E27-0EBD47AE1E73}" destId="{C86D6545-201D-5040-AC4F-E538838BAE8D}" srcOrd="4" destOrd="0" presId="urn:microsoft.com/office/officeart/2005/8/layout/default"/>
    <dgm:cxn modelId="{3EEA6D61-0396-D94A-8390-5A3391453468}" type="presParOf" srcId="{A57ABECF-1B59-994B-9E27-0EBD47AE1E73}" destId="{DFE24AFF-7524-5749-AAFA-C73452B5A89D}" srcOrd="5" destOrd="0" presId="urn:microsoft.com/office/officeart/2005/8/layout/default"/>
    <dgm:cxn modelId="{2616DD41-75B7-1E4D-82ED-7F49701796D3}" type="presParOf" srcId="{A57ABECF-1B59-994B-9E27-0EBD47AE1E73}" destId="{2609424A-2C8B-FE42-90EF-8F1AF5619CAF}" srcOrd="6" destOrd="0" presId="urn:microsoft.com/office/officeart/2005/8/layout/default"/>
    <dgm:cxn modelId="{E4B55905-5998-7D41-8627-E6A8EA8243B5}" type="presParOf" srcId="{A57ABECF-1B59-994B-9E27-0EBD47AE1E73}" destId="{72FA5BB2-AA63-1B41-B996-04476A29ABB5}" srcOrd="7" destOrd="0" presId="urn:microsoft.com/office/officeart/2005/8/layout/default"/>
    <dgm:cxn modelId="{1E0F53F3-7560-BD49-8FD9-BCD05AA5D892}" type="presParOf" srcId="{A57ABECF-1B59-994B-9E27-0EBD47AE1E73}" destId="{B5861A7A-1B63-A647-A1D9-F74D94D75D5A}"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5CD4B34-65CF-D543-866F-9A4727667828}" type="doc">
      <dgm:prSet loTypeId="urn:microsoft.com/office/officeart/2005/8/layout/default" loCatId="" qsTypeId="urn:microsoft.com/office/officeart/2005/8/quickstyle/simple1" qsCatId="simple" csTypeId="urn:microsoft.com/office/officeart/2005/8/colors/accent1_2" csCatId="accent1" phldr="1"/>
      <dgm:spPr/>
      <dgm:t>
        <a:bodyPr/>
        <a:lstStyle/>
        <a:p>
          <a:endParaRPr lang="en-US"/>
        </a:p>
      </dgm:t>
    </dgm:pt>
    <dgm:pt modelId="{B8291025-5B4B-D344-9DB5-E658C6EDEB0B}">
      <dgm:prSet phldrT="[Text]"/>
      <dgm:spPr/>
      <dgm:t>
        <a:bodyPr/>
        <a:lstStyle/>
        <a:p>
          <a:r>
            <a:rPr lang="en-US" dirty="0">
              <a:solidFill>
                <a:schemeClr val="tx1"/>
              </a:solidFill>
            </a:rPr>
            <a:t>Course I</a:t>
          </a:r>
        </a:p>
        <a:p>
          <a:r>
            <a:rPr lang="en-US" dirty="0"/>
            <a:t>Social Science Theories</a:t>
          </a:r>
        </a:p>
      </dgm:t>
    </dgm:pt>
    <dgm:pt modelId="{71C84E31-EE9C-8740-8A20-21E4DEBE297B}" type="parTrans" cxnId="{4591A037-729B-0E44-A271-DFEC922BAF23}">
      <dgm:prSet/>
      <dgm:spPr/>
      <dgm:t>
        <a:bodyPr/>
        <a:lstStyle/>
        <a:p>
          <a:endParaRPr lang="en-US"/>
        </a:p>
      </dgm:t>
    </dgm:pt>
    <dgm:pt modelId="{E215C7F8-C9B8-4149-AB08-CB7FEC254C82}" type="sibTrans" cxnId="{4591A037-729B-0E44-A271-DFEC922BAF23}">
      <dgm:prSet/>
      <dgm:spPr/>
      <dgm:t>
        <a:bodyPr/>
        <a:lstStyle/>
        <a:p>
          <a:endParaRPr lang="en-US"/>
        </a:p>
      </dgm:t>
    </dgm:pt>
    <dgm:pt modelId="{EA30C526-AE89-FA4D-AB1C-08BF6F76CD5F}">
      <dgm:prSet phldrT="[Text]"/>
      <dgm:spPr/>
      <dgm:t>
        <a:bodyPr/>
        <a:lstStyle/>
        <a:p>
          <a:r>
            <a:rPr lang="en-US" dirty="0">
              <a:solidFill>
                <a:schemeClr val="tx1"/>
              </a:solidFill>
            </a:rPr>
            <a:t>Course III</a:t>
          </a:r>
        </a:p>
        <a:p>
          <a:r>
            <a:rPr lang="en-US" dirty="0"/>
            <a:t>Empirical Social Research II</a:t>
          </a:r>
        </a:p>
      </dgm:t>
    </dgm:pt>
    <dgm:pt modelId="{180B25CB-BF47-ED4E-A851-2F3E7880D752}" type="parTrans" cxnId="{EFF65188-FFAA-7D41-8596-1A20B402E4FF}">
      <dgm:prSet/>
      <dgm:spPr/>
      <dgm:t>
        <a:bodyPr/>
        <a:lstStyle/>
        <a:p>
          <a:endParaRPr lang="en-US"/>
        </a:p>
      </dgm:t>
    </dgm:pt>
    <dgm:pt modelId="{86137853-7791-834B-8E57-A5D762903F34}" type="sibTrans" cxnId="{EFF65188-FFAA-7D41-8596-1A20B402E4FF}">
      <dgm:prSet/>
      <dgm:spPr/>
      <dgm:t>
        <a:bodyPr/>
        <a:lstStyle/>
        <a:p>
          <a:endParaRPr lang="en-US"/>
        </a:p>
      </dgm:t>
    </dgm:pt>
    <dgm:pt modelId="{372AFD3A-9842-6D4E-8F70-23AD7634C573}">
      <dgm:prSet phldrT="[Text]"/>
      <dgm:spPr/>
      <dgm:t>
        <a:bodyPr/>
        <a:lstStyle/>
        <a:p>
          <a:r>
            <a:rPr lang="en-US" dirty="0">
              <a:solidFill>
                <a:schemeClr val="tx1"/>
              </a:solidFill>
            </a:rPr>
            <a:t>Course IV</a:t>
          </a:r>
        </a:p>
        <a:p>
          <a:r>
            <a:rPr lang="en-US" dirty="0"/>
            <a:t>Economy and Society I</a:t>
          </a:r>
        </a:p>
      </dgm:t>
    </dgm:pt>
    <dgm:pt modelId="{250223D6-8073-D142-855F-613BDADFBD8F}" type="parTrans" cxnId="{59076F7B-DCFF-9643-9E76-9EE5FDCBEFE1}">
      <dgm:prSet/>
      <dgm:spPr/>
      <dgm:t>
        <a:bodyPr/>
        <a:lstStyle/>
        <a:p>
          <a:endParaRPr lang="en-US"/>
        </a:p>
      </dgm:t>
    </dgm:pt>
    <dgm:pt modelId="{01560A05-02FA-1048-B79B-1483EEB65558}" type="sibTrans" cxnId="{59076F7B-DCFF-9643-9E76-9EE5FDCBEFE1}">
      <dgm:prSet/>
      <dgm:spPr/>
      <dgm:t>
        <a:bodyPr/>
        <a:lstStyle/>
        <a:p>
          <a:endParaRPr lang="en-US"/>
        </a:p>
      </dgm:t>
    </dgm:pt>
    <dgm:pt modelId="{0CE0A322-0B4C-BE46-B5E8-9DB5261702FB}">
      <dgm:prSet/>
      <dgm:spPr/>
      <dgm:t>
        <a:bodyPr/>
        <a:lstStyle/>
        <a:p>
          <a:r>
            <a:rPr lang="en-US" dirty="0">
              <a:solidFill>
                <a:schemeClr val="tx1"/>
              </a:solidFill>
            </a:rPr>
            <a:t>Course II</a:t>
          </a:r>
        </a:p>
        <a:p>
          <a:r>
            <a:rPr lang="en-US" dirty="0"/>
            <a:t>Empirical Social Research I</a:t>
          </a:r>
        </a:p>
      </dgm:t>
    </dgm:pt>
    <dgm:pt modelId="{D16F2F03-C015-2845-9E8C-6A4A6F2213B1}" type="parTrans" cxnId="{EE68A50A-3490-4A4F-9EF7-0818EE60B02B}">
      <dgm:prSet/>
      <dgm:spPr/>
      <dgm:t>
        <a:bodyPr/>
        <a:lstStyle/>
        <a:p>
          <a:endParaRPr lang="en-US"/>
        </a:p>
      </dgm:t>
    </dgm:pt>
    <dgm:pt modelId="{5A3B6FD9-4D56-904E-8641-9CC1AC36CCEC}" type="sibTrans" cxnId="{EE68A50A-3490-4A4F-9EF7-0818EE60B02B}">
      <dgm:prSet/>
      <dgm:spPr/>
      <dgm:t>
        <a:bodyPr/>
        <a:lstStyle/>
        <a:p>
          <a:endParaRPr lang="en-US"/>
        </a:p>
      </dgm:t>
    </dgm:pt>
    <dgm:pt modelId="{D1BA9988-574E-E249-8E99-513F53A7A34E}">
      <dgm:prSet/>
      <dgm:spPr/>
      <dgm:t>
        <a:bodyPr/>
        <a:lstStyle/>
        <a:p>
          <a:r>
            <a:rPr lang="en-US" dirty="0">
              <a:solidFill>
                <a:schemeClr val="tx1"/>
              </a:solidFill>
            </a:rPr>
            <a:t>Course V</a:t>
          </a:r>
        </a:p>
        <a:p>
          <a:r>
            <a:rPr lang="en-US" dirty="0"/>
            <a:t>Economy and Society II</a:t>
          </a:r>
        </a:p>
      </dgm:t>
    </dgm:pt>
    <dgm:pt modelId="{F92469B2-45D5-0A47-9F71-2FDA8135E1B1}" type="parTrans" cxnId="{34376BCE-6B40-4D47-8124-50998A9F514C}">
      <dgm:prSet/>
      <dgm:spPr/>
      <dgm:t>
        <a:bodyPr/>
        <a:lstStyle/>
        <a:p>
          <a:endParaRPr lang="en-US"/>
        </a:p>
      </dgm:t>
    </dgm:pt>
    <dgm:pt modelId="{3961480F-CB95-5947-88F5-F7D5F40BE5CB}" type="sibTrans" cxnId="{34376BCE-6B40-4D47-8124-50998A9F514C}">
      <dgm:prSet/>
      <dgm:spPr/>
      <dgm:t>
        <a:bodyPr/>
        <a:lstStyle/>
        <a:p>
          <a:endParaRPr lang="en-US"/>
        </a:p>
      </dgm:t>
    </dgm:pt>
    <dgm:pt modelId="{A57ABECF-1B59-994B-9E27-0EBD47AE1E73}" type="pres">
      <dgm:prSet presAssocID="{05CD4B34-65CF-D543-866F-9A4727667828}" presName="diagram" presStyleCnt="0">
        <dgm:presLayoutVars>
          <dgm:dir/>
          <dgm:resizeHandles val="exact"/>
        </dgm:presLayoutVars>
      </dgm:prSet>
      <dgm:spPr/>
    </dgm:pt>
    <dgm:pt modelId="{2907FF47-EA04-ED40-8205-B7D0D5AB557F}" type="pres">
      <dgm:prSet presAssocID="{B8291025-5B4B-D344-9DB5-E658C6EDEB0B}" presName="node" presStyleLbl="node1" presStyleIdx="0" presStyleCnt="5">
        <dgm:presLayoutVars>
          <dgm:bulletEnabled val="1"/>
        </dgm:presLayoutVars>
      </dgm:prSet>
      <dgm:spPr/>
    </dgm:pt>
    <dgm:pt modelId="{1B06D813-9323-4E49-BE0B-5E4F216EE6D8}" type="pres">
      <dgm:prSet presAssocID="{E215C7F8-C9B8-4149-AB08-CB7FEC254C82}" presName="sibTrans" presStyleCnt="0"/>
      <dgm:spPr/>
    </dgm:pt>
    <dgm:pt modelId="{8649BA48-C2BA-F642-A473-88707FFF24D3}" type="pres">
      <dgm:prSet presAssocID="{0CE0A322-0B4C-BE46-B5E8-9DB5261702FB}" presName="node" presStyleLbl="node1" presStyleIdx="1" presStyleCnt="5">
        <dgm:presLayoutVars>
          <dgm:bulletEnabled val="1"/>
        </dgm:presLayoutVars>
      </dgm:prSet>
      <dgm:spPr/>
    </dgm:pt>
    <dgm:pt modelId="{40F4D9C9-56B3-EA42-95F3-2B911885306D}" type="pres">
      <dgm:prSet presAssocID="{5A3B6FD9-4D56-904E-8641-9CC1AC36CCEC}" presName="sibTrans" presStyleCnt="0"/>
      <dgm:spPr/>
    </dgm:pt>
    <dgm:pt modelId="{C86D6545-201D-5040-AC4F-E538838BAE8D}" type="pres">
      <dgm:prSet presAssocID="{D1BA9988-574E-E249-8E99-513F53A7A34E}" presName="node" presStyleLbl="node1" presStyleIdx="2" presStyleCnt="5">
        <dgm:presLayoutVars>
          <dgm:bulletEnabled val="1"/>
        </dgm:presLayoutVars>
      </dgm:prSet>
      <dgm:spPr/>
    </dgm:pt>
    <dgm:pt modelId="{DFE24AFF-7524-5749-AAFA-C73452B5A89D}" type="pres">
      <dgm:prSet presAssocID="{3961480F-CB95-5947-88F5-F7D5F40BE5CB}" presName="sibTrans" presStyleCnt="0"/>
      <dgm:spPr/>
    </dgm:pt>
    <dgm:pt modelId="{2609424A-2C8B-FE42-90EF-8F1AF5619CAF}" type="pres">
      <dgm:prSet presAssocID="{EA30C526-AE89-FA4D-AB1C-08BF6F76CD5F}" presName="node" presStyleLbl="node1" presStyleIdx="3" presStyleCnt="5">
        <dgm:presLayoutVars>
          <dgm:bulletEnabled val="1"/>
        </dgm:presLayoutVars>
      </dgm:prSet>
      <dgm:spPr/>
    </dgm:pt>
    <dgm:pt modelId="{72FA5BB2-AA63-1B41-B996-04476A29ABB5}" type="pres">
      <dgm:prSet presAssocID="{86137853-7791-834B-8E57-A5D762903F34}" presName="sibTrans" presStyleCnt="0"/>
      <dgm:spPr/>
    </dgm:pt>
    <dgm:pt modelId="{B5861A7A-1B63-A647-A1D9-F74D94D75D5A}" type="pres">
      <dgm:prSet presAssocID="{372AFD3A-9842-6D4E-8F70-23AD7634C573}" presName="node" presStyleLbl="node1" presStyleIdx="4" presStyleCnt="5">
        <dgm:presLayoutVars>
          <dgm:bulletEnabled val="1"/>
        </dgm:presLayoutVars>
      </dgm:prSet>
      <dgm:spPr/>
    </dgm:pt>
  </dgm:ptLst>
  <dgm:cxnLst>
    <dgm:cxn modelId="{B2AA7F01-9ACE-5F4D-81F9-D8934DCB9C82}" type="presOf" srcId="{0CE0A322-0B4C-BE46-B5E8-9DB5261702FB}" destId="{8649BA48-C2BA-F642-A473-88707FFF24D3}" srcOrd="0" destOrd="0" presId="urn:microsoft.com/office/officeart/2005/8/layout/default"/>
    <dgm:cxn modelId="{EE68A50A-3490-4A4F-9EF7-0818EE60B02B}" srcId="{05CD4B34-65CF-D543-866F-9A4727667828}" destId="{0CE0A322-0B4C-BE46-B5E8-9DB5261702FB}" srcOrd="1" destOrd="0" parTransId="{D16F2F03-C015-2845-9E8C-6A4A6F2213B1}" sibTransId="{5A3B6FD9-4D56-904E-8641-9CC1AC36CCEC}"/>
    <dgm:cxn modelId="{1C962D1D-91AD-6345-869F-AE81F881A03A}" type="presOf" srcId="{EA30C526-AE89-FA4D-AB1C-08BF6F76CD5F}" destId="{2609424A-2C8B-FE42-90EF-8F1AF5619CAF}" srcOrd="0" destOrd="0" presId="urn:microsoft.com/office/officeart/2005/8/layout/default"/>
    <dgm:cxn modelId="{51C4BE20-8E5F-F64A-A9F0-B18E70C3334D}" type="presOf" srcId="{D1BA9988-574E-E249-8E99-513F53A7A34E}" destId="{C86D6545-201D-5040-AC4F-E538838BAE8D}" srcOrd="0" destOrd="0" presId="urn:microsoft.com/office/officeart/2005/8/layout/default"/>
    <dgm:cxn modelId="{4591A037-729B-0E44-A271-DFEC922BAF23}" srcId="{05CD4B34-65CF-D543-866F-9A4727667828}" destId="{B8291025-5B4B-D344-9DB5-E658C6EDEB0B}" srcOrd="0" destOrd="0" parTransId="{71C84E31-EE9C-8740-8A20-21E4DEBE297B}" sibTransId="{E215C7F8-C9B8-4149-AB08-CB7FEC254C82}"/>
    <dgm:cxn modelId="{59076F7B-DCFF-9643-9E76-9EE5FDCBEFE1}" srcId="{05CD4B34-65CF-D543-866F-9A4727667828}" destId="{372AFD3A-9842-6D4E-8F70-23AD7634C573}" srcOrd="4" destOrd="0" parTransId="{250223D6-8073-D142-855F-613BDADFBD8F}" sibTransId="{01560A05-02FA-1048-B79B-1483EEB65558}"/>
    <dgm:cxn modelId="{EFF65188-FFAA-7D41-8596-1A20B402E4FF}" srcId="{05CD4B34-65CF-D543-866F-9A4727667828}" destId="{EA30C526-AE89-FA4D-AB1C-08BF6F76CD5F}" srcOrd="3" destOrd="0" parTransId="{180B25CB-BF47-ED4E-A851-2F3E7880D752}" sibTransId="{86137853-7791-834B-8E57-A5D762903F34}"/>
    <dgm:cxn modelId="{AFCBE788-C0F9-C64C-B237-EA3A4035752A}" type="presOf" srcId="{B8291025-5B4B-D344-9DB5-E658C6EDEB0B}" destId="{2907FF47-EA04-ED40-8205-B7D0D5AB557F}" srcOrd="0" destOrd="0" presId="urn:microsoft.com/office/officeart/2005/8/layout/default"/>
    <dgm:cxn modelId="{6DF10097-F52A-5D40-ADCE-CBE4FC5E3E19}" type="presOf" srcId="{05CD4B34-65CF-D543-866F-9A4727667828}" destId="{A57ABECF-1B59-994B-9E27-0EBD47AE1E73}" srcOrd="0" destOrd="0" presId="urn:microsoft.com/office/officeart/2005/8/layout/default"/>
    <dgm:cxn modelId="{34376BCE-6B40-4D47-8124-50998A9F514C}" srcId="{05CD4B34-65CF-D543-866F-9A4727667828}" destId="{D1BA9988-574E-E249-8E99-513F53A7A34E}" srcOrd="2" destOrd="0" parTransId="{F92469B2-45D5-0A47-9F71-2FDA8135E1B1}" sibTransId="{3961480F-CB95-5947-88F5-F7D5F40BE5CB}"/>
    <dgm:cxn modelId="{82E443DB-CCD4-6943-9CF0-7F97F4A00CFA}" type="presOf" srcId="{372AFD3A-9842-6D4E-8F70-23AD7634C573}" destId="{B5861A7A-1B63-A647-A1D9-F74D94D75D5A}" srcOrd="0" destOrd="0" presId="urn:microsoft.com/office/officeart/2005/8/layout/default"/>
    <dgm:cxn modelId="{1B4780B5-4A6C-4C47-AB7B-CB9564283979}" type="presParOf" srcId="{A57ABECF-1B59-994B-9E27-0EBD47AE1E73}" destId="{2907FF47-EA04-ED40-8205-B7D0D5AB557F}" srcOrd="0" destOrd="0" presId="urn:microsoft.com/office/officeart/2005/8/layout/default"/>
    <dgm:cxn modelId="{D57D6F03-05B4-AA48-832B-801F6E0AF733}" type="presParOf" srcId="{A57ABECF-1B59-994B-9E27-0EBD47AE1E73}" destId="{1B06D813-9323-4E49-BE0B-5E4F216EE6D8}" srcOrd="1" destOrd="0" presId="urn:microsoft.com/office/officeart/2005/8/layout/default"/>
    <dgm:cxn modelId="{DB95B4FF-38AF-B344-A4F8-5E4881707091}" type="presParOf" srcId="{A57ABECF-1B59-994B-9E27-0EBD47AE1E73}" destId="{8649BA48-C2BA-F642-A473-88707FFF24D3}" srcOrd="2" destOrd="0" presId="urn:microsoft.com/office/officeart/2005/8/layout/default"/>
    <dgm:cxn modelId="{3FCECFEE-F72F-314E-A846-73699F5E1818}" type="presParOf" srcId="{A57ABECF-1B59-994B-9E27-0EBD47AE1E73}" destId="{40F4D9C9-56B3-EA42-95F3-2B911885306D}" srcOrd="3" destOrd="0" presId="urn:microsoft.com/office/officeart/2005/8/layout/default"/>
    <dgm:cxn modelId="{372812A4-5128-394B-9318-E5A5E4352454}" type="presParOf" srcId="{A57ABECF-1B59-994B-9E27-0EBD47AE1E73}" destId="{C86D6545-201D-5040-AC4F-E538838BAE8D}" srcOrd="4" destOrd="0" presId="urn:microsoft.com/office/officeart/2005/8/layout/default"/>
    <dgm:cxn modelId="{3EEA6D61-0396-D94A-8390-5A3391453468}" type="presParOf" srcId="{A57ABECF-1B59-994B-9E27-0EBD47AE1E73}" destId="{DFE24AFF-7524-5749-AAFA-C73452B5A89D}" srcOrd="5" destOrd="0" presId="urn:microsoft.com/office/officeart/2005/8/layout/default"/>
    <dgm:cxn modelId="{2616DD41-75B7-1E4D-82ED-7F49701796D3}" type="presParOf" srcId="{A57ABECF-1B59-994B-9E27-0EBD47AE1E73}" destId="{2609424A-2C8B-FE42-90EF-8F1AF5619CAF}" srcOrd="6" destOrd="0" presId="urn:microsoft.com/office/officeart/2005/8/layout/default"/>
    <dgm:cxn modelId="{E4B55905-5998-7D41-8627-E6A8EA8243B5}" type="presParOf" srcId="{A57ABECF-1B59-994B-9E27-0EBD47AE1E73}" destId="{72FA5BB2-AA63-1B41-B996-04476A29ABB5}" srcOrd="7" destOrd="0" presId="urn:microsoft.com/office/officeart/2005/8/layout/default"/>
    <dgm:cxn modelId="{1E0F53F3-7560-BD49-8FD9-BCD05AA5D892}" type="presParOf" srcId="{A57ABECF-1B59-994B-9E27-0EBD47AE1E73}" destId="{B5861A7A-1B63-A647-A1D9-F74D94D75D5A}"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39041B2-EDD3-47E8-92D8-72E087434FB3}" type="doc">
      <dgm:prSet loTypeId="urn:microsoft.com/office/officeart/2005/8/layout/radial1" loCatId="cycle" qsTypeId="urn:microsoft.com/office/officeart/2005/8/quickstyle/simple1" qsCatId="simple" csTypeId="urn:microsoft.com/office/officeart/2005/8/colors/accent1_3" csCatId="accent1" phldr="1"/>
      <dgm:spPr/>
      <dgm:t>
        <a:bodyPr/>
        <a:lstStyle/>
        <a:p>
          <a:endParaRPr lang="de-DE"/>
        </a:p>
      </dgm:t>
    </dgm:pt>
    <dgm:pt modelId="{B5098800-9195-4227-A1F0-963129869140}">
      <dgm:prSet phldrT="[Text]" custT="1"/>
      <dgm:spPr/>
      <dgm:t>
        <a:bodyPr lIns="0" tIns="0" rIns="0" bIns="0"/>
        <a:lstStyle/>
        <a:p>
          <a:r>
            <a:rPr lang="de-DE" sz="1500" noProof="1"/>
            <a:t>As a graduate</a:t>
          </a:r>
        </a:p>
      </dgm:t>
    </dgm:pt>
    <dgm:pt modelId="{0C9810D9-C383-411C-A675-4D3458AFB17F}" type="parTrans" cxnId="{95A305E6-5B8C-4E48-8646-719AEEE77387}">
      <dgm:prSet/>
      <dgm:spPr/>
      <dgm:t>
        <a:bodyPr/>
        <a:lstStyle/>
        <a:p>
          <a:endParaRPr lang="de-DE"/>
        </a:p>
      </dgm:t>
    </dgm:pt>
    <dgm:pt modelId="{60F81961-17B6-4C10-8CFA-2967A464779A}" type="sibTrans" cxnId="{95A305E6-5B8C-4E48-8646-719AEEE77387}">
      <dgm:prSet/>
      <dgm:spPr/>
      <dgm:t>
        <a:bodyPr/>
        <a:lstStyle/>
        <a:p>
          <a:endParaRPr lang="de-DE"/>
        </a:p>
      </dgm:t>
    </dgm:pt>
    <dgm:pt modelId="{9C0FC8F4-D343-4981-9EF1-83C8E97FFCA0}">
      <dgm:prSet phldrT="[Text]" custT="1"/>
      <dgm:spPr/>
      <dgm:t>
        <a:bodyPr lIns="0" tIns="0" rIns="0" bIns="0"/>
        <a:lstStyle/>
        <a:p>
          <a:r>
            <a:rPr lang="de-DE" sz="1500" noProof="1"/>
            <a:t>Public   sector</a:t>
          </a:r>
        </a:p>
      </dgm:t>
    </dgm:pt>
    <dgm:pt modelId="{18134651-E243-4E71-B448-60050A755919}" type="parTrans" cxnId="{0C19A3F2-EA77-4CB4-85FE-8459DEB9B30D}">
      <dgm:prSet/>
      <dgm:spPr/>
      <dgm:t>
        <a:bodyPr/>
        <a:lstStyle/>
        <a:p>
          <a:endParaRPr lang="de-DE"/>
        </a:p>
      </dgm:t>
    </dgm:pt>
    <dgm:pt modelId="{6196AA43-D113-4EFD-8159-51F2DC72A618}" type="sibTrans" cxnId="{0C19A3F2-EA77-4CB4-85FE-8459DEB9B30D}">
      <dgm:prSet/>
      <dgm:spPr/>
      <dgm:t>
        <a:bodyPr/>
        <a:lstStyle/>
        <a:p>
          <a:endParaRPr lang="de-DE"/>
        </a:p>
      </dgm:t>
    </dgm:pt>
    <dgm:pt modelId="{556EAE56-CCF5-41B7-8B22-024E967212DF}">
      <dgm:prSet phldrT="[Text]" custT="1"/>
      <dgm:spPr/>
      <dgm:t>
        <a:bodyPr lIns="0" tIns="0" rIns="0" bIns="0"/>
        <a:lstStyle/>
        <a:p>
          <a:r>
            <a:rPr lang="de-DE" sz="1500" noProof="1"/>
            <a:t>Non-profit organizations</a:t>
          </a:r>
        </a:p>
      </dgm:t>
    </dgm:pt>
    <dgm:pt modelId="{3EDD35E5-0AAA-453A-B9A2-AFD24EF07E3B}" type="parTrans" cxnId="{D8337AB2-F32D-43AF-A614-710909F594F2}">
      <dgm:prSet/>
      <dgm:spPr/>
      <dgm:t>
        <a:bodyPr/>
        <a:lstStyle/>
        <a:p>
          <a:endParaRPr lang="de-DE"/>
        </a:p>
      </dgm:t>
    </dgm:pt>
    <dgm:pt modelId="{B24DD34B-826C-4386-B4C4-418284A1C1E7}" type="sibTrans" cxnId="{D8337AB2-F32D-43AF-A614-710909F594F2}">
      <dgm:prSet/>
      <dgm:spPr/>
      <dgm:t>
        <a:bodyPr/>
        <a:lstStyle/>
        <a:p>
          <a:endParaRPr lang="de-DE"/>
        </a:p>
      </dgm:t>
    </dgm:pt>
    <dgm:pt modelId="{AFA54305-A217-4519-8A49-CEC058925CED}">
      <dgm:prSet phldrT="[Text]" custT="1"/>
      <dgm:spPr/>
      <dgm:t>
        <a:bodyPr lIns="0" tIns="0" rIns="0" bIns="0"/>
        <a:lstStyle/>
        <a:p>
          <a:r>
            <a:rPr lang="de-DE" sz="1500" noProof="1"/>
            <a:t>International organizations</a:t>
          </a:r>
        </a:p>
      </dgm:t>
    </dgm:pt>
    <dgm:pt modelId="{A1A160DA-3D7A-41B7-BE23-DF9868923DE3}" type="parTrans" cxnId="{2F3F6D23-587F-4721-811E-87DFDBDBBCDA}">
      <dgm:prSet/>
      <dgm:spPr/>
      <dgm:t>
        <a:bodyPr/>
        <a:lstStyle/>
        <a:p>
          <a:endParaRPr lang="de-DE"/>
        </a:p>
      </dgm:t>
    </dgm:pt>
    <dgm:pt modelId="{6C39CD50-A85E-4DF6-9533-7BBBCADFEC18}" type="sibTrans" cxnId="{2F3F6D23-587F-4721-811E-87DFDBDBBCDA}">
      <dgm:prSet/>
      <dgm:spPr/>
      <dgm:t>
        <a:bodyPr/>
        <a:lstStyle/>
        <a:p>
          <a:endParaRPr lang="de-DE"/>
        </a:p>
      </dgm:t>
    </dgm:pt>
    <dgm:pt modelId="{869F99F4-9AE4-4BB6-BA56-B590A28AE655}">
      <dgm:prSet phldrT="[Text]" custT="1"/>
      <dgm:spPr/>
      <dgm:t>
        <a:bodyPr lIns="0" tIns="0" rIns="0" bIns="0"/>
        <a:lstStyle/>
        <a:p>
          <a:r>
            <a:rPr lang="de-DE" sz="1500" noProof="1"/>
            <a:t>Research institutes</a:t>
          </a:r>
        </a:p>
      </dgm:t>
    </dgm:pt>
    <dgm:pt modelId="{FDC0DA04-8212-42DF-AE50-BFEE7D66B316}" type="parTrans" cxnId="{E9C5B77E-D7B1-4A45-8DA9-678ACA762C94}">
      <dgm:prSet/>
      <dgm:spPr/>
      <dgm:t>
        <a:bodyPr/>
        <a:lstStyle/>
        <a:p>
          <a:endParaRPr lang="de-DE"/>
        </a:p>
      </dgm:t>
    </dgm:pt>
    <dgm:pt modelId="{21AF5EEE-E5A0-42B5-951A-3AAD4664718C}" type="sibTrans" cxnId="{E9C5B77E-D7B1-4A45-8DA9-678ACA762C94}">
      <dgm:prSet/>
      <dgm:spPr/>
      <dgm:t>
        <a:bodyPr/>
        <a:lstStyle/>
        <a:p>
          <a:endParaRPr lang="de-DE"/>
        </a:p>
      </dgm:t>
    </dgm:pt>
    <dgm:pt modelId="{9B0E2DFE-DF02-4810-B7A0-2A38EDFD3359}">
      <dgm:prSet custT="1"/>
      <dgm:spPr/>
      <dgm:t>
        <a:bodyPr lIns="0" tIns="0" rIns="0" bIns="0"/>
        <a:lstStyle/>
        <a:p>
          <a:r>
            <a:rPr lang="de-DE" sz="1500" noProof="1"/>
            <a:t>Private enterprise</a:t>
          </a:r>
        </a:p>
      </dgm:t>
    </dgm:pt>
    <dgm:pt modelId="{EBB2B9B6-D7C0-4F11-98D7-E57671C418B4}" type="parTrans" cxnId="{44B50380-ED2C-476D-AC29-6A76E389610B}">
      <dgm:prSet/>
      <dgm:spPr/>
      <dgm:t>
        <a:bodyPr/>
        <a:lstStyle/>
        <a:p>
          <a:endParaRPr lang="de-DE"/>
        </a:p>
      </dgm:t>
    </dgm:pt>
    <dgm:pt modelId="{38E144DE-96BA-42EF-AFF7-2E9FB4B22498}" type="sibTrans" cxnId="{44B50380-ED2C-476D-AC29-6A76E389610B}">
      <dgm:prSet/>
      <dgm:spPr/>
      <dgm:t>
        <a:bodyPr/>
        <a:lstStyle/>
        <a:p>
          <a:endParaRPr lang="de-DE"/>
        </a:p>
      </dgm:t>
    </dgm:pt>
    <dgm:pt modelId="{CEF46D9C-8B41-4AEC-9FBE-FDFE041DFD81}" type="pres">
      <dgm:prSet presAssocID="{739041B2-EDD3-47E8-92D8-72E087434FB3}" presName="cycle" presStyleCnt="0">
        <dgm:presLayoutVars>
          <dgm:chMax val="1"/>
          <dgm:dir/>
          <dgm:animLvl val="ctr"/>
          <dgm:resizeHandles val="exact"/>
        </dgm:presLayoutVars>
      </dgm:prSet>
      <dgm:spPr/>
    </dgm:pt>
    <dgm:pt modelId="{07DD7671-826E-4C77-979C-67C99111FB1F}" type="pres">
      <dgm:prSet presAssocID="{B5098800-9195-4227-A1F0-963129869140}" presName="centerShape" presStyleLbl="node0" presStyleIdx="0" presStyleCnt="1" custScaleX="114386" custScaleY="110045"/>
      <dgm:spPr/>
    </dgm:pt>
    <dgm:pt modelId="{CB2093E1-6523-4171-B404-E4609377CBB5}" type="pres">
      <dgm:prSet presAssocID="{18134651-E243-4E71-B448-60050A755919}" presName="Name9" presStyleLbl="parChTrans1D2" presStyleIdx="0" presStyleCnt="5"/>
      <dgm:spPr/>
    </dgm:pt>
    <dgm:pt modelId="{53573609-9E23-4639-803D-C8F408C37557}" type="pres">
      <dgm:prSet presAssocID="{18134651-E243-4E71-B448-60050A755919}" presName="connTx" presStyleLbl="parChTrans1D2" presStyleIdx="0" presStyleCnt="5"/>
      <dgm:spPr/>
    </dgm:pt>
    <dgm:pt modelId="{B1B181DA-102C-46D9-A829-9F77E6BD6186}" type="pres">
      <dgm:prSet presAssocID="{9C0FC8F4-D343-4981-9EF1-83C8E97FFCA0}" presName="node" presStyleLbl="node1" presStyleIdx="0" presStyleCnt="5" custScaleX="164413" custScaleY="133029" custRadScaleRad="100880" custRadScaleInc="2919">
        <dgm:presLayoutVars>
          <dgm:bulletEnabled val="1"/>
        </dgm:presLayoutVars>
      </dgm:prSet>
      <dgm:spPr/>
    </dgm:pt>
    <dgm:pt modelId="{F0701183-999E-4F7F-86F4-BC057A80ABBE}" type="pres">
      <dgm:prSet presAssocID="{3EDD35E5-0AAA-453A-B9A2-AFD24EF07E3B}" presName="Name9" presStyleLbl="parChTrans1D2" presStyleIdx="1" presStyleCnt="5"/>
      <dgm:spPr/>
    </dgm:pt>
    <dgm:pt modelId="{BD28399D-57B8-490D-BED5-7DA71E04EE68}" type="pres">
      <dgm:prSet presAssocID="{3EDD35E5-0AAA-453A-B9A2-AFD24EF07E3B}" presName="connTx" presStyleLbl="parChTrans1D2" presStyleIdx="1" presStyleCnt="5"/>
      <dgm:spPr/>
    </dgm:pt>
    <dgm:pt modelId="{2BA221D8-54A5-46A9-99E1-38693DEED1DA}" type="pres">
      <dgm:prSet presAssocID="{556EAE56-CCF5-41B7-8B22-024E967212DF}" presName="node" presStyleLbl="node1" presStyleIdx="1" presStyleCnt="5" custScaleX="183239" custScaleY="130311" custRadScaleRad="161271" custRadScaleInc="13712">
        <dgm:presLayoutVars>
          <dgm:bulletEnabled val="1"/>
        </dgm:presLayoutVars>
      </dgm:prSet>
      <dgm:spPr/>
    </dgm:pt>
    <dgm:pt modelId="{D8A25490-99C0-446B-A44C-23035255D24A}" type="pres">
      <dgm:prSet presAssocID="{EBB2B9B6-D7C0-4F11-98D7-E57671C418B4}" presName="Name9" presStyleLbl="parChTrans1D2" presStyleIdx="2" presStyleCnt="5"/>
      <dgm:spPr/>
    </dgm:pt>
    <dgm:pt modelId="{0CBECC7B-D8E5-467A-B419-06F40CA35135}" type="pres">
      <dgm:prSet presAssocID="{EBB2B9B6-D7C0-4F11-98D7-E57671C418B4}" presName="connTx" presStyleLbl="parChTrans1D2" presStyleIdx="2" presStyleCnt="5"/>
      <dgm:spPr/>
    </dgm:pt>
    <dgm:pt modelId="{B76B8117-7082-4A2D-A81B-C085A319533C}" type="pres">
      <dgm:prSet presAssocID="{9B0E2DFE-DF02-4810-B7A0-2A38EDFD3359}" presName="node" presStyleLbl="node1" presStyleIdx="2" presStyleCnt="5" custScaleX="164413" custScaleY="133029" custRadScaleRad="138125" custRadScaleInc="-47761">
        <dgm:presLayoutVars>
          <dgm:bulletEnabled val="1"/>
        </dgm:presLayoutVars>
      </dgm:prSet>
      <dgm:spPr/>
    </dgm:pt>
    <dgm:pt modelId="{F41CB412-70B3-4731-B139-F6702EAC6173}" type="pres">
      <dgm:prSet presAssocID="{A1A160DA-3D7A-41B7-BE23-DF9868923DE3}" presName="Name9" presStyleLbl="parChTrans1D2" presStyleIdx="3" presStyleCnt="5"/>
      <dgm:spPr/>
    </dgm:pt>
    <dgm:pt modelId="{70E12964-12B1-496B-8EBA-B2425D2E1F42}" type="pres">
      <dgm:prSet presAssocID="{A1A160DA-3D7A-41B7-BE23-DF9868923DE3}" presName="connTx" presStyleLbl="parChTrans1D2" presStyleIdx="3" presStyleCnt="5"/>
      <dgm:spPr/>
    </dgm:pt>
    <dgm:pt modelId="{CA2AF026-A26D-4C9F-B2DB-9EC9B89B946C}" type="pres">
      <dgm:prSet presAssocID="{AFA54305-A217-4519-8A49-CEC058925CED}" presName="node" presStyleLbl="node1" presStyleIdx="3" presStyleCnt="5" custScaleX="188094" custScaleY="133029" custRadScaleRad="135035" custRadScaleInc="40128">
        <dgm:presLayoutVars>
          <dgm:bulletEnabled val="1"/>
        </dgm:presLayoutVars>
      </dgm:prSet>
      <dgm:spPr/>
    </dgm:pt>
    <dgm:pt modelId="{8E2BD443-946E-4032-8B6C-282AD98431E0}" type="pres">
      <dgm:prSet presAssocID="{FDC0DA04-8212-42DF-AE50-BFEE7D66B316}" presName="Name9" presStyleLbl="parChTrans1D2" presStyleIdx="4" presStyleCnt="5"/>
      <dgm:spPr/>
    </dgm:pt>
    <dgm:pt modelId="{CC03F378-E007-4678-A003-DD1AF1763EDE}" type="pres">
      <dgm:prSet presAssocID="{FDC0DA04-8212-42DF-AE50-BFEE7D66B316}" presName="connTx" presStyleLbl="parChTrans1D2" presStyleIdx="4" presStyleCnt="5"/>
      <dgm:spPr/>
    </dgm:pt>
    <dgm:pt modelId="{566A3EA9-8C10-4E25-B6E3-B780A1CBF343}" type="pres">
      <dgm:prSet presAssocID="{869F99F4-9AE4-4BB6-BA56-B590A28AE655}" presName="node" presStyleLbl="node1" presStyleIdx="4" presStyleCnt="5" custScaleX="164413" custScaleY="133029" custRadScaleRad="158569" custRadScaleInc="-2453">
        <dgm:presLayoutVars>
          <dgm:bulletEnabled val="1"/>
        </dgm:presLayoutVars>
      </dgm:prSet>
      <dgm:spPr/>
    </dgm:pt>
  </dgm:ptLst>
  <dgm:cxnLst>
    <dgm:cxn modelId="{B9F5D105-4C50-41A4-B051-CB8FB50BB968}" type="presOf" srcId="{FDC0DA04-8212-42DF-AE50-BFEE7D66B316}" destId="{8E2BD443-946E-4032-8B6C-282AD98431E0}" srcOrd="0" destOrd="0" presId="urn:microsoft.com/office/officeart/2005/8/layout/radial1"/>
    <dgm:cxn modelId="{88427007-2B90-4EC7-89AC-726AE197B0D3}" type="presOf" srcId="{FDC0DA04-8212-42DF-AE50-BFEE7D66B316}" destId="{CC03F378-E007-4678-A003-DD1AF1763EDE}" srcOrd="1" destOrd="0" presId="urn:microsoft.com/office/officeart/2005/8/layout/radial1"/>
    <dgm:cxn modelId="{4879A50F-C95A-4FC8-A21C-DAED662388FB}" type="presOf" srcId="{556EAE56-CCF5-41B7-8B22-024E967212DF}" destId="{2BA221D8-54A5-46A9-99E1-38693DEED1DA}" srcOrd="0" destOrd="0" presId="urn:microsoft.com/office/officeart/2005/8/layout/radial1"/>
    <dgm:cxn modelId="{2F3F6D23-587F-4721-811E-87DFDBDBBCDA}" srcId="{B5098800-9195-4227-A1F0-963129869140}" destId="{AFA54305-A217-4519-8A49-CEC058925CED}" srcOrd="3" destOrd="0" parTransId="{A1A160DA-3D7A-41B7-BE23-DF9868923DE3}" sibTransId="{6C39CD50-A85E-4DF6-9533-7BBBCADFEC18}"/>
    <dgm:cxn modelId="{AA24903C-B417-429E-B6FD-F1E7A466EE3A}" type="presOf" srcId="{EBB2B9B6-D7C0-4F11-98D7-E57671C418B4}" destId="{D8A25490-99C0-446B-A44C-23035255D24A}" srcOrd="0" destOrd="0" presId="urn:microsoft.com/office/officeart/2005/8/layout/radial1"/>
    <dgm:cxn modelId="{98E89843-4AC9-46E0-BC32-A75DA487852B}" type="presOf" srcId="{9C0FC8F4-D343-4981-9EF1-83C8E97FFCA0}" destId="{B1B181DA-102C-46D9-A829-9F77E6BD6186}" srcOrd="0" destOrd="0" presId="urn:microsoft.com/office/officeart/2005/8/layout/radial1"/>
    <dgm:cxn modelId="{D161FE45-9DB8-4471-97B1-E0C8C97D7C52}" type="presOf" srcId="{A1A160DA-3D7A-41B7-BE23-DF9868923DE3}" destId="{F41CB412-70B3-4731-B139-F6702EAC6173}" srcOrd="0" destOrd="0" presId="urn:microsoft.com/office/officeart/2005/8/layout/radial1"/>
    <dgm:cxn modelId="{0B2F8147-1547-47F0-A778-4CB725DDFA21}" type="presOf" srcId="{A1A160DA-3D7A-41B7-BE23-DF9868923DE3}" destId="{70E12964-12B1-496B-8EBA-B2425D2E1F42}" srcOrd="1" destOrd="0" presId="urn:microsoft.com/office/officeart/2005/8/layout/radial1"/>
    <dgm:cxn modelId="{C08DDE47-811B-48CF-8080-5FDE66525F22}" type="presOf" srcId="{3EDD35E5-0AAA-453A-B9A2-AFD24EF07E3B}" destId="{F0701183-999E-4F7F-86F4-BC057A80ABBE}" srcOrd="0" destOrd="0" presId="urn:microsoft.com/office/officeart/2005/8/layout/radial1"/>
    <dgm:cxn modelId="{FF06B251-56A5-4141-97AD-3F5DEF8C226C}" type="presOf" srcId="{EBB2B9B6-D7C0-4F11-98D7-E57671C418B4}" destId="{0CBECC7B-D8E5-467A-B419-06F40CA35135}" srcOrd="1" destOrd="0" presId="urn:microsoft.com/office/officeart/2005/8/layout/radial1"/>
    <dgm:cxn modelId="{A342FD5A-A1AF-46F6-8471-0E48ED7B855D}" type="presOf" srcId="{18134651-E243-4E71-B448-60050A755919}" destId="{CB2093E1-6523-4171-B404-E4609377CBB5}" srcOrd="0" destOrd="0" presId="urn:microsoft.com/office/officeart/2005/8/layout/radial1"/>
    <dgm:cxn modelId="{A7FA6C6A-4A35-436A-B8F8-BF5C625AE1EC}" type="presOf" srcId="{18134651-E243-4E71-B448-60050A755919}" destId="{53573609-9E23-4639-803D-C8F408C37557}" srcOrd="1" destOrd="0" presId="urn:microsoft.com/office/officeart/2005/8/layout/radial1"/>
    <dgm:cxn modelId="{D357486F-2799-49AF-92B6-01169D6A36CC}" type="presOf" srcId="{3EDD35E5-0AAA-453A-B9A2-AFD24EF07E3B}" destId="{BD28399D-57B8-490D-BED5-7DA71E04EE68}" srcOrd="1" destOrd="0" presId="urn:microsoft.com/office/officeart/2005/8/layout/radial1"/>
    <dgm:cxn modelId="{E9C5B77E-D7B1-4A45-8DA9-678ACA762C94}" srcId="{B5098800-9195-4227-A1F0-963129869140}" destId="{869F99F4-9AE4-4BB6-BA56-B590A28AE655}" srcOrd="4" destOrd="0" parTransId="{FDC0DA04-8212-42DF-AE50-BFEE7D66B316}" sibTransId="{21AF5EEE-E5A0-42B5-951A-3AAD4664718C}"/>
    <dgm:cxn modelId="{44B50380-ED2C-476D-AC29-6A76E389610B}" srcId="{B5098800-9195-4227-A1F0-963129869140}" destId="{9B0E2DFE-DF02-4810-B7A0-2A38EDFD3359}" srcOrd="2" destOrd="0" parTransId="{EBB2B9B6-D7C0-4F11-98D7-E57671C418B4}" sibTransId="{38E144DE-96BA-42EF-AFF7-2E9FB4B22498}"/>
    <dgm:cxn modelId="{A7821381-CC8C-42FC-8A29-C24A92135951}" type="presOf" srcId="{AFA54305-A217-4519-8A49-CEC058925CED}" destId="{CA2AF026-A26D-4C9F-B2DB-9EC9B89B946C}" srcOrd="0" destOrd="0" presId="urn:microsoft.com/office/officeart/2005/8/layout/radial1"/>
    <dgm:cxn modelId="{381A9D98-22A8-4D66-9DC5-9444B9ABFDC7}" type="presOf" srcId="{739041B2-EDD3-47E8-92D8-72E087434FB3}" destId="{CEF46D9C-8B41-4AEC-9FBE-FDFE041DFD81}" srcOrd="0" destOrd="0" presId="urn:microsoft.com/office/officeart/2005/8/layout/radial1"/>
    <dgm:cxn modelId="{D8337AB2-F32D-43AF-A614-710909F594F2}" srcId="{B5098800-9195-4227-A1F0-963129869140}" destId="{556EAE56-CCF5-41B7-8B22-024E967212DF}" srcOrd="1" destOrd="0" parTransId="{3EDD35E5-0AAA-453A-B9A2-AFD24EF07E3B}" sibTransId="{B24DD34B-826C-4386-B4C4-418284A1C1E7}"/>
    <dgm:cxn modelId="{540FDDBB-6DFE-4907-946C-D6343C9CBA38}" type="presOf" srcId="{869F99F4-9AE4-4BB6-BA56-B590A28AE655}" destId="{566A3EA9-8C10-4E25-B6E3-B780A1CBF343}" srcOrd="0" destOrd="0" presId="urn:microsoft.com/office/officeart/2005/8/layout/radial1"/>
    <dgm:cxn modelId="{A80C56C4-EB09-4971-82E3-D764F5FC001D}" type="presOf" srcId="{9B0E2DFE-DF02-4810-B7A0-2A38EDFD3359}" destId="{B76B8117-7082-4A2D-A81B-C085A319533C}" srcOrd="0" destOrd="0" presId="urn:microsoft.com/office/officeart/2005/8/layout/radial1"/>
    <dgm:cxn modelId="{7448EFCF-2A70-4C2A-BD0D-7B382C462493}" type="presOf" srcId="{B5098800-9195-4227-A1F0-963129869140}" destId="{07DD7671-826E-4C77-979C-67C99111FB1F}" srcOrd="0" destOrd="0" presId="urn:microsoft.com/office/officeart/2005/8/layout/radial1"/>
    <dgm:cxn modelId="{95A305E6-5B8C-4E48-8646-719AEEE77387}" srcId="{739041B2-EDD3-47E8-92D8-72E087434FB3}" destId="{B5098800-9195-4227-A1F0-963129869140}" srcOrd="0" destOrd="0" parTransId="{0C9810D9-C383-411C-A675-4D3458AFB17F}" sibTransId="{60F81961-17B6-4C10-8CFA-2967A464779A}"/>
    <dgm:cxn modelId="{0C19A3F2-EA77-4CB4-85FE-8459DEB9B30D}" srcId="{B5098800-9195-4227-A1F0-963129869140}" destId="{9C0FC8F4-D343-4981-9EF1-83C8E97FFCA0}" srcOrd="0" destOrd="0" parTransId="{18134651-E243-4E71-B448-60050A755919}" sibTransId="{6196AA43-D113-4EFD-8159-51F2DC72A618}"/>
    <dgm:cxn modelId="{36D08DAA-9387-43DE-924F-D215E2A023FA}" type="presParOf" srcId="{CEF46D9C-8B41-4AEC-9FBE-FDFE041DFD81}" destId="{07DD7671-826E-4C77-979C-67C99111FB1F}" srcOrd="0" destOrd="0" presId="urn:microsoft.com/office/officeart/2005/8/layout/radial1"/>
    <dgm:cxn modelId="{F396AD4C-1B3E-4B8D-A964-ACD3B6BD29AF}" type="presParOf" srcId="{CEF46D9C-8B41-4AEC-9FBE-FDFE041DFD81}" destId="{CB2093E1-6523-4171-B404-E4609377CBB5}" srcOrd="1" destOrd="0" presId="urn:microsoft.com/office/officeart/2005/8/layout/radial1"/>
    <dgm:cxn modelId="{B23E07BD-DDEE-4623-B4CD-17E6CB496DD4}" type="presParOf" srcId="{CB2093E1-6523-4171-B404-E4609377CBB5}" destId="{53573609-9E23-4639-803D-C8F408C37557}" srcOrd="0" destOrd="0" presId="urn:microsoft.com/office/officeart/2005/8/layout/radial1"/>
    <dgm:cxn modelId="{47ACC44F-44EB-4413-9C3D-FF500DF1E1FB}" type="presParOf" srcId="{CEF46D9C-8B41-4AEC-9FBE-FDFE041DFD81}" destId="{B1B181DA-102C-46D9-A829-9F77E6BD6186}" srcOrd="2" destOrd="0" presId="urn:microsoft.com/office/officeart/2005/8/layout/radial1"/>
    <dgm:cxn modelId="{2B18E418-53AF-48ED-8ABA-E3CA1F6E0C64}" type="presParOf" srcId="{CEF46D9C-8B41-4AEC-9FBE-FDFE041DFD81}" destId="{F0701183-999E-4F7F-86F4-BC057A80ABBE}" srcOrd="3" destOrd="0" presId="urn:microsoft.com/office/officeart/2005/8/layout/radial1"/>
    <dgm:cxn modelId="{5C4E8F76-12C5-4EB3-99D8-C214D3FD3CAF}" type="presParOf" srcId="{F0701183-999E-4F7F-86F4-BC057A80ABBE}" destId="{BD28399D-57B8-490D-BED5-7DA71E04EE68}" srcOrd="0" destOrd="0" presId="urn:microsoft.com/office/officeart/2005/8/layout/radial1"/>
    <dgm:cxn modelId="{B0D0B648-F84A-4C19-974A-AC7664C3C6C3}" type="presParOf" srcId="{CEF46D9C-8B41-4AEC-9FBE-FDFE041DFD81}" destId="{2BA221D8-54A5-46A9-99E1-38693DEED1DA}" srcOrd="4" destOrd="0" presId="urn:microsoft.com/office/officeart/2005/8/layout/radial1"/>
    <dgm:cxn modelId="{ECE934FA-4EC1-478E-89C3-859D220F4E26}" type="presParOf" srcId="{CEF46D9C-8B41-4AEC-9FBE-FDFE041DFD81}" destId="{D8A25490-99C0-446B-A44C-23035255D24A}" srcOrd="5" destOrd="0" presId="urn:microsoft.com/office/officeart/2005/8/layout/radial1"/>
    <dgm:cxn modelId="{8F19A13F-0A4C-4BFD-A2B1-18C278B8BD9E}" type="presParOf" srcId="{D8A25490-99C0-446B-A44C-23035255D24A}" destId="{0CBECC7B-D8E5-467A-B419-06F40CA35135}" srcOrd="0" destOrd="0" presId="urn:microsoft.com/office/officeart/2005/8/layout/radial1"/>
    <dgm:cxn modelId="{AD1044A2-762E-4CD3-BC8D-B0A289A169FD}" type="presParOf" srcId="{CEF46D9C-8B41-4AEC-9FBE-FDFE041DFD81}" destId="{B76B8117-7082-4A2D-A81B-C085A319533C}" srcOrd="6" destOrd="0" presId="urn:microsoft.com/office/officeart/2005/8/layout/radial1"/>
    <dgm:cxn modelId="{ACE10D45-5D1A-40BD-8E57-66987619D15A}" type="presParOf" srcId="{CEF46D9C-8B41-4AEC-9FBE-FDFE041DFD81}" destId="{F41CB412-70B3-4731-B139-F6702EAC6173}" srcOrd="7" destOrd="0" presId="urn:microsoft.com/office/officeart/2005/8/layout/radial1"/>
    <dgm:cxn modelId="{16865037-AB81-4DD6-9279-ABB60E29AD44}" type="presParOf" srcId="{F41CB412-70B3-4731-B139-F6702EAC6173}" destId="{70E12964-12B1-496B-8EBA-B2425D2E1F42}" srcOrd="0" destOrd="0" presId="urn:microsoft.com/office/officeart/2005/8/layout/radial1"/>
    <dgm:cxn modelId="{C50A0A5B-9DB6-4CDE-93AD-A8770A37FC69}" type="presParOf" srcId="{CEF46D9C-8B41-4AEC-9FBE-FDFE041DFD81}" destId="{CA2AF026-A26D-4C9F-B2DB-9EC9B89B946C}" srcOrd="8" destOrd="0" presId="urn:microsoft.com/office/officeart/2005/8/layout/radial1"/>
    <dgm:cxn modelId="{B6E7504F-BAB9-41C3-8ABF-AB0396881834}" type="presParOf" srcId="{CEF46D9C-8B41-4AEC-9FBE-FDFE041DFD81}" destId="{8E2BD443-946E-4032-8B6C-282AD98431E0}" srcOrd="9" destOrd="0" presId="urn:microsoft.com/office/officeart/2005/8/layout/radial1"/>
    <dgm:cxn modelId="{4F3A326C-592D-4FFF-8D0C-B26C24BADA20}" type="presParOf" srcId="{8E2BD443-946E-4032-8B6C-282AD98431E0}" destId="{CC03F378-E007-4678-A003-DD1AF1763EDE}" srcOrd="0" destOrd="0" presId="urn:microsoft.com/office/officeart/2005/8/layout/radial1"/>
    <dgm:cxn modelId="{DBD1E031-40C9-46C7-BA24-CD60F00624E3}" type="presParOf" srcId="{CEF46D9C-8B41-4AEC-9FBE-FDFE041DFD81}" destId="{566A3EA9-8C10-4E25-B6E3-B780A1CBF343}" srcOrd="10"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1EF2AD-2D7E-6746-BD3B-52D9491B6103}">
      <dsp:nvSpPr>
        <dsp:cNvPr id="0" name=""/>
        <dsp:cNvSpPr/>
      </dsp:nvSpPr>
      <dsp:spPr>
        <a:xfrm>
          <a:off x="0" y="385146"/>
          <a:ext cx="3390010" cy="339001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kern="1200" dirty="0"/>
            <a:t>Environment</a:t>
          </a:r>
        </a:p>
      </dsp:txBody>
      <dsp:txXfrm>
        <a:off x="1102600" y="554647"/>
        <a:ext cx="1184808" cy="508501"/>
      </dsp:txXfrm>
    </dsp:sp>
    <dsp:sp modelId="{5DB19CBF-ACD8-0947-9820-F2A853E98042}">
      <dsp:nvSpPr>
        <dsp:cNvPr id="0" name=""/>
        <dsp:cNvSpPr/>
      </dsp:nvSpPr>
      <dsp:spPr>
        <a:xfrm>
          <a:off x="423751" y="1232648"/>
          <a:ext cx="2542507" cy="2542507"/>
        </a:xfrm>
        <a:prstGeom prst="ellipse">
          <a:avLst/>
        </a:prstGeom>
        <a:solidFill>
          <a:schemeClr val="accent1">
            <a:hueOff val="0"/>
            <a:satOff val="0"/>
            <a:lumOff val="0"/>
            <a:tint val="66000"/>
            <a:satMod val="1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kern="1200" dirty="0"/>
            <a:t>Society</a:t>
          </a:r>
        </a:p>
      </dsp:txBody>
      <dsp:txXfrm>
        <a:off x="1102600" y="1391555"/>
        <a:ext cx="1184808" cy="476720"/>
      </dsp:txXfrm>
    </dsp:sp>
    <dsp:sp modelId="{A109B938-8613-CE43-B39B-08BD30AD0969}">
      <dsp:nvSpPr>
        <dsp:cNvPr id="0" name=""/>
        <dsp:cNvSpPr/>
      </dsp:nvSpPr>
      <dsp:spPr>
        <a:xfrm>
          <a:off x="847502" y="2080151"/>
          <a:ext cx="1695005" cy="1695005"/>
        </a:xfrm>
        <a:prstGeom prst="ellipse">
          <a:avLst/>
        </a:prstGeom>
        <a:solidFill>
          <a:schemeClr val="bg1"/>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1"/>
              </a:solidFill>
            </a:rPr>
            <a:t>Economy</a:t>
          </a:r>
        </a:p>
      </dsp:txBody>
      <dsp:txXfrm>
        <a:off x="1095730" y="2503902"/>
        <a:ext cx="1198549" cy="8475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07FF47-EA04-ED40-8205-B7D0D5AB557F}">
      <dsp:nvSpPr>
        <dsp:cNvPr id="0" name=""/>
        <dsp:cNvSpPr/>
      </dsp:nvSpPr>
      <dsp:spPr>
        <a:xfrm>
          <a:off x="0" y="301208"/>
          <a:ext cx="2181213" cy="130872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rPr>
            <a:t>Course II</a:t>
          </a:r>
        </a:p>
        <a:p>
          <a:pPr marL="0" lvl="0" indent="0" algn="ctr" defTabSz="889000">
            <a:lnSpc>
              <a:spcPct val="90000"/>
            </a:lnSpc>
            <a:spcBef>
              <a:spcPct val="0"/>
            </a:spcBef>
            <a:spcAft>
              <a:spcPct val="35000"/>
            </a:spcAft>
            <a:buNone/>
          </a:pPr>
          <a:r>
            <a:rPr lang="en-US" sz="2000" kern="1200" dirty="0"/>
            <a:t>Empirical Social Research I</a:t>
          </a:r>
        </a:p>
      </dsp:txBody>
      <dsp:txXfrm>
        <a:off x="0" y="301208"/>
        <a:ext cx="2181213" cy="1308728"/>
      </dsp:txXfrm>
    </dsp:sp>
    <dsp:sp modelId="{8649BA48-C2BA-F642-A473-88707FFF24D3}">
      <dsp:nvSpPr>
        <dsp:cNvPr id="0" name=""/>
        <dsp:cNvSpPr/>
      </dsp:nvSpPr>
      <dsp:spPr>
        <a:xfrm>
          <a:off x="2399335" y="301208"/>
          <a:ext cx="2181213" cy="130872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rPr>
            <a:t>Course III</a:t>
          </a:r>
        </a:p>
        <a:p>
          <a:pPr marL="0" lvl="0" indent="0" algn="ctr" defTabSz="889000">
            <a:lnSpc>
              <a:spcPct val="90000"/>
            </a:lnSpc>
            <a:spcBef>
              <a:spcPct val="0"/>
            </a:spcBef>
            <a:spcAft>
              <a:spcPct val="35000"/>
            </a:spcAft>
            <a:buNone/>
          </a:pPr>
          <a:r>
            <a:rPr lang="en-US" sz="2000" kern="1200" dirty="0"/>
            <a:t>Empirical Social Research II</a:t>
          </a:r>
        </a:p>
      </dsp:txBody>
      <dsp:txXfrm>
        <a:off x="2399335" y="301208"/>
        <a:ext cx="2181213" cy="1308728"/>
      </dsp:txXfrm>
    </dsp:sp>
    <dsp:sp modelId="{C86D6545-201D-5040-AC4F-E538838BAE8D}">
      <dsp:nvSpPr>
        <dsp:cNvPr id="0" name=""/>
        <dsp:cNvSpPr/>
      </dsp:nvSpPr>
      <dsp:spPr>
        <a:xfrm>
          <a:off x="4798670" y="301208"/>
          <a:ext cx="2181213" cy="130872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rPr>
            <a:t>Course IV</a:t>
          </a:r>
        </a:p>
        <a:p>
          <a:pPr marL="0" lvl="0" indent="0" algn="ctr" defTabSz="889000">
            <a:lnSpc>
              <a:spcPct val="90000"/>
            </a:lnSpc>
            <a:spcBef>
              <a:spcPct val="0"/>
            </a:spcBef>
            <a:spcAft>
              <a:spcPct val="35000"/>
            </a:spcAft>
            <a:buNone/>
          </a:pPr>
          <a:r>
            <a:rPr lang="en-US" sz="2000" kern="1200" dirty="0"/>
            <a:t>Economy and Society I</a:t>
          </a:r>
        </a:p>
      </dsp:txBody>
      <dsp:txXfrm>
        <a:off x="4798670" y="301208"/>
        <a:ext cx="2181213" cy="1308728"/>
      </dsp:txXfrm>
    </dsp:sp>
    <dsp:sp modelId="{2609424A-2C8B-FE42-90EF-8F1AF5619CAF}">
      <dsp:nvSpPr>
        <dsp:cNvPr id="0" name=""/>
        <dsp:cNvSpPr/>
      </dsp:nvSpPr>
      <dsp:spPr>
        <a:xfrm>
          <a:off x="1199667" y="1828058"/>
          <a:ext cx="2181213" cy="130872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rPr>
            <a:t>Course I</a:t>
          </a:r>
        </a:p>
        <a:p>
          <a:pPr marL="0" lvl="0" indent="0" algn="ctr" defTabSz="889000">
            <a:lnSpc>
              <a:spcPct val="90000"/>
            </a:lnSpc>
            <a:spcBef>
              <a:spcPct val="0"/>
            </a:spcBef>
            <a:spcAft>
              <a:spcPct val="35000"/>
            </a:spcAft>
            <a:buNone/>
          </a:pPr>
          <a:r>
            <a:rPr lang="en-US" sz="2000" kern="1200" dirty="0"/>
            <a:t>Social Science Theories</a:t>
          </a:r>
        </a:p>
      </dsp:txBody>
      <dsp:txXfrm>
        <a:off x="1199667" y="1828058"/>
        <a:ext cx="2181213" cy="1308728"/>
      </dsp:txXfrm>
    </dsp:sp>
    <dsp:sp modelId="{B5861A7A-1B63-A647-A1D9-F74D94D75D5A}">
      <dsp:nvSpPr>
        <dsp:cNvPr id="0" name=""/>
        <dsp:cNvSpPr/>
      </dsp:nvSpPr>
      <dsp:spPr>
        <a:xfrm>
          <a:off x="3599002" y="1828058"/>
          <a:ext cx="2181213" cy="130872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rPr>
            <a:t>Course V</a:t>
          </a:r>
        </a:p>
        <a:p>
          <a:pPr marL="0" lvl="0" indent="0" algn="ctr" defTabSz="889000">
            <a:lnSpc>
              <a:spcPct val="90000"/>
            </a:lnSpc>
            <a:spcBef>
              <a:spcPct val="0"/>
            </a:spcBef>
            <a:spcAft>
              <a:spcPct val="35000"/>
            </a:spcAft>
            <a:buNone/>
          </a:pPr>
          <a:r>
            <a:rPr lang="en-US" sz="2000" kern="1200" dirty="0"/>
            <a:t>Economy and Society II</a:t>
          </a:r>
        </a:p>
      </dsp:txBody>
      <dsp:txXfrm>
        <a:off x="3599002" y="1828058"/>
        <a:ext cx="2181213" cy="130872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07FF47-EA04-ED40-8205-B7D0D5AB557F}">
      <dsp:nvSpPr>
        <dsp:cNvPr id="0" name=""/>
        <dsp:cNvSpPr/>
      </dsp:nvSpPr>
      <dsp:spPr>
        <a:xfrm>
          <a:off x="0" y="301208"/>
          <a:ext cx="2181213" cy="130872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rPr>
            <a:t>Course I</a:t>
          </a:r>
        </a:p>
        <a:p>
          <a:pPr marL="0" lvl="0" indent="0" algn="ctr" defTabSz="889000">
            <a:lnSpc>
              <a:spcPct val="90000"/>
            </a:lnSpc>
            <a:spcBef>
              <a:spcPct val="0"/>
            </a:spcBef>
            <a:spcAft>
              <a:spcPct val="35000"/>
            </a:spcAft>
            <a:buNone/>
          </a:pPr>
          <a:r>
            <a:rPr lang="en-US" sz="2000" kern="1200" dirty="0"/>
            <a:t>Social Science Theories</a:t>
          </a:r>
        </a:p>
      </dsp:txBody>
      <dsp:txXfrm>
        <a:off x="0" y="301208"/>
        <a:ext cx="2181213" cy="1308728"/>
      </dsp:txXfrm>
    </dsp:sp>
    <dsp:sp modelId="{8649BA48-C2BA-F642-A473-88707FFF24D3}">
      <dsp:nvSpPr>
        <dsp:cNvPr id="0" name=""/>
        <dsp:cNvSpPr/>
      </dsp:nvSpPr>
      <dsp:spPr>
        <a:xfrm>
          <a:off x="2399335" y="301208"/>
          <a:ext cx="2181213" cy="130872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rPr>
            <a:t>Course II</a:t>
          </a:r>
        </a:p>
        <a:p>
          <a:pPr marL="0" lvl="0" indent="0" algn="ctr" defTabSz="889000">
            <a:lnSpc>
              <a:spcPct val="90000"/>
            </a:lnSpc>
            <a:spcBef>
              <a:spcPct val="0"/>
            </a:spcBef>
            <a:spcAft>
              <a:spcPct val="35000"/>
            </a:spcAft>
            <a:buNone/>
          </a:pPr>
          <a:r>
            <a:rPr lang="en-US" sz="2000" kern="1200" dirty="0"/>
            <a:t>Empirical Social Research I</a:t>
          </a:r>
        </a:p>
      </dsp:txBody>
      <dsp:txXfrm>
        <a:off x="2399335" y="301208"/>
        <a:ext cx="2181213" cy="1308728"/>
      </dsp:txXfrm>
    </dsp:sp>
    <dsp:sp modelId="{C86D6545-201D-5040-AC4F-E538838BAE8D}">
      <dsp:nvSpPr>
        <dsp:cNvPr id="0" name=""/>
        <dsp:cNvSpPr/>
      </dsp:nvSpPr>
      <dsp:spPr>
        <a:xfrm>
          <a:off x="4798670" y="301208"/>
          <a:ext cx="2181213" cy="130872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rPr>
            <a:t>Course V</a:t>
          </a:r>
        </a:p>
        <a:p>
          <a:pPr marL="0" lvl="0" indent="0" algn="ctr" defTabSz="889000">
            <a:lnSpc>
              <a:spcPct val="90000"/>
            </a:lnSpc>
            <a:spcBef>
              <a:spcPct val="0"/>
            </a:spcBef>
            <a:spcAft>
              <a:spcPct val="35000"/>
            </a:spcAft>
            <a:buNone/>
          </a:pPr>
          <a:r>
            <a:rPr lang="en-US" sz="2000" kern="1200" dirty="0"/>
            <a:t>Economy and Society II</a:t>
          </a:r>
        </a:p>
      </dsp:txBody>
      <dsp:txXfrm>
        <a:off x="4798670" y="301208"/>
        <a:ext cx="2181213" cy="1308728"/>
      </dsp:txXfrm>
    </dsp:sp>
    <dsp:sp modelId="{2609424A-2C8B-FE42-90EF-8F1AF5619CAF}">
      <dsp:nvSpPr>
        <dsp:cNvPr id="0" name=""/>
        <dsp:cNvSpPr/>
      </dsp:nvSpPr>
      <dsp:spPr>
        <a:xfrm>
          <a:off x="1199667" y="1828058"/>
          <a:ext cx="2181213" cy="130872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rPr>
            <a:t>Course III</a:t>
          </a:r>
        </a:p>
        <a:p>
          <a:pPr marL="0" lvl="0" indent="0" algn="ctr" defTabSz="889000">
            <a:lnSpc>
              <a:spcPct val="90000"/>
            </a:lnSpc>
            <a:spcBef>
              <a:spcPct val="0"/>
            </a:spcBef>
            <a:spcAft>
              <a:spcPct val="35000"/>
            </a:spcAft>
            <a:buNone/>
          </a:pPr>
          <a:r>
            <a:rPr lang="en-US" sz="2000" kern="1200" dirty="0"/>
            <a:t>Empirical Social Research II</a:t>
          </a:r>
        </a:p>
      </dsp:txBody>
      <dsp:txXfrm>
        <a:off x="1199667" y="1828058"/>
        <a:ext cx="2181213" cy="1308728"/>
      </dsp:txXfrm>
    </dsp:sp>
    <dsp:sp modelId="{B5861A7A-1B63-A647-A1D9-F74D94D75D5A}">
      <dsp:nvSpPr>
        <dsp:cNvPr id="0" name=""/>
        <dsp:cNvSpPr/>
      </dsp:nvSpPr>
      <dsp:spPr>
        <a:xfrm>
          <a:off x="3599002" y="1828058"/>
          <a:ext cx="2181213" cy="130872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rPr>
            <a:t>Course IV</a:t>
          </a:r>
        </a:p>
        <a:p>
          <a:pPr marL="0" lvl="0" indent="0" algn="ctr" defTabSz="889000">
            <a:lnSpc>
              <a:spcPct val="90000"/>
            </a:lnSpc>
            <a:spcBef>
              <a:spcPct val="0"/>
            </a:spcBef>
            <a:spcAft>
              <a:spcPct val="35000"/>
            </a:spcAft>
            <a:buNone/>
          </a:pPr>
          <a:r>
            <a:rPr lang="en-US" sz="2000" kern="1200" dirty="0"/>
            <a:t>Economy and Society I</a:t>
          </a:r>
        </a:p>
      </dsp:txBody>
      <dsp:txXfrm>
        <a:off x="3599002" y="1828058"/>
        <a:ext cx="2181213" cy="130872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DD7671-826E-4C77-979C-67C99111FB1F}">
      <dsp:nvSpPr>
        <dsp:cNvPr id="0" name=""/>
        <dsp:cNvSpPr/>
      </dsp:nvSpPr>
      <dsp:spPr>
        <a:xfrm>
          <a:off x="3122913" y="1421258"/>
          <a:ext cx="1284242" cy="1235505"/>
        </a:xfrm>
        <a:prstGeom prst="ellipse">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r>
            <a:rPr lang="de-DE" sz="1500" kern="1200" noProof="1"/>
            <a:t>As a graduate</a:t>
          </a:r>
        </a:p>
      </dsp:txBody>
      <dsp:txXfrm>
        <a:off x="3310986" y="1602194"/>
        <a:ext cx="908096" cy="873633"/>
      </dsp:txXfrm>
    </dsp:sp>
    <dsp:sp modelId="{CB2093E1-6523-4171-B404-E4609377CBB5}">
      <dsp:nvSpPr>
        <dsp:cNvPr id="0" name=""/>
        <dsp:cNvSpPr/>
      </dsp:nvSpPr>
      <dsp:spPr>
        <a:xfrm rot="16263594">
          <a:off x="3728742" y="1359512"/>
          <a:ext cx="97237" cy="26466"/>
        </a:xfrm>
        <a:custGeom>
          <a:avLst/>
          <a:gdLst/>
          <a:ahLst/>
          <a:cxnLst/>
          <a:rect l="0" t="0" r="0" b="0"/>
          <a:pathLst>
            <a:path>
              <a:moveTo>
                <a:pt x="0" y="13233"/>
              </a:moveTo>
              <a:lnTo>
                <a:pt x="97237" y="13233"/>
              </a:lnTo>
            </a:path>
          </a:pathLst>
        </a:custGeom>
        <a:noFill/>
        <a:ln w="12700" cap="flat" cmpd="sng" algn="ctr">
          <a:solidFill>
            <a:schemeClr val="accent1">
              <a:tint val="99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DE" sz="500" kern="1200"/>
        </a:p>
      </dsp:txBody>
      <dsp:txXfrm>
        <a:off x="3774930" y="1370314"/>
        <a:ext cx="4861" cy="4861"/>
      </dsp:txXfrm>
    </dsp:sp>
    <dsp:sp modelId="{B1B181DA-102C-46D9-A829-9F77E6BD6186}">
      <dsp:nvSpPr>
        <dsp:cNvPr id="0" name=""/>
        <dsp:cNvSpPr/>
      </dsp:nvSpPr>
      <dsp:spPr>
        <a:xfrm>
          <a:off x="2869120" y="-169334"/>
          <a:ext cx="1845909" cy="1493552"/>
        </a:xfrm>
        <a:prstGeom prst="ellipse">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r>
            <a:rPr lang="de-DE" sz="1500" kern="1200" noProof="1"/>
            <a:t>Public   sector</a:t>
          </a:r>
        </a:p>
      </dsp:txBody>
      <dsp:txXfrm>
        <a:off x="3139447" y="49392"/>
        <a:ext cx="1305255" cy="1056100"/>
      </dsp:txXfrm>
    </dsp:sp>
    <dsp:sp modelId="{F0701183-999E-4F7F-86F4-BC057A80ABBE}">
      <dsp:nvSpPr>
        <dsp:cNvPr id="0" name=""/>
        <dsp:cNvSpPr/>
      </dsp:nvSpPr>
      <dsp:spPr>
        <a:xfrm rot="20816179">
          <a:off x="4380037" y="1800420"/>
          <a:ext cx="712400" cy="26466"/>
        </a:xfrm>
        <a:custGeom>
          <a:avLst/>
          <a:gdLst/>
          <a:ahLst/>
          <a:cxnLst/>
          <a:rect l="0" t="0" r="0" b="0"/>
          <a:pathLst>
            <a:path>
              <a:moveTo>
                <a:pt x="0" y="13233"/>
              </a:moveTo>
              <a:lnTo>
                <a:pt x="712400" y="13233"/>
              </a:lnTo>
            </a:path>
          </a:pathLst>
        </a:custGeom>
        <a:noFill/>
        <a:ln w="12700" cap="flat" cmpd="sng" algn="ctr">
          <a:solidFill>
            <a:schemeClr val="accent1">
              <a:tint val="99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DE" sz="500" kern="1200"/>
        </a:p>
      </dsp:txBody>
      <dsp:txXfrm>
        <a:off x="4718427" y="1795843"/>
        <a:ext cx="35620" cy="35620"/>
      </dsp:txXfrm>
    </dsp:sp>
    <dsp:sp modelId="{2BA221D8-54A5-46A9-99E1-38693DEED1DA}">
      <dsp:nvSpPr>
        <dsp:cNvPr id="0" name=""/>
        <dsp:cNvSpPr/>
      </dsp:nvSpPr>
      <dsp:spPr>
        <a:xfrm>
          <a:off x="5032481" y="774710"/>
          <a:ext cx="2057274" cy="1463037"/>
        </a:xfrm>
        <a:prstGeom prst="ellipse">
          <a:avLst/>
        </a:prstGeom>
        <a:solidFill>
          <a:schemeClr val="accent1">
            <a:shade val="80000"/>
            <a:hueOff val="157248"/>
            <a:satOff val="-10904"/>
            <a:lumOff val="89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r>
            <a:rPr lang="de-DE" sz="1500" kern="1200" noProof="1"/>
            <a:t>Non-profit organizations</a:t>
          </a:r>
        </a:p>
      </dsp:txBody>
      <dsp:txXfrm>
        <a:off x="5333762" y="988967"/>
        <a:ext cx="1454712" cy="1034523"/>
      </dsp:txXfrm>
    </dsp:sp>
    <dsp:sp modelId="{D8A25490-99C0-446B-A44C-23035255D24A}">
      <dsp:nvSpPr>
        <dsp:cNvPr id="0" name=""/>
        <dsp:cNvSpPr/>
      </dsp:nvSpPr>
      <dsp:spPr>
        <a:xfrm rot="2171198">
          <a:off x="4225906" y="2553538"/>
          <a:ext cx="521150" cy="26466"/>
        </a:xfrm>
        <a:custGeom>
          <a:avLst/>
          <a:gdLst/>
          <a:ahLst/>
          <a:cxnLst/>
          <a:rect l="0" t="0" r="0" b="0"/>
          <a:pathLst>
            <a:path>
              <a:moveTo>
                <a:pt x="0" y="13233"/>
              </a:moveTo>
              <a:lnTo>
                <a:pt x="521150" y="13233"/>
              </a:lnTo>
            </a:path>
          </a:pathLst>
        </a:custGeom>
        <a:noFill/>
        <a:ln w="12700" cap="flat" cmpd="sng" algn="ctr">
          <a:solidFill>
            <a:schemeClr val="accent1">
              <a:tint val="99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DE" sz="500" kern="1200"/>
        </a:p>
      </dsp:txBody>
      <dsp:txXfrm>
        <a:off x="4473453" y="2553743"/>
        <a:ext cx="26057" cy="26057"/>
      </dsp:txXfrm>
    </dsp:sp>
    <dsp:sp modelId="{B76B8117-7082-4A2D-A81B-C085A319533C}">
      <dsp:nvSpPr>
        <dsp:cNvPr id="0" name=""/>
        <dsp:cNvSpPr/>
      </dsp:nvSpPr>
      <dsp:spPr>
        <a:xfrm>
          <a:off x="4458462" y="2474668"/>
          <a:ext cx="1845909" cy="1493552"/>
        </a:xfrm>
        <a:prstGeom prst="ellipse">
          <a:avLst/>
        </a:prstGeom>
        <a:solidFill>
          <a:schemeClr val="accent1">
            <a:shade val="80000"/>
            <a:hueOff val="314497"/>
            <a:satOff val="-21808"/>
            <a:lumOff val="1796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r>
            <a:rPr lang="de-DE" sz="1500" kern="1200" noProof="1"/>
            <a:t>Private enterprise</a:t>
          </a:r>
        </a:p>
      </dsp:txBody>
      <dsp:txXfrm>
        <a:off x="4728789" y="2693394"/>
        <a:ext cx="1305255" cy="1056100"/>
      </dsp:txXfrm>
    </dsp:sp>
    <dsp:sp modelId="{F41CB412-70B3-4731-B139-F6702EAC6173}">
      <dsp:nvSpPr>
        <dsp:cNvPr id="0" name=""/>
        <dsp:cNvSpPr/>
      </dsp:nvSpPr>
      <dsp:spPr>
        <a:xfrm rot="8529085">
          <a:off x="2912566" y="2534938"/>
          <a:ext cx="394421" cy="26466"/>
        </a:xfrm>
        <a:custGeom>
          <a:avLst/>
          <a:gdLst/>
          <a:ahLst/>
          <a:cxnLst/>
          <a:rect l="0" t="0" r="0" b="0"/>
          <a:pathLst>
            <a:path>
              <a:moveTo>
                <a:pt x="0" y="13233"/>
              </a:moveTo>
              <a:lnTo>
                <a:pt x="394421" y="13233"/>
              </a:lnTo>
            </a:path>
          </a:pathLst>
        </a:custGeom>
        <a:noFill/>
        <a:ln w="12700" cap="flat" cmpd="sng" algn="ctr">
          <a:solidFill>
            <a:schemeClr val="accent1">
              <a:tint val="99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DE" sz="500" kern="1200"/>
        </a:p>
      </dsp:txBody>
      <dsp:txXfrm rot="10800000">
        <a:off x="3099916" y="2538310"/>
        <a:ext cx="19721" cy="19721"/>
      </dsp:txXfrm>
    </dsp:sp>
    <dsp:sp modelId="{CA2AF026-A26D-4C9F-B2DB-9EC9B89B946C}">
      <dsp:nvSpPr>
        <dsp:cNvPr id="0" name=""/>
        <dsp:cNvSpPr/>
      </dsp:nvSpPr>
      <dsp:spPr>
        <a:xfrm>
          <a:off x="1187424" y="2474668"/>
          <a:ext cx="2111782" cy="1493552"/>
        </a:xfrm>
        <a:prstGeom prst="ellipse">
          <a:avLst/>
        </a:prstGeom>
        <a:solidFill>
          <a:schemeClr val="accent1">
            <a:shade val="80000"/>
            <a:hueOff val="471745"/>
            <a:satOff val="-32711"/>
            <a:lumOff val="2695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r>
            <a:rPr lang="de-DE" sz="1500" kern="1200" noProof="1"/>
            <a:t>International organizations</a:t>
          </a:r>
        </a:p>
      </dsp:txBody>
      <dsp:txXfrm>
        <a:off x="1496687" y="2693394"/>
        <a:ext cx="1493256" cy="1056100"/>
      </dsp:txXfrm>
    </dsp:sp>
    <dsp:sp modelId="{8E2BD443-946E-4032-8B6C-282AD98431E0}">
      <dsp:nvSpPr>
        <dsp:cNvPr id="0" name=""/>
        <dsp:cNvSpPr/>
      </dsp:nvSpPr>
      <dsp:spPr>
        <a:xfrm rot="11827015">
          <a:off x="2395514" y="1723372"/>
          <a:ext cx="775134" cy="26466"/>
        </a:xfrm>
        <a:custGeom>
          <a:avLst/>
          <a:gdLst/>
          <a:ahLst/>
          <a:cxnLst/>
          <a:rect l="0" t="0" r="0" b="0"/>
          <a:pathLst>
            <a:path>
              <a:moveTo>
                <a:pt x="0" y="13233"/>
              </a:moveTo>
              <a:lnTo>
                <a:pt x="775134" y="13233"/>
              </a:lnTo>
            </a:path>
          </a:pathLst>
        </a:custGeom>
        <a:noFill/>
        <a:ln w="12700" cap="flat" cmpd="sng" algn="ctr">
          <a:solidFill>
            <a:schemeClr val="accent1">
              <a:tint val="99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DE" sz="500" kern="1200"/>
        </a:p>
      </dsp:txBody>
      <dsp:txXfrm rot="10800000">
        <a:off x="2763703" y="1717226"/>
        <a:ext cx="38756" cy="38756"/>
      </dsp:txXfrm>
    </dsp:sp>
    <dsp:sp modelId="{566A3EA9-8C10-4E25-B6E3-B780A1CBF343}">
      <dsp:nvSpPr>
        <dsp:cNvPr id="0" name=""/>
        <dsp:cNvSpPr/>
      </dsp:nvSpPr>
      <dsp:spPr>
        <a:xfrm>
          <a:off x="627140" y="610114"/>
          <a:ext cx="1845909" cy="1493552"/>
        </a:xfrm>
        <a:prstGeom prst="ellipse">
          <a:avLst/>
        </a:prstGeom>
        <a:solidFill>
          <a:schemeClr val="accent1">
            <a:shade val="80000"/>
            <a:hueOff val="628994"/>
            <a:satOff val="-43615"/>
            <a:lumOff val="3593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r>
            <a:rPr lang="de-DE" sz="1500" kern="1200" noProof="1"/>
            <a:t>Research institutes</a:t>
          </a:r>
        </a:p>
      </dsp:txBody>
      <dsp:txXfrm>
        <a:off x="897467" y="828840"/>
        <a:ext cx="1305255" cy="1056100"/>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sz="1000" dirty="0">
              <a:latin typeface="Verdana" pitchFamily="34" charset="0"/>
              <a:ea typeface="Verdana" pitchFamily="34" charset="0"/>
              <a:cs typeface="Verdana" pitchFamily="34" charset="0"/>
            </a:endParaRPr>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68817FD-8155-4502-AF78-DBC2EA4B168F}" type="datetimeFigureOut">
              <a:rPr lang="en-GB" sz="1000" smtClean="0">
                <a:latin typeface="Verdana" pitchFamily="34" charset="0"/>
                <a:ea typeface="Verdana" pitchFamily="34" charset="0"/>
                <a:cs typeface="Verdana" pitchFamily="34" charset="0"/>
              </a:rPr>
              <a:t>04/05/2022</a:t>
            </a:fld>
            <a:endParaRPr lang="en-GB" sz="1000" dirty="0">
              <a:latin typeface="Verdana" pitchFamily="34" charset="0"/>
              <a:ea typeface="Verdana" pitchFamily="34" charset="0"/>
              <a:cs typeface="Verdana" pitchFamily="34" charset="0"/>
            </a:endParaRPr>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sz="1000" dirty="0">
              <a:latin typeface="Verdana" pitchFamily="34" charset="0"/>
              <a:ea typeface="Verdana" pitchFamily="34" charset="0"/>
              <a:cs typeface="Verdana" pitchFamily="34" charset="0"/>
            </a:endParaRPr>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17F6F62-1C91-45E7-BAED-FBFBF67C82BC}" type="slidenum">
              <a:rPr lang="en-GB" sz="1000" smtClean="0">
                <a:latin typeface="Verdana" pitchFamily="34" charset="0"/>
                <a:ea typeface="Verdana" pitchFamily="34" charset="0"/>
                <a:cs typeface="Verdana" pitchFamily="34" charset="0"/>
              </a:rPr>
              <a:t>‹#›</a:t>
            </a:fld>
            <a:endParaRPr lang="en-GB" sz="1000"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27543456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000">
                <a:latin typeface="Verdana" pitchFamily="34" charset="0"/>
                <a:ea typeface="Verdana" pitchFamily="34" charset="0"/>
                <a:cs typeface="Verdana" pitchFamily="34" charset="0"/>
              </a:defRPr>
            </a:lvl1pPr>
          </a:lstStyle>
          <a:p>
            <a:endParaRPr lang="en-GB" dirty="0"/>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000">
                <a:latin typeface="Verdana" pitchFamily="34" charset="0"/>
                <a:ea typeface="Verdana" pitchFamily="34" charset="0"/>
                <a:cs typeface="Verdana" pitchFamily="34" charset="0"/>
              </a:defRPr>
            </a:lvl1pPr>
          </a:lstStyle>
          <a:p>
            <a:fld id="{C0A972FC-F5E0-4F80-B169-F0B5EFC71333}" type="datetimeFigureOut">
              <a:rPr lang="en-GB" smtClean="0"/>
              <a:pPr/>
              <a:t>04/05/2022</a:t>
            </a:fld>
            <a:endParaRPr lang="en-GB" dirty="0"/>
          </a:p>
        </p:txBody>
      </p:sp>
      <p:sp>
        <p:nvSpPr>
          <p:cNvPr id="4" name="Folienbildplatzhalter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de-AT"/>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dirty="0" err="1"/>
              <a:t>Textmasterformat</a:t>
            </a:r>
            <a:r>
              <a:rPr lang="en-GB" dirty="0"/>
              <a:t> </a:t>
            </a:r>
            <a:r>
              <a:rPr lang="en-GB" dirty="0" err="1"/>
              <a:t>bearbeiten</a:t>
            </a:r>
            <a:endParaRPr lang="en-GB" dirty="0"/>
          </a:p>
          <a:p>
            <a:pPr lvl="1"/>
            <a:r>
              <a:rPr lang="en-GB" dirty="0" err="1"/>
              <a:t>Zweite</a:t>
            </a:r>
            <a:r>
              <a:rPr lang="en-GB" dirty="0"/>
              <a:t> </a:t>
            </a:r>
            <a:r>
              <a:rPr lang="en-GB" dirty="0" err="1"/>
              <a:t>Ebene</a:t>
            </a:r>
            <a:endParaRPr lang="en-GB" dirty="0"/>
          </a:p>
          <a:p>
            <a:pPr lvl="2"/>
            <a:r>
              <a:rPr lang="en-GB" dirty="0" err="1"/>
              <a:t>Dritte</a:t>
            </a:r>
            <a:r>
              <a:rPr lang="en-GB" dirty="0"/>
              <a:t> </a:t>
            </a:r>
            <a:r>
              <a:rPr lang="en-GB" dirty="0" err="1"/>
              <a:t>Ebene</a:t>
            </a:r>
            <a:endParaRPr lang="en-GB" dirty="0"/>
          </a:p>
          <a:p>
            <a:pPr lvl="3"/>
            <a:r>
              <a:rPr lang="en-GB" dirty="0" err="1"/>
              <a:t>Vierte</a:t>
            </a:r>
            <a:r>
              <a:rPr lang="en-GB" dirty="0"/>
              <a:t> </a:t>
            </a:r>
            <a:r>
              <a:rPr lang="en-GB" dirty="0" err="1"/>
              <a:t>Ebene</a:t>
            </a:r>
            <a:endParaRPr lang="en-GB" dirty="0"/>
          </a:p>
          <a:p>
            <a:pPr lvl="4"/>
            <a:r>
              <a:rPr lang="en-GB" dirty="0" err="1"/>
              <a:t>Fünfte</a:t>
            </a:r>
            <a:r>
              <a:rPr lang="en-GB" dirty="0"/>
              <a:t> </a:t>
            </a:r>
            <a:r>
              <a:rPr lang="en-GB" dirty="0" err="1"/>
              <a:t>Ebene</a:t>
            </a:r>
            <a:endParaRPr lang="en-GB" dirty="0"/>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000">
                <a:latin typeface="Verdana" pitchFamily="34" charset="0"/>
                <a:ea typeface="Verdana" pitchFamily="34" charset="0"/>
                <a:cs typeface="Verdana" pitchFamily="34" charset="0"/>
              </a:defRPr>
            </a:lvl1pPr>
          </a:lstStyle>
          <a:p>
            <a:endParaRPr lang="en-GB" dirty="0"/>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000">
                <a:latin typeface="Verdana" pitchFamily="34" charset="0"/>
                <a:ea typeface="Verdana" pitchFamily="34" charset="0"/>
                <a:cs typeface="Verdana" pitchFamily="34" charset="0"/>
              </a:defRPr>
            </a:lvl1pPr>
          </a:lstStyle>
          <a:p>
            <a:fld id="{219CC2FD-B32F-4992-A15B-F95E2E35C81B}" type="slidenum">
              <a:rPr lang="en-GB" smtClean="0"/>
              <a:pPr/>
              <a:t>‹#›</a:t>
            </a:fld>
            <a:endParaRPr lang="en-GB" dirty="0"/>
          </a:p>
        </p:txBody>
      </p:sp>
    </p:spTree>
    <p:extLst>
      <p:ext uri="{BB962C8B-B14F-4D97-AF65-F5344CB8AC3E}">
        <p14:creationId xmlns:p14="http://schemas.microsoft.com/office/powerpoint/2010/main" val="9151365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Verdana" pitchFamily="34" charset="0"/>
        <a:ea typeface="Verdana" pitchFamily="34" charset="0"/>
        <a:cs typeface="Verdana" pitchFamily="34" charset="0"/>
      </a:defRPr>
    </a:lvl1pPr>
    <a:lvl2pPr marL="457200" algn="l" defTabSz="914400" rtl="0" eaLnBrk="1" latinLnBrk="0" hangingPunct="1">
      <a:defRPr sz="1200" kern="1200">
        <a:solidFill>
          <a:schemeClr val="tx1"/>
        </a:solidFill>
        <a:latin typeface="Verdana" panose="020B0604030504040204" pitchFamily="34" charset="0"/>
        <a:ea typeface="+mn-ea"/>
        <a:cs typeface="+mn-cs"/>
      </a:defRPr>
    </a:lvl2pPr>
    <a:lvl3pPr marL="914400" algn="l" defTabSz="914400" rtl="0" eaLnBrk="1" latinLnBrk="0" hangingPunct="1">
      <a:defRPr sz="1200" kern="1200">
        <a:solidFill>
          <a:schemeClr val="tx1"/>
        </a:solidFill>
        <a:latin typeface="Verdana" panose="020B0604030504040204" pitchFamily="34" charset="0"/>
        <a:ea typeface="+mn-ea"/>
        <a:cs typeface="+mn-cs"/>
      </a:defRPr>
    </a:lvl3pPr>
    <a:lvl4pPr marL="1371600" algn="l" defTabSz="914400" rtl="0" eaLnBrk="1" latinLnBrk="0" hangingPunct="1">
      <a:defRPr sz="1200" kern="1200">
        <a:solidFill>
          <a:schemeClr val="tx1"/>
        </a:solidFill>
        <a:latin typeface="Verdana" panose="020B0604030504040204" pitchFamily="34" charset="0"/>
        <a:ea typeface="+mn-ea"/>
        <a:cs typeface="+mn-cs"/>
      </a:defRPr>
    </a:lvl4pPr>
    <a:lvl5pPr marL="1828800" algn="l" defTabSz="914400" rtl="0" eaLnBrk="1" latinLnBrk="0" hangingPunct="1">
      <a:defRPr sz="1200" kern="1200">
        <a:solidFill>
          <a:schemeClr val="tx1"/>
        </a:solidFill>
        <a:latin typeface="Verdana" panose="020B060403050404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p:cNvSpPr>
            <a:spLocks noGrp="1" noRot="1" noChangeAspect="1" noTextEdit="1"/>
          </p:cNvSpPr>
          <p:nvPr>
            <p:ph type="sldImg"/>
          </p:nvPr>
        </p:nvSpPr>
        <p:spPr bwMode="auto">
          <a:noFill/>
          <a:ln>
            <a:solidFill>
              <a:srgbClr val="000000"/>
            </a:solidFill>
            <a:miter lim="800000"/>
            <a:headEnd/>
            <a:tailEnd/>
          </a:ln>
        </p:spPr>
      </p:sp>
      <p:sp>
        <p:nvSpPr>
          <p:cNvPr id="81922" name="Rectangle 3"/>
          <p:cNvSpPr>
            <a:spLocks noGrp="1"/>
          </p:cNvSpPr>
          <p:nvPr>
            <p:ph type="body" idx="1"/>
          </p:nvPr>
        </p:nvSpPr>
        <p:spPr>
          <a:noFill/>
          <a:ln/>
        </p:spPr>
        <p:txBody>
          <a:bodyPr/>
          <a:lstStyle/>
          <a:p>
            <a:pPr eaLnBrk="1" hangingPunct="1"/>
            <a:endParaRPr lang="de-AT" dirty="0"/>
          </a:p>
        </p:txBody>
      </p:sp>
    </p:spTree>
    <p:extLst>
      <p:ext uri="{BB962C8B-B14F-4D97-AF65-F5344CB8AC3E}">
        <p14:creationId xmlns:p14="http://schemas.microsoft.com/office/powerpoint/2010/main" val="36553145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1" name="Gruppieren 10"/>
          <p:cNvGrpSpPr/>
          <p:nvPr userDrawn="1"/>
        </p:nvGrpSpPr>
        <p:grpSpPr>
          <a:xfrm>
            <a:off x="287338" y="603319"/>
            <a:ext cx="8552850" cy="2037600"/>
            <a:chOff x="287338" y="603319"/>
            <a:chExt cx="8552850" cy="2037600"/>
          </a:xfrm>
        </p:grpSpPr>
        <p:sp>
          <p:nvSpPr>
            <p:cNvPr id="14" name="Rechteck 13"/>
            <p:cNvSpPr/>
            <p:nvPr userDrawn="1"/>
          </p:nvSpPr>
          <p:spPr>
            <a:xfrm>
              <a:off x="6192000" y="603319"/>
              <a:ext cx="2648188" cy="2037600"/>
            </a:xfrm>
            <a:prstGeom prst="rect">
              <a:avLst/>
            </a:prstGeom>
            <a:solidFill>
              <a:schemeClr val="bg1"/>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dirty="0"/>
            </a:p>
          </p:txBody>
        </p:sp>
        <p:sp>
          <p:nvSpPr>
            <p:cNvPr id="15" name="Rechteck 14"/>
            <p:cNvSpPr/>
            <p:nvPr userDrawn="1"/>
          </p:nvSpPr>
          <p:spPr bwMode="blackWhite">
            <a:xfrm>
              <a:off x="287338" y="603319"/>
              <a:ext cx="5904662" cy="2037600"/>
            </a:xfrm>
            <a:prstGeom prst="rect">
              <a:avLst/>
            </a:prstGeom>
            <a:solidFill>
              <a:srgbClr val="0096D3">
                <a:alpha val="89804"/>
              </a:srgb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dirty="0"/>
            </a:p>
          </p:txBody>
        </p:sp>
      </p:grpSp>
      <p:sp>
        <p:nvSpPr>
          <p:cNvPr id="2" name="Titel 1"/>
          <p:cNvSpPr>
            <a:spLocks noGrp="1"/>
          </p:cNvSpPr>
          <p:nvPr userDrawn="1">
            <p:ph type="ctrTitle" hasCustomPrompt="1"/>
          </p:nvPr>
        </p:nvSpPr>
        <p:spPr bwMode="black">
          <a:xfrm>
            <a:off x="605406" y="1301365"/>
            <a:ext cx="5436000" cy="1026000"/>
          </a:xfrm>
          <a:prstGeom prst="rect">
            <a:avLst/>
          </a:prstGeom>
        </p:spPr>
        <p:txBody>
          <a:bodyPr tIns="0" anchor="ctr" anchorCtr="0">
            <a:noAutofit/>
          </a:bodyPr>
          <a:lstStyle>
            <a:lvl1pPr algn="l">
              <a:lnSpc>
                <a:spcPct val="100000"/>
              </a:lnSpc>
              <a:defRPr sz="3200" b="1" i="0" baseline="0">
                <a:solidFill>
                  <a:schemeClr val="bg1"/>
                </a:solidFill>
                <a:latin typeface="Georgia" charset="0"/>
                <a:ea typeface="Georgia" charset="0"/>
                <a:cs typeface="Georgia" charset="0"/>
              </a:defRPr>
            </a:lvl1pPr>
          </a:lstStyle>
          <a:p>
            <a:r>
              <a:rPr lang="en-GB" dirty="0"/>
              <a:t>Max. 2 lines of text for header</a:t>
            </a:r>
          </a:p>
        </p:txBody>
      </p:sp>
      <p:sp>
        <p:nvSpPr>
          <p:cNvPr id="3" name="Untertitel 2"/>
          <p:cNvSpPr>
            <a:spLocks noGrp="1"/>
          </p:cNvSpPr>
          <p:nvPr userDrawn="1">
            <p:ph type="subTitle" idx="1" hasCustomPrompt="1"/>
          </p:nvPr>
        </p:nvSpPr>
        <p:spPr bwMode="black">
          <a:xfrm>
            <a:off x="605406" y="993080"/>
            <a:ext cx="5436000" cy="351533"/>
          </a:xfrm>
        </p:spPr>
        <p:txBody>
          <a:bodyPr tIns="0" bIns="0">
            <a:noAutofit/>
          </a:bodyPr>
          <a:lstStyle>
            <a:lvl1pPr marL="0" indent="0" algn="l">
              <a:lnSpc>
                <a:spcPct val="100000"/>
              </a:lnSpc>
              <a:buNone/>
              <a:defRPr sz="1800" b="1" i="0" baseline="0">
                <a:solidFill>
                  <a:schemeClr val="tx1"/>
                </a:solidFill>
                <a:latin typeface="Verdana" charset="0"/>
                <a:ea typeface="Verdana" charset="0"/>
                <a:cs typeface="Verdana" charset="0"/>
              </a:defRPr>
            </a:lvl1pPr>
            <a:lvl2pPr marL="457153" indent="0" algn="ctr">
              <a:buNone/>
              <a:defRPr>
                <a:solidFill>
                  <a:schemeClr val="tx1">
                    <a:tint val="75000"/>
                  </a:schemeClr>
                </a:solidFill>
              </a:defRPr>
            </a:lvl2pPr>
            <a:lvl3pPr marL="914306" indent="0" algn="ctr">
              <a:buNone/>
              <a:defRPr>
                <a:solidFill>
                  <a:schemeClr val="tx1">
                    <a:tint val="75000"/>
                  </a:schemeClr>
                </a:solidFill>
              </a:defRPr>
            </a:lvl3pPr>
            <a:lvl4pPr marL="1371460" indent="0" algn="ctr">
              <a:buNone/>
              <a:defRPr>
                <a:solidFill>
                  <a:schemeClr val="tx1">
                    <a:tint val="75000"/>
                  </a:schemeClr>
                </a:solidFill>
              </a:defRPr>
            </a:lvl4pPr>
            <a:lvl5pPr marL="1828613" indent="0" algn="ctr">
              <a:buNone/>
              <a:defRPr>
                <a:solidFill>
                  <a:schemeClr val="tx1">
                    <a:tint val="75000"/>
                  </a:schemeClr>
                </a:solidFill>
              </a:defRPr>
            </a:lvl5pPr>
            <a:lvl6pPr marL="2285767" indent="0" algn="ctr">
              <a:buNone/>
              <a:defRPr>
                <a:solidFill>
                  <a:schemeClr val="tx1">
                    <a:tint val="75000"/>
                  </a:schemeClr>
                </a:solidFill>
              </a:defRPr>
            </a:lvl6pPr>
            <a:lvl7pPr marL="2742920" indent="0" algn="ctr">
              <a:buNone/>
              <a:defRPr>
                <a:solidFill>
                  <a:schemeClr val="tx1">
                    <a:tint val="75000"/>
                  </a:schemeClr>
                </a:solidFill>
              </a:defRPr>
            </a:lvl7pPr>
            <a:lvl8pPr marL="3200073" indent="0" algn="ctr">
              <a:buNone/>
              <a:defRPr>
                <a:solidFill>
                  <a:schemeClr val="tx1">
                    <a:tint val="75000"/>
                  </a:schemeClr>
                </a:solidFill>
              </a:defRPr>
            </a:lvl8pPr>
            <a:lvl9pPr marL="3657227" indent="0" algn="ctr">
              <a:buNone/>
              <a:defRPr>
                <a:solidFill>
                  <a:schemeClr val="tx1">
                    <a:tint val="75000"/>
                  </a:schemeClr>
                </a:solidFill>
              </a:defRPr>
            </a:lvl9pPr>
          </a:lstStyle>
          <a:p>
            <a:r>
              <a:rPr lang="en-GB" dirty="0"/>
              <a:t>Add subtitle here if required</a:t>
            </a:r>
          </a:p>
        </p:txBody>
      </p:sp>
      <p:sp>
        <p:nvSpPr>
          <p:cNvPr id="10" name="Textplatzhalter 9"/>
          <p:cNvSpPr>
            <a:spLocks noGrp="1"/>
          </p:cNvSpPr>
          <p:nvPr>
            <p:ph type="body" sz="quarter" idx="11" hasCustomPrompt="1"/>
          </p:nvPr>
        </p:nvSpPr>
        <p:spPr bwMode="white">
          <a:xfrm>
            <a:off x="287338" y="2941638"/>
            <a:ext cx="4284662" cy="805551"/>
          </a:xfrm>
          <a:solidFill>
            <a:schemeClr val="bg1">
              <a:alpha val="90000"/>
            </a:schemeClr>
          </a:solidFill>
        </p:spPr>
        <p:txBody>
          <a:bodyPr wrap="square" lIns="324000" tIns="216000" rIns="324000" bIns="216000" rtlCol="0" anchor="t" anchorCtr="0">
            <a:spAutoFit/>
          </a:bodyPr>
          <a:lstStyle>
            <a:lvl1pPr marL="0" indent="0">
              <a:buNone/>
              <a:defRPr lang="de-DE" sz="1200" baseline="0" dirty="0" smtClean="0"/>
            </a:lvl1pPr>
          </a:lstStyle>
          <a:p>
            <a:r>
              <a:rPr lang="en-GB" dirty="0"/>
              <a:t>Information about presentation (author, version No. etc.)</a:t>
            </a:r>
          </a:p>
        </p:txBody>
      </p:sp>
      <p:sp>
        <p:nvSpPr>
          <p:cNvPr id="12" name="Textplatzhalter 7"/>
          <p:cNvSpPr>
            <a:spLocks noGrp="1"/>
          </p:cNvSpPr>
          <p:nvPr>
            <p:ph type="body" sz="quarter" idx="12" hasCustomPrompt="1"/>
          </p:nvPr>
        </p:nvSpPr>
        <p:spPr bwMode="auto">
          <a:xfrm>
            <a:off x="457200" y="5426926"/>
            <a:ext cx="1638300" cy="243623"/>
          </a:xfrm>
        </p:spPr>
        <p:txBody>
          <a:bodyPr>
            <a:noAutofit/>
          </a:bodyPr>
          <a:lstStyle>
            <a:lvl1pPr marL="0" indent="0">
              <a:buNone/>
              <a:defRPr sz="900" cap="all" baseline="0">
                <a:solidFill>
                  <a:schemeClr val="bg1"/>
                </a:solidFill>
              </a:defRPr>
            </a:lvl1pPr>
            <a:lvl2pPr marL="266700" indent="0">
              <a:buNone/>
              <a:defRPr sz="1050"/>
            </a:lvl2pPr>
            <a:lvl3pPr marL="541338" indent="0">
              <a:buNone/>
              <a:defRPr sz="1050"/>
            </a:lvl3pPr>
            <a:lvl4pPr marL="808038" indent="0">
              <a:buNone/>
              <a:defRPr sz="1000"/>
            </a:lvl4pPr>
            <a:lvl5pPr marL="1077913" indent="0">
              <a:buNone/>
              <a:defRPr sz="1000"/>
            </a:lvl5pPr>
          </a:lstStyle>
          <a:p>
            <a:pPr lvl="0"/>
            <a:r>
              <a:rPr lang="en-GB" dirty="0"/>
              <a:t>State: </a:t>
            </a:r>
            <a:r>
              <a:rPr lang="en-GB" dirty="0" err="1"/>
              <a:t>xx.xx.xxxx</a:t>
            </a:r>
            <a:endParaRPr lang="en-GB" dirty="0"/>
          </a:p>
        </p:txBody>
      </p:sp>
      <p:pic>
        <p:nvPicPr>
          <p:cNvPr id="18" name="Grafik 17">
            <a:extLst>
              <a:ext uri="{FF2B5EF4-FFF2-40B4-BE49-F238E27FC236}">
                <a16:creationId xmlns:a16="http://schemas.microsoft.com/office/drawing/2014/main" id="{35A845CD-2D10-42BB-97DB-CDA723EE9EBF}"/>
              </a:ext>
            </a:extLst>
          </p:cNvPr>
          <p:cNvPicPr>
            <a:picLocks noChangeAspect="1"/>
          </p:cNvPicPr>
          <p:nvPr userDrawn="1"/>
        </p:nvPicPr>
        <p:blipFill>
          <a:blip r:embed="rId3"/>
          <a:stretch>
            <a:fillRect/>
          </a:stretch>
        </p:blipFill>
        <p:spPr>
          <a:xfrm>
            <a:off x="6579375" y="1065910"/>
            <a:ext cx="1849165" cy="975600"/>
          </a:xfrm>
          <a:prstGeom prst="rect">
            <a:avLst/>
          </a:prstGeom>
        </p:spPr>
      </p:pic>
      <p:pic>
        <p:nvPicPr>
          <p:cNvPr id="16" name="Grafik 15">
            <a:extLst>
              <a:ext uri="{FF2B5EF4-FFF2-40B4-BE49-F238E27FC236}">
                <a16:creationId xmlns:a16="http://schemas.microsoft.com/office/drawing/2014/main" id="{1A49BD17-4238-4565-A4B6-2E20A7C19FA6}"/>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6615113" y="5141094"/>
            <a:ext cx="1835942" cy="295313"/>
          </a:xfrm>
          <a:prstGeom prst="rect">
            <a:avLst/>
          </a:prstGeom>
        </p:spPr>
      </p:pic>
    </p:spTree>
    <p:extLst>
      <p:ext uri="{BB962C8B-B14F-4D97-AF65-F5344CB8AC3E}">
        <p14:creationId xmlns:p14="http://schemas.microsoft.com/office/powerpoint/2010/main" val="1096689772"/>
      </p:ext>
    </p:extLst>
  </p:cSld>
  <p:clrMapOvr>
    <a:masterClrMapping/>
  </p:clrMapOvr>
  <p:transition>
    <p:fade/>
  </p:transition>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Kapitelfolie">
    <p:spTree>
      <p:nvGrpSpPr>
        <p:cNvPr id="1" name=""/>
        <p:cNvGrpSpPr/>
        <p:nvPr/>
      </p:nvGrpSpPr>
      <p:grpSpPr>
        <a:xfrm>
          <a:off x="0" y="0"/>
          <a:ext cx="0" cy="0"/>
          <a:chOff x="0" y="0"/>
          <a:chExt cx="0" cy="0"/>
        </a:xfrm>
      </p:grpSpPr>
      <p:grpSp>
        <p:nvGrpSpPr>
          <p:cNvPr id="21" name="Gruppieren 20"/>
          <p:cNvGrpSpPr/>
          <p:nvPr userDrawn="1"/>
        </p:nvGrpSpPr>
        <p:grpSpPr>
          <a:xfrm>
            <a:off x="287338" y="603319"/>
            <a:ext cx="8552850" cy="2037600"/>
            <a:chOff x="287338" y="603319"/>
            <a:chExt cx="8552850" cy="2037600"/>
          </a:xfrm>
        </p:grpSpPr>
        <p:sp>
          <p:nvSpPr>
            <p:cNvPr id="22" name="Rechteck 21"/>
            <p:cNvSpPr/>
            <p:nvPr userDrawn="1"/>
          </p:nvSpPr>
          <p:spPr>
            <a:xfrm>
              <a:off x="6192000" y="603319"/>
              <a:ext cx="2648188" cy="2037600"/>
            </a:xfrm>
            <a:prstGeom prst="rect">
              <a:avLst/>
            </a:prstGeom>
            <a:solidFill>
              <a:schemeClr val="bg1"/>
            </a:solidFill>
            <a:ln>
              <a:solidFill>
                <a:schemeClr val="accent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dirty="0"/>
            </a:p>
          </p:txBody>
        </p:sp>
        <p:sp>
          <p:nvSpPr>
            <p:cNvPr id="23" name="Rechteck 22"/>
            <p:cNvSpPr/>
            <p:nvPr userDrawn="1"/>
          </p:nvSpPr>
          <p:spPr bwMode="blackWhite">
            <a:xfrm>
              <a:off x="287338" y="603319"/>
              <a:ext cx="5904662" cy="2037600"/>
            </a:xfrm>
            <a:prstGeom prst="rect">
              <a:avLst/>
            </a:prstGeom>
            <a:solidFill>
              <a:srgbClr val="0096D3"/>
            </a:solidFill>
            <a:ln>
              <a:solidFill>
                <a:schemeClr val="accent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dirty="0"/>
            </a:p>
          </p:txBody>
        </p:sp>
      </p:grpSp>
      <p:sp>
        <p:nvSpPr>
          <p:cNvPr id="14" name="Textplatzhalter 9"/>
          <p:cNvSpPr>
            <a:spLocks noGrp="1"/>
          </p:cNvSpPr>
          <p:nvPr>
            <p:ph type="body" sz="quarter" idx="11" hasCustomPrompt="1"/>
          </p:nvPr>
        </p:nvSpPr>
        <p:spPr bwMode="white">
          <a:xfrm>
            <a:off x="287338" y="2941638"/>
            <a:ext cx="4284662" cy="620885"/>
          </a:xfrm>
          <a:solidFill>
            <a:schemeClr val="bg1">
              <a:alpha val="90000"/>
            </a:schemeClr>
          </a:solidFill>
        </p:spPr>
        <p:txBody>
          <a:bodyPr wrap="square" lIns="324000" tIns="216000" rIns="324000" bIns="216000" rtlCol="0" anchor="t" anchorCtr="0">
            <a:spAutoFit/>
          </a:bodyPr>
          <a:lstStyle>
            <a:lvl1pPr marL="0" indent="0" defTabSz="914400">
              <a:buNone/>
              <a:defRPr lang="de-DE" sz="1200" dirty="0" smtClean="0"/>
            </a:lvl1pPr>
          </a:lstStyle>
          <a:p>
            <a:pPr marL="0" lvl="0" defTabSz="914400"/>
            <a:r>
              <a:rPr lang="en-GB" dirty="0"/>
              <a:t>Subtitle chapter</a:t>
            </a:r>
          </a:p>
        </p:txBody>
      </p:sp>
      <p:sp>
        <p:nvSpPr>
          <p:cNvPr id="13" name="Titel 1"/>
          <p:cNvSpPr>
            <a:spLocks noGrp="1"/>
          </p:cNvSpPr>
          <p:nvPr>
            <p:ph type="ctrTitle" hasCustomPrompt="1"/>
          </p:nvPr>
        </p:nvSpPr>
        <p:spPr bwMode="black">
          <a:xfrm>
            <a:off x="605406" y="1301365"/>
            <a:ext cx="5436000" cy="1026000"/>
          </a:xfrm>
          <a:prstGeom prst="rect">
            <a:avLst/>
          </a:prstGeom>
        </p:spPr>
        <p:txBody>
          <a:bodyPr tIns="0" anchor="ctr" anchorCtr="0">
            <a:noAutofit/>
          </a:bodyPr>
          <a:lstStyle>
            <a:lvl1pPr algn="l">
              <a:lnSpc>
                <a:spcPct val="100000"/>
              </a:lnSpc>
              <a:defRPr sz="2800" b="1" i="0" baseline="0">
                <a:solidFill>
                  <a:schemeClr val="bg1"/>
                </a:solidFill>
                <a:latin typeface="Georgia" charset="0"/>
                <a:ea typeface="Georgia" charset="0"/>
                <a:cs typeface="Georgia" charset="0"/>
              </a:defRPr>
            </a:lvl1pPr>
          </a:lstStyle>
          <a:p>
            <a:r>
              <a:rPr lang="en-GB" dirty="0"/>
              <a:t>Max. 2 lines of text for chapter header</a:t>
            </a:r>
          </a:p>
        </p:txBody>
      </p:sp>
      <p:sp>
        <p:nvSpPr>
          <p:cNvPr id="2" name="Datumsplatzhalter 1"/>
          <p:cNvSpPr>
            <a:spLocks noGrp="1"/>
          </p:cNvSpPr>
          <p:nvPr>
            <p:ph type="dt" sz="half" idx="13"/>
          </p:nvPr>
        </p:nvSpPr>
        <p:spPr/>
        <p:txBody>
          <a:bodyPr/>
          <a:lstStyle/>
          <a:p>
            <a:endParaRPr lang="en-GB" dirty="0"/>
          </a:p>
        </p:txBody>
      </p:sp>
      <p:sp>
        <p:nvSpPr>
          <p:cNvPr id="3" name="Fußzeilenplatzhalter 2"/>
          <p:cNvSpPr>
            <a:spLocks noGrp="1"/>
          </p:cNvSpPr>
          <p:nvPr>
            <p:ph type="ftr" sz="quarter" idx="14"/>
          </p:nvPr>
        </p:nvSpPr>
        <p:spPr/>
        <p:txBody>
          <a:bodyPr/>
          <a:lstStyle/>
          <a:p>
            <a:endParaRPr lang="en-GB" dirty="0"/>
          </a:p>
        </p:txBody>
      </p:sp>
      <p:sp>
        <p:nvSpPr>
          <p:cNvPr id="6" name="Foliennummernplatzhalter 5"/>
          <p:cNvSpPr>
            <a:spLocks noGrp="1"/>
          </p:cNvSpPr>
          <p:nvPr>
            <p:ph type="sldNum" sz="quarter" idx="15"/>
          </p:nvPr>
        </p:nvSpPr>
        <p:spPr/>
        <p:txBody>
          <a:bodyPr/>
          <a:lstStyle/>
          <a:p>
            <a:r>
              <a:rPr lang="en-GB" dirty="0"/>
              <a:t>Page </a:t>
            </a:r>
            <a:fld id="{BE3DC40E-DBBE-4E2D-9EEC-FBF0DA0E9179}" type="slidenum">
              <a:rPr lang="en-GB" smtClean="0"/>
              <a:pPr/>
              <a:t>‹#›</a:t>
            </a:fld>
            <a:endParaRPr lang="en-GB" dirty="0"/>
          </a:p>
        </p:txBody>
      </p:sp>
      <p:pic>
        <p:nvPicPr>
          <p:cNvPr id="18" name="Grafik 17">
            <a:extLst>
              <a:ext uri="{FF2B5EF4-FFF2-40B4-BE49-F238E27FC236}">
                <a16:creationId xmlns:a16="http://schemas.microsoft.com/office/drawing/2014/main" id="{89CCD104-DEA0-4048-8CA3-CAB740FC066E}"/>
              </a:ext>
            </a:extLst>
          </p:cNvPr>
          <p:cNvPicPr>
            <a:picLocks noChangeAspect="1"/>
          </p:cNvPicPr>
          <p:nvPr userDrawn="1"/>
        </p:nvPicPr>
        <p:blipFill>
          <a:blip r:embed="rId2"/>
          <a:stretch>
            <a:fillRect/>
          </a:stretch>
        </p:blipFill>
        <p:spPr>
          <a:xfrm>
            <a:off x="6579375" y="1065910"/>
            <a:ext cx="1849165" cy="975600"/>
          </a:xfrm>
          <a:prstGeom prst="rect">
            <a:avLst/>
          </a:prstGeom>
        </p:spPr>
      </p:pic>
      <p:pic>
        <p:nvPicPr>
          <p:cNvPr id="12" name="Grafik 11">
            <a:extLst>
              <a:ext uri="{FF2B5EF4-FFF2-40B4-BE49-F238E27FC236}">
                <a16:creationId xmlns:a16="http://schemas.microsoft.com/office/drawing/2014/main" id="{72F980AF-DDD0-4966-B1E7-E1B87083C7CB}"/>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567613" y="5359721"/>
            <a:ext cx="1318058" cy="212131"/>
          </a:xfrm>
          <a:prstGeom prst="rect">
            <a:avLst/>
          </a:prstGeom>
        </p:spPr>
      </p:pic>
    </p:spTree>
    <p:extLst>
      <p:ext uri="{BB962C8B-B14F-4D97-AF65-F5344CB8AC3E}">
        <p14:creationId xmlns:p14="http://schemas.microsoft.com/office/powerpoint/2010/main" val="3772976733"/>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Kapitelfolie kurz">
    <p:spTree>
      <p:nvGrpSpPr>
        <p:cNvPr id="1" name=""/>
        <p:cNvGrpSpPr/>
        <p:nvPr/>
      </p:nvGrpSpPr>
      <p:grpSpPr>
        <a:xfrm>
          <a:off x="0" y="0"/>
          <a:ext cx="0" cy="0"/>
          <a:chOff x="0" y="0"/>
          <a:chExt cx="0" cy="0"/>
        </a:xfrm>
      </p:grpSpPr>
      <p:grpSp>
        <p:nvGrpSpPr>
          <p:cNvPr id="13" name="Gruppieren 12"/>
          <p:cNvGrpSpPr/>
          <p:nvPr userDrawn="1"/>
        </p:nvGrpSpPr>
        <p:grpSpPr>
          <a:xfrm>
            <a:off x="287338" y="603319"/>
            <a:ext cx="8552850" cy="1731679"/>
            <a:chOff x="287338" y="603319"/>
            <a:chExt cx="8552850" cy="2037600"/>
          </a:xfrm>
        </p:grpSpPr>
        <p:sp>
          <p:nvSpPr>
            <p:cNvPr id="15" name="Rechteck 14"/>
            <p:cNvSpPr/>
            <p:nvPr userDrawn="1"/>
          </p:nvSpPr>
          <p:spPr>
            <a:xfrm>
              <a:off x="6192000" y="603319"/>
              <a:ext cx="2648188" cy="2037600"/>
            </a:xfrm>
            <a:prstGeom prst="rect">
              <a:avLst/>
            </a:prstGeom>
            <a:solidFill>
              <a:schemeClr val="bg1"/>
            </a:solidFill>
            <a:ln>
              <a:solidFill>
                <a:schemeClr val="accent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dirty="0"/>
            </a:p>
          </p:txBody>
        </p:sp>
        <p:sp>
          <p:nvSpPr>
            <p:cNvPr id="17" name="Rechteck 16"/>
            <p:cNvSpPr/>
            <p:nvPr userDrawn="1"/>
          </p:nvSpPr>
          <p:spPr bwMode="blackWhite">
            <a:xfrm>
              <a:off x="287338" y="603319"/>
              <a:ext cx="5904662" cy="2037600"/>
            </a:xfrm>
            <a:prstGeom prst="rect">
              <a:avLst/>
            </a:prstGeom>
            <a:solidFill>
              <a:srgbClr val="0096D3"/>
            </a:solidFill>
            <a:ln>
              <a:solidFill>
                <a:schemeClr val="accent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dirty="0"/>
            </a:p>
          </p:txBody>
        </p:sp>
      </p:grpSp>
      <p:sp>
        <p:nvSpPr>
          <p:cNvPr id="2" name="Titel 1"/>
          <p:cNvSpPr>
            <a:spLocks noGrp="1"/>
          </p:cNvSpPr>
          <p:nvPr>
            <p:ph type="ctrTitle" hasCustomPrompt="1"/>
          </p:nvPr>
        </p:nvSpPr>
        <p:spPr bwMode="black">
          <a:xfrm>
            <a:off x="605407" y="1302593"/>
            <a:ext cx="5436000" cy="516714"/>
          </a:xfrm>
          <a:prstGeom prst="rect">
            <a:avLst/>
          </a:prstGeom>
        </p:spPr>
        <p:txBody>
          <a:bodyPr tIns="0" anchor="b" anchorCtr="0">
            <a:noAutofit/>
          </a:bodyPr>
          <a:lstStyle>
            <a:lvl1pPr algn="l">
              <a:lnSpc>
                <a:spcPct val="100000"/>
              </a:lnSpc>
              <a:defRPr sz="2800" b="1" i="0" baseline="0">
                <a:solidFill>
                  <a:schemeClr val="bg1"/>
                </a:solidFill>
                <a:latin typeface="Georgia" charset="0"/>
                <a:ea typeface="Georgia" charset="0"/>
                <a:cs typeface="Georgia" charset="0"/>
              </a:defRPr>
            </a:lvl1pPr>
          </a:lstStyle>
          <a:p>
            <a:r>
              <a:rPr lang="en-GB" dirty="0"/>
              <a:t>1 line for chapter header</a:t>
            </a:r>
          </a:p>
        </p:txBody>
      </p:sp>
      <p:sp>
        <p:nvSpPr>
          <p:cNvPr id="14" name="Textplatzhalter 9"/>
          <p:cNvSpPr>
            <a:spLocks noGrp="1"/>
          </p:cNvSpPr>
          <p:nvPr>
            <p:ph type="body" sz="quarter" idx="11" hasCustomPrompt="1"/>
          </p:nvPr>
        </p:nvSpPr>
        <p:spPr bwMode="white">
          <a:xfrm>
            <a:off x="287338" y="2642907"/>
            <a:ext cx="4284662" cy="620885"/>
          </a:xfrm>
          <a:solidFill>
            <a:schemeClr val="bg1">
              <a:alpha val="90000"/>
            </a:schemeClr>
          </a:solidFill>
        </p:spPr>
        <p:txBody>
          <a:bodyPr wrap="square" lIns="324000" tIns="216000" rIns="324000" bIns="216000" rtlCol="0" anchor="t" anchorCtr="0">
            <a:spAutoFit/>
          </a:bodyPr>
          <a:lstStyle>
            <a:lvl1pPr marL="0" indent="0" defTabSz="914400">
              <a:buNone/>
              <a:defRPr lang="de-DE" sz="1200" dirty="0" smtClean="0"/>
            </a:lvl1pPr>
          </a:lstStyle>
          <a:p>
            <a:pPr marL="0" lvl="0" defTabSz="914400"/>
            <a:r>
              <a:rPr lang="en-GB" dirty="0"/>
              <a:t>Subtitle chapter</a:t>
            </a:r>
          </a:p>
        </p:txBody>
      </p:sp>
      <p:sp>
        <p:nvSpPr>
          <p:cNvPr id="4" name="Date Placeholder 3"/>
          <p:cNvSpPr>
            <a:spLocks noGrp="1"/>
          </p:cNvSpPr>
          <p:nvPr>
            <p:ph type="dt" sz="half" idx="12"/>
          </p:nvPr>
        </p:nvSpPr>
        <p:spPr/>
        <p:txBody>
          <a:bodyPr/>
          <a:lstStyle/>
          <a:p>
            <a:endParaRPr lang="en-GB" dirty="0"/>
          </a:p>
        </p:txBody>
      </p:sp>
      <p:sp>
        <p:nvSpPr>
          <p:cNvPr id="5" name="Footer Placeholder 4"/>
          <p:cNvSpPr>
            <a:spLocks noGrp="1"/>
          </p:cNvSpPr>
          <p:nvPr>
            <p:ph type="ftr" sz="quarter" idx="13"/>
          </p:nvPr>
        </p:nvSpPr>
        <p:spPr/>
        <p:txBody>
          <a:bodyPr/>
          <a:lstStyle/>
          <a:p>
            <a:endParaRPr lang="en-GB" dirty="0"/>
          </a:p>
        </p:txBody>
      </p:sp>
      <p:sp>
        <p:nvSpPr>
          <p:cNvPr id="6" name="Slide Number Placeholder 5"/>
          <p:cNvSpPr>
            <a:spLocks noGrp="1"/>
          </p:cNvSpPr>
          <p:nvPr>
            <p:ph type="sldNum" sz="quarter" idx="14"/>
          </p:nvPr>
        </p:nvSpPr>
        <p:spPr/>
        <p:txBody>
          <a:bodyPr/>
          <a:lstStyle/>
          <a:p>
            <a:r>
              <a:rPr lang="en-GB" dirty="0"/>
              <a:t>Page </a:t>
            </a:r>
            <a:fld id="{BE3DC40E-DBBE-4E2D-9EEC-FBF0DA0E9179}" type="slidenum">
              <a:rPr lang="en-GB" smtClean="0"/>
              <a:pPr/>
              <a:t>‹#›</a:t>
            </a:fld>
            <a:endParaRPr lang="en-GB" dirty="0"/>
          </a:p>
        </p:txBody>
      </p:sp>
      <p:pic>
        <p:nvPicPr>
          <p:cNvPr id="21" name="Grafik 20">
            <a:extLst>
              <a:ext uri="{FF2B5EF4-FFF2-40B4-BE49-F238E27FC236}">
                <a16:creationId xmlns:a16="http://schemas.microsoft.com/office/drawing/2014/main" id="{416AA66B-0354-461B-A799-CF3EFFC17D87}"/>
              </a:ext>
            </a:extLst>
          </p:cNvPr>
          <p:cNvPicPr>
            <a:picLocks noChangeAspect="1"/>
          </p:cNvPicPr>
          <p:nvPr userDrawn="1"/>
        </p:nvPicPr>
        <p:blipFill>
          <a:blip r:embed="rId2"/>
          <a:stretch>
            <a:fillRect/>
          </a:stretch>
        </p:blipFill>
        <p:spPr>
          <a:xfrm>
            <a:off x="6579375" y="1065910"/>
            <a:ext cx="1849165" cy="975600"/>
          </a:xfrm>
          <a:prstGeom prst="rect">
            <a:avLst/>
          </a:prstGeom>
        </p:spPr>
      </p:pic>
      <p:pic>
        <p:nvPicPr>
          <p:cNvPr id="12" name="Grafik 11">
            <a:extLst>
              <a:ext uri="{FF2B5EF4-FFF2-40B4-BE49-F238E27FC236}">
                <a16:creationId xmlns:a16="http://schemas.microsoft.com/office/drawing/2014/main" id="{D0ECE620-FB2B-4217-AA10-439373F15D44}"/>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567613" y="5359721"/>
            <a:ext cx="1318058" cy="212131"/>
          </a:xfrm>
          <a:prstGeom prst="rect">
            <a:avLst/>
          </a:prstGeom>
        </p:spPr>
      </p:pic>
    </p:spTree>
    <p:extLst>
      <p:ext uri="{BB962C8B-B14F-4D97-AF65-F5344CB8AC3E}">
        <p14:creationId xmlns:p14="http://schemas.microsoft.com/office/powerpoint/2010/main" val="4164094613"/>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Nur Titel">
    <p:spTree>
      <p:nvGrpSpPr>
        <p:cNvPr id="1" name=""/>
        <p:cNvGrpSpPr/>
        <p:nvPr/>
      </p:nvGrpSpPr>
      <p:grpSpPr>
        <a:xfrm>
          <a:off x="0" y="0"/>
          <a:ext cx="0" cy="0"/>
          <a:chOff x="0" y="0"/>
          <a:chExt cx="0" cy="0"/>
        </a:xfrm>
      </p:grpSpPr>
      <p:sp>
        <p:nvSpPr>
          <p:cNvPr id="7" name="Inhaltsplatzhalter 6"/>
          <p:cNvSpPr>
            <a:spLocks noGrp="1"/>
          </p:cNvSpPr>
          <p:nvPr>
            <p:ph sz="quarter" idx="10" hasCustomPrompt="1"/>
          </p:nvPr>
        </p:nvSpPr>
        <p:spPr>
          <a:xfrm>
            <a:off x="468316" y="1344613"/>
            <a:ext cx="8210547" cy="4370387"/>
          </a:xfrm>
        </p:spPr>
        <p:txBody>
          <a:bodyPr/>
          <a:lstStyle>
            <a:lvl1pPr>
              <a:buNone/>
              <a:defRPr/>
            </a:lvl1pPr>
          </a:lstStyle>
          <a:p>
            <a:pPr lvl="0"/>
            <a:r>
              <a:rPr lang="en-GB" dirty="0"/>
              <a:t>Placeholder for objects</a:t>
            </a:r>
          </a:p>
        </p:txBody>
      </p:sp>
      <p:sp>
        <p:nvSpPr>
          <p:cNvPr id="8" name="Rechteck 7"/>
          <p:cNvSpPr/>
          <p:nvPr userDrawn="1"/>
        </p:nvSpPr>
        <p:spPr bwMode="gray">
          <a:xfrm>
            <a:off x="0" y="1043522"/>
            <a:ext cx="9144000" cy="25200"/>
          </a:xfrm>
          <a:prstGeom prst="rect">
            <a:avLst/>
          </a:prstGeom>
          <a:solidFill>
            <a:srgbClr val="0C9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      </a:t>
            </a:r>
          </a:p>
        </p:txBody>
      </p:sp>
      <p:sp>
        <p:nvSpPr>
          <p:cNvPr id="2" name="Titel 1"/>
          <p:cNvSpPr>
            <a:spLocks noGrp="1"/>
          </p:cNvSpPr>
          <p:nvPr>
            <p:ph type="title"/>
          </p:nvPr>
        </p:nvSpPr>
        <p:spPr/>
        <p:txBody>
          <a:bodyPr/>
          <a:lstStyle/>
          <a:p>
            <a:r>
              <a:rPr lang="en-US"/>
              <a:t>Click to edit Master title style</a:t>
            </a:r>
            <a:endParaRPr lang="en-GB" dirty="0"/>
          </a:p>
        </p:txBody>
      </p:sp>
      <p:pic>
        <p:nvPicPr>
          <p:cNvPr id="9" name="Grafik 8">
            <a:extLst>
              <a:ext uri="{FF2B5EF4-FFF2-40B4-BE49-F238E27FC236}">
                <a16:creationId xmlns:a16="http://schemas.microsoft.com/office/drawing/2014/main" id="{293310F7-117D-4045-8610-3277CC5ED29B}"/>
              </a:ext>
            </a:extLst>
          </p:cNvPr>
          <p:cNvPicPr>
            <a:picLocks noChangeAspect="1"/>
          </p:cNvPicPr>
          <p:nvPr userDrawn="1"/>
        </p:nvPicPr>
        <p:blipFill>
          <a:blip r:embed="rId2"/>
          <a:stretch>
            <a:fillRect/>
          </a:stretch>
        </p:blipFill>
        <p:spPr>
          <a:xfrm>
            <a:off x="7711621" y="288569"/>
            <a:ext cx="1170000" cy="617280"/>
          </a:xfrm>
          <a:prstGeom prst="rect">
            <a:avLst/>
          </a:prstGeom>
        </p:spPr>
      </p:pic>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3" name="Inhaltsplatzhalter 2"/>
          <p:cNvSpPr>
            <a:spLocks noGrp="1"/>
          </p:cNvSpPr>
          <p:nvPr>
            <p:ph sz="half" idx="1" hasCustomPrompt="1"/>
          </p:nvPr>
        </p:nvSpPr>
        <p:spPr>
          <a:xfrm>
            <a:off x="462405" y="1344613"/>
            <a:ext cx="3960000" cy="3859212"/>
          </a:xfrm>
        </p:spPr>
        <p:txBody>
          <a:bodyPr>
            <a:normAutofit/>
          </a:bodyPr>
          <a:lstStyle>
            <a:lvl1pPr>
              <a:defRPr sz="1600"/>
            </a:lvl1pPr>
            <a:lvl2pPr marL="541312" indent="-285750">
              <a:buClr>
                <a:schemeClr val="accent1"/>
              </a:buClr>
              <a:buFont typeface="Wingdings" charset="2"/>
              <a:buChar char="§"/>
              <a:defRPr sz="1500"/>
            </a:lvl2pPr>
            <a:lvl3pPr>
              <a:defRPr sz="1400"/>
            </a:lvl3pPr>
            <a:lvl4pPr>
              <a:buClr>
                <a:schemeClr val="accent1"/>
              </a:buClr>
              <a:defRPr sz="1200"/>
            </a:lvl4pPr>
            <a:lvl5pPr>
              <a:defRPr sz="1200"/>
            </a:lvl5pPr>
            <a:lvl6pPr>
              <a:defRPr sz="1800"/>
            </a:lvl6pPr>
            <a:lvl7pPr>
              <a:defRPr sz="1800"/>
            </a:lvl7pPr>
            <a:lvl8pPr>
              <a:defRPr sz="1800"/>
            </a:lvl8pPr>
            <a:lvl9pPr>
              <a:defRPr sz="1800"/>
            </a:lvl9pPr>
          </a:lstStyle>
          <a:p>
            <a:pPr lvl="0"/>
            <a:r>
              <a:rPr lang="en-GB" dirty="0" err="1"/>
              <a:t>Textmasterformat</a:t>
            </a:r>
            <a:r>
              <a:rPr lang="en-GB" dirty="0"/>
              <a:t> </a:t>
            </a:r>
            <a:r>
              <a:rPr lang="en-GB" dirty="0" err="1"/>
              <a:t>bearbeiten</a:t>
            </a:r>
            <a:endParaRPr lang="en-GB" dirty="0"/>
          </a:p>
          <a:p>
            <a:pPr lvl="1"/>
            <a:r>
              <a:rPr lang="en-GB" dirty="0" err="1"/>
              <a:t>Zweite</a:t>
            </a:r>
            <a:r>
              <a:rPr lang="en-GB" dirty="0"/>
              <a:t> </a:t>
            </a:r>
            <a:r>
              <a:rPr lang="en-GB" dirty="0" err="1"/>
              <a:t>Ebene</a:t>
            </a:r>
            <a:endParaRPr lang="en-GB" dirty="0"/>
          </a:p>
          <a:p>
            <a:pPr lvl="2"/>
            <a:r>
              <a:rPr lang="en-GB" dirty="0" err="1"/>
              <a:t>Dritte</a:t>
            </a:r>
            <a:r>
              <a:rPr lang="en-GB" dirty="0"/>
              <a:t> </a:t>
            </a:r>
            <a:r>
              <a:rPr lang="en-GB" dirty="0" err="1"/>
              <a:t>Ebene</a:t>
            </a:r>
            <a:endParaRPr lang="en-GB" dirty="0"/>
          </a:p>
        </p:txBody>
      </p:sp>
      <p:sp>
        <p:nvSpPr>
          <p:cNvPr id="4" name="Inhaltsplatzhalter 3"/>
          <p:cNvSpPr>
            <a:spLocks noGrp="1"/>
          </p:cNvSpPr>
          <p:nvPr>
            <p:ph sz="half" idx="2" hasCustomPrompt="1"/>
          </p:nvPr>
        </p:nvSpPr>
        <p:spPr>
          <a:xfrm>
            <a:off x="4715688" y="1344613"/>
            <a:ext cx="3960000" cy="3859212"/>
          </a:xfrm>
        </p:spPr>
        <p:txBody>
          <a:bodyPr>
            <a:normAutofit/>
          </a:bodyPr>
          <a:lstStyle>
            <a:lvl1pPr>
              <a:buClr>
                <a:schemeClr val="accent1"/>
              </a:buClr>
              <a:defRPr sz="1600"/>
            </a:lvl1pPr>
            <a:lvl2pPr marL="541312" indent="-285750">
              <a:buClr>
                <a:schemeClr val="accent1"/>
              </a:buClr>
              <a:buFont typeface="Wingdings" charset="2"/>
              <a:buChar char="§"/>
              <a:defRPr sz="1500"/>
            </a:lvl2pPr>
            <a:lvl3pPr>
              <a:defRPr sz="1400"/>
            </a:lvl3pPr>
            <a:lvl4pPr>
              <a:buClr>
                <a:schemeClr val="accent1"/>
              </a:buClr>
              <a:defRPr sz="1200"/>
            </a:lvl4pPr>
            <a:lvl5pPr>
              <a:buClr>
                <a:schemeClr val="accent1"/>
              </a:buClr>
              <a:defRPr sz="1200"/>
            </a:lvl5pPr>
            <a:lvl6pPr>
              <a:defRPr sz="1800"/>
            </a:lvl6pPr>
            <a:lvl7pPr>
              <a:defRPr sz="1800"/>
            </a:lvl7pPr>
            <a:lvl8pPr>
              <a:defRPr sz="1800"/>
            </a:lvl8pPr>
            <a:lvl9pPr>
              <a:defRPr sz="1800"/>
            </a:lvl9pPr>
          </a:lstStyle>
          <a:p>
            <a:pPr lvl="0"/>
            <a:r>
              <a:rPr lang="en-GB" dirty="0" err="1"/>
              <a:t>Textmasterformat</a:t>
            </a:r>
            <a:r>
              <a:rPr lang="en-GB" dirty="0"/>
              <a:t> </a:t>
            </a:r>
            <a:r>
              <a:rPr lang="en-GB" dirty="0" err="1"/>
              <a:t>bearbeiten</a:t>
            </a:r>
            <a:endParaRPr lang="en-GB" dirty="0"/>
          </a:p>
          <a:p>
            <a:pPr lvl="1"/>
            <a:r>
              <a:rPr lang="en-GB" dirty="0" err="1"/>
              <a:t>Zweite</a:t>
            </a:r>
            <a:r>
              <a:rPr lang="en-GB" dirty="0"/>
              <a:t> </a:t>
            </a:r>
            <a:r>
              <a:rPr lang="en-GB" dirty="0" err="1"/>
              <a:t>Ebene</a:t>
            </a:r>
            <a:endParaRPr lang="en-GB" dirty="0"/>
          </a:p>
          <a:p>
            <a:pPr lvl="2"/>
            <a:r>
              <a:rPr lang="en-GB" dirty="0" err="1"/>
              <a:t>Dritte</a:t>
            </a:r>
            <a:r>
              <a:rPr lang="en-GB" dirty="0"/>
              <a:t> </a:t>
            </a:r>
            <a:r>
              <a:rPr lang="en-GB" dirty="0" err="1"/>
              <a:t>Ebene</a:t>
            </a:r>
            <a:endParaRPr lang="en-GB" dirty="0"/>
          </a:p>
        </p:txBody>
      </p:sp>
      <p:sp>
        <p:nvSpPr>
          <p:cNvPr id="5" name="Datumsplatzhalter 4"/>
          <p:cNvSpPr>
            <a:spLocks noGrp="1"/>
          </p:cNvSpPr>
          <p:nvPr>
            <p:ph type="dt" sz="half" idx="10"/>
          </p:nvPr>
        </p:nvSpPr>
        <p:spPr/>
        <p:txBody>
          <a:bodyPr/>
          <a:lstStyle/>
          <a:p>
            <a:endParaRPr lang="en-GB" dirty="0"/>
          </a:p>
        </p:txBody>
      </p:sp>
      <p:sp>
        <p:nvSpPr>
          <p:cNvPr id="9" name="Fußzeilenplatzhalter 8"/>
          <p:cNvSpPr>
            <a:spLocks noGrp="1"/>
          </p:cNvSpPr>
          <p:nvPr>
            <p:ph type="ftr" sz="quarter" idx="11"/>
          </p:nvPr>
        </p:nvSpPr>
        <p:spPr/>
        <p:txBody>
          <a:bodyPr/>
          <a:lstStyle/>
          <a:p>
            <a:endParaRPr lang="en-GB" dirty="0"/>
          </a:p>
        </p:txBody>
      </p:sp>
      <p:sp>
        <p:nvSpPr>
          <p:cNvPr id="10" name="Foliennummernplatzhalter 9"/>
          <p:cNvSpPr>
            <a:spLocks noGrp="1"/>
          </p:cNvSpPr>
          <p:nvPr>
            <p:ph type="sldNum" sz="quarter" idx="12"/>
          </p:nvPr>
        </p:nvSpPr>
        <p:spPr/>
        <p:txBody>
          <a:bodyPr/>
          <a:lstStyle/>
          <a:p>
            <a:r>
              <a:rPr lang="en-GB" dirty="0"/>
              <a:t>Page </a:t>
            </a:r>
            <a:fld id="{BE3DC40E-DBBE-4E2D-9EEC-FBF0DA0E9179}" type="slidenum">
              <a:rPr lang="en-GB" smtClean="0"/>
              <a:t>‹#›</a:t>
            </a:fld>
            <a:endParaRPr lang="en-GB" dirty="0"/>
          </a:p>
        </p:txBody>
      </p:sp>
      <p:sp>
        <p:nvSpPr>
          <p:cNvPr id="2" name="Titel 1"/>
          <p:cNvSpPr>
            <a:spLocks noGrp="1"/>
          </p:cNvSpPr>
          <p:nvPr>
            <p:ph type="title"/>
          </p:nvPr>
        </p:nvSpPr>
        <p:spPr/>
        <p:txBody>
          <a:bodyPr/>
          <a:lstStyle/>
          <a:p>
            <a:r>
              <a:rPr lang="en-US"/>
              <a:t>Click to edit Master title style</a:t>
            </a:r>
            <a:endParaRPr lang="en-GB" dirty="0"/>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Zwei Inhalte Vergleich">
    <p:spTree>
      <p:nvGrpSpPr>
        <p:cNvPr id="1" name=""/>
        <p:cNvGrpSpPr/>
        <p:nvPr/>
      </p:nvGrpSpPr>
      <p:grpSpPr>
        <a:xfrm>
          <a:off x="0" y="0"/>
          <a:ext cx="0" cy="0"/>
          <a:chOff x="0" y="0"/>
          <a:chExt cx="0" cy="0"/>
        </a:xfrm>
      </p:grpSpPr>
      <p:sp>
        <p:nvSpPr>
          <p:cNvPr id="3" name="Inhaltsplatzhalter 2"/>
          <p:cNvSpPr>
            <a:spLocks noGrp="1"/>
          </p:cNvSpPr>
          <p:nvPr>
            <p:ph sz="half" idx="1" hasCustomPrompt="1"/>
          </p:nvPr>
        </p:nvSpPr>
        <p:spPr>
          <a:xfrm>
            <a:off x="462405" y="1935991"/>
            <a:ext cx="3960000" cy="3267834"/>
          </a:xfrm>
        </p:spPr>
        <p:txBody>
          <a:bodyPr>
            <a:normAutofit/>
          </a:bodyPr>
          <a:lstStyle>
            <a:lvl1pPr>
              <a:defRPr sz="1600"/>
            </a:lvl1pPr>
            <a:lvl2pPr>
              <a:defRPr sz="1500"/>
            </a:lvl2pPr>
            <a:lvl3pPr>
              <a:defRPr sz="1200"/>
            </a:lvl3pPr>
            <a:lvl4pPr>
              <a:defRPr sz="1100"/>
            </a:lvl4pPr>
            <a:lvl5pPr>
              <a:defRPr sz="1100"/>
            </a:lvl5pPr>
            <a:lvl6pPr>
              <a:defRPr sz="1800"/>
            </a:lvl6pPr>
            <a:lvl7pPr>
              <a:defRPr sz="1800"/>
            </a:lvl7pPr>
            <a:lvl8pPr>
              <a:defRPr sz="1800"/>
            </a:lvl8pPr>
            <a:lvl9pPr>
              <a:defRPr sz="1800"/>
            </a:lvl9pPr>
          </a:lstStyle>
          <a:p>
            <a:pPr lvl="0"/>
            <a:r>
              <a:rPr lang="en-GB" dirty="0" err="1"/>
              <a:t>Textmasterformat</a:t>
            </a:r>
            <a:r>
              <a:rPr lang="en-GB" dirty="0"/>
              <a:t> </a:t>
            </a:r>
            <a:r>
              <a:rPr lang="en-GB" dirty="0" err="1"/>
              <a:t>bearbeiten</a:t>
            </a:r>
            <a:endParaRPr lang="en-GB" dirty="0"/>
          </a:p>
          <a:p>
            <a:pPr lvl="1"/>
            <a:r>
              <a:rPr lang="en-GB" dirty="0" err="1"/>
              <a:t>Zweite</a:t>
            </a:r>
            <a:r>
              <a:rPr lang="en-GB" dirty="0"/>
              <a:t> </a:t>
            </a:r>
            <a:r>
              <a:rPr lang="en-GB" dirty="0" err="1"/>
              <a:t>Ebene</a:t>
            </a:r>
            <a:endParaRPr lang="en-GB" dirty="0"/>
          </a:p>
          <a:p>
            <a:pPr lvl="2"/>
            <a:r>
              <a:rPr lang="en-GB" dirty="0" err="1"/>
              <a:t>Dritte</a:t>
            </a:r>
            <a:r>
              <a:rPr lang="en-GB" dirty="0"/>
              <a:t> </a:t>
            </a:r>
            <a:r>
              <a:rPr lang="en-GB" dirty="0" err="1"/>
              <a:t>Ebene</a:t>
            </a:r>
            <a:endParaRPr lang="en-GB" dirty="0"/>
          </a:p>
        </p:txBody>
      </p:sp>
      <p:sp>
        <p:nvSpPr>
          <p:cNvPr id="4" name="Inhaltsplatzhalter 3"/>
          <p:cNvSpPr>
            <a:spLocks noGrp="1"/>
          </p:cNvSpPr>
          <p:nvPr>
            <p:ph sz="half" idx="2" hasCustomPrompt="1"/>
          </p:nvPr>
        </p:nvSpPr>
        <p:spPr>
          <a:xfrm>
            <a:off x="4715688" y="1935991"/>
            <a:ext cx="3960000" cy="3267834"/>
          </a:xfrm>
        </p:spPr>
        <p:txBody>
          <a:bodyPr>
            <a:normAutofit/>
          </a:bodyPr>
          <a:lstStyle>
            <a:lvl1pPr>
              <a:defRPr sz="1600"/>
            </a:lvl1pPr>
            <a:lvl2pPr>
              <a:defRPr sz="1500"/>
            </a:lvl2pPr>
            <a:lvl3pPr>
              <a:defRPr sz="1200"/>
            </a:lvl3pPr>
            <a:lvl4pPr>
              <a:defRPr sz="1100"/>
            </a:lvl4pPr>
            <a:lvl5pPr>
              <a:defRPr sz="1100"/>
            </a:lvl5pPr>
            <a:lvl6pPr>
              <a:defRPr sz="1800"/>
            </a:lvl6pPr>
            <a:lvl7pPr>
              <a:defRPr sz="1800"/>
            </a:lvl7pPr>
            <a:lvl8pPr>
              <a:defRPr sz="1800"/>
            </a:lvl8pPr>
            <a:lvl9pPr>
              <a:defRPr sz="1800"/>
            </a:lvl9pPr>
          </a:lstStyle>
          <a:p>
            <a:pPr lvl="0"/>
            <a:r>
              <a:rPr lang="en-GB" dirty="0" err="1"/>
              <a:t>Textmasterformat</a:t>
            </a:r>
            <a:r>
              <a:rPr lang="en-GB" dirty="0"/>
              <a:t> </a:t>
            </a:r>
            <a:r>
              <a:rPr lang="en-GB" dirty="0" err="1"/>
              <a:t>bearbeiten</a:t>
            </a:r>
            <a:endParaRPr lang="en-GB" dirty="0"/>
          </a:p>
          <a:p>
            <a:pPr lvl="1"/>
            <a:r>
              <a:rPr lang="en-GB" dirty="0" err="1"/>
              <a:t>Zweite</a:t>
            </a:r>
            <a:r>
              <a:rPr lang="en-GB" dirty="0"/>
              <a:t> </a:t>
            </a:r>
            <a:r>
              <a:rPr lang="en-GB" dirty="0" err="1"/>
              <a:t>Ebene</a:t>
            </a:r>
            <a:endParaRPr lang="en-GB" dirty="0"/>
          </a:p>
          <a:p>
            <a:pPr lvl="2"/>
            <a:r>
              <a:rPr lang="en-GB" dirty="0" err="1"/>
              <a:t>Dritte</a:t>
            </a:r>
            <a:r>
              <a:rPr lang="en-GB" dirty="0"/>
              <a:t> </a:t>
            </a:r>
            <a:r>
              <a:rPr lang="en-GB" dirty="0" err="1"/>
              <a:t>Ebene</a:t>
            </a:r>
            <a:endParaRPr lang="en-GB" dirty="0"/>
          </a:p>
        </p:txBody>
      </p:sp>
      <p:sp>
        <p:nvSpPr>
          <p:cNvPr id="8" name="Textplatzhalter 2"/>
          <p:cNvSpPr>
            <a:spLocks noGrp="1"/>
          </p:cNvSpPr>
          <p:nvPr>
            <p:ph type="body" idx="13" hasCustomPrompt="1"/>
          </p:nvPr>
        </p:nvSpPr>
        <p:spPr bwMode="gray">
          <a:xfrm>
            <a:off x="468314" y="1344613"/>
            <a:ext cx="3960811" cy="533136"/>
          </a:xfrm>
          <a:solidFill>
            <a:schemeClr val="accent1"/>
          </a:solidFill>
          <a:ln>
            <a:solidFill>
              <a:schemeClr val="accent1"/>
            </a:solidFill>
          </a:ln>
        </p:spPr>
        <p:style>
          <a:lnRef idx="2">
            <a:schemeClr val="accent3">
              <a:shade val="50000"/>
            </a:schemeClr>
          </a:lnRef>
          <a:fillRef idx="1">
            <a:schemeClr val="accent3"/>
          </a:fillRef>
          <a:effectRef idx="0">
            <a:schemeClr val="accent3"/>
          </a:effectRef>
          <a:fontRef idx="none"/>
        </p:style>
        <p:txBody>
          <a:bodyPr anchor="ctr" anchorCtr="0">
            <a:noAutofit/>
          </a:bodyPr>
          <a:lstStyle>
            <a:lvl1pPr marL="92066" indent="0">
              <a:buNone/>
              <a:tabLst/>
              <a:defRPr sz="1800" b="1" baseline="0">
                <a:solidFill>
                  <a:schemeClr val="bg1"/>
                </a:solidFill>
                <a:latin typeface="+mj-lt"/>
              </a:defRPr>
            </a:lvl1pPr>
            <a:lvl2pPr marL="457153" indent="0">
              <a:buNone/>
              <a:defRPr sz="2000" b="1"/>
            </a:lvl2pPr>
            <a:lvl3pPr marL="914306" indent="0">
              <a:buNone/>
              <a:defRPr sz="1800" b="1"/>
            </a:lvl3pPr>
            <a:lvl4pPr marL="1371460" indent="0">
              <a:buNone/>
              <a:defRPr sz="1600" b="1"/>
            </a:lvl4pPr>
            <a:lvl5pPr marL="1828613" indent="0">
              <a:buNone/>
              <a:defRPr sz="1600" b="1"/>
            </a:lvl5pPr>
            <a:lvl6pPr marL="2285767" indent="0">
              <a:buNone/>
              <a:defRPr sz="1600" b="1"/>
            </a:lvl6pPr>
            <a:lvl7pPr marL="2742920" indent="0">
              <a:buNone/>
              <a:defRPr sz="1600" b="1"/>
            </a:lvl7pPr>
            <a:lvl8pPr marL="3200073" indent="0">
              <a:buNone/>
              <a:defRPr sz="1600" b="1"/>
            </a:lvl8pPr>
            <a:lvl9pPr marL="3657227" indent="0">
              <a:buNone/>
              <a:defRPr sz="1600" b="1"/>
            </a:lvl9pPr>
          </a:lstStyle>
          <a:p>
            <a:pPr lvl="0"/>
            <a:r>
              <a:rPr lang="en-GB" dirty="0"/>
              <a:t>Subtitle 1</a:t>
            </a:r>
          </a:p>
        </p:txBody>
      </p:sp>
      <p:sp>
        <p:nvSpPr>
          <p:cNvPr id="5" name="Datumsplatzhalter 4"/>
          <p:cNvSpPr>
            <a:spLocks noGrp="1"/>
          </p:cNvSpPr>
          <p:nvPr>
            <p:ph type="dt" sz="half" idx="14"/>
          </p:nvPr>
        </p:nvSpPr>
        <p:spPr/>
        <p:txBody>
          <a:bodyPr/>
          <a:lstStyle/>
          <a:p>
            <a:endParaRPr lang="en-GB" dirty="0"/>
          </a:p>
        </p:txBody>
      </p:sp>
      <p:sp>
        <p:nvSpPr>
          <p:cNvPr id="11" name="Fußzeilenplatzhalter 10"/>
          <p:cNvSpPr>
            <a:spLocks noGrp="1"/>
          </p:cNvSpPr>
          <p:nvPr>
            <p:ph type="ftr" sz="quarter" idx="15"/>
          </p:nvPr>
        </p:nvSpPr>
        <p:spPr/>
        <p:txBody>
          <a:bodyPr/>
          <a:lstStyle/>
          <a:p>
            <a:endParaRPr lang="en-GB" dirty="0"/>
          </a:p>
        </p:txBody>
      </p:sp>
      <p:sp>
        <p:nvSpPr>
          <p:cNvPr id="12" name="Foliennummernplatzhalter 11"/>
          <p:cNvSpPr>
            <a:spLocks noGrp="1"/>
          </p:cNvSpPr>
          <p:nvPr>
            <p:ph type="sldNum" sz="quarter" idx="16"/>
          </p:nvPr>
        </p:nvSpPr>
        <p:spPr/>
        <p:txBody>
          <a:bodyPr/>
          <a:lstStyle/>
          <a:p>
            <a:r>
              <a:rPr lang="en-GB" dirty="0"/>
              <a:t>Page </a:t>
            </a:r>
            <a:fld id="{BE3DC40E-DBBE-4E2D-9EEC-FBF0DA0E9179}" type="slidenum">
              <a:rPr lang="en-GB" smtClean="0"/>
              <a:t>‹#›</a:t>
            </a:fld>
            <a:endParaRPr lang="en-GB" dirty="0"/>
          </a:p>
        </p:txBody>
      </p:sp>
      <p:sp>
        <p:nvSpPr>
          <p:cNvPr id="2" name="Titel 1"/>
          <p:cNvSpPr>
            <a:spLocks noGrp="1"/>
          </p:cNvSpPr>
          <p:nvPr>
            <p:ph type="title"/>
          </p:nvPr>
        </p:nvSpPr>
        <p:spPr/>
        <p:txBody>
          <a:bodyPr/>
          <a:lstStyle/>
          <a:p>
            <a:r>
              <a:rPr lang="en-US"/>
              <a:t>Click to edit Master title style</a:t>
            </a:r>
            <a:endParaRPr lang="en-GB" dirty="0"/>
          </a:p>
        </p:txBody>
      </p:sp>
      <p:sp>
        <p:nvSpPr>
          <p:cNvPr id="14" name="Textplatzhalter 2"/>
          <p:cNvSpPr>
            <a:spLocks noGrp="1"/>
          </p:cNvSpPr>
          <p:nvPr>
            <p:ph type="body" idx="17" hasCustomPrompt="1"/>
          </p:nvPr>
        </p:nvSpPr>
        <p:spPr bwMode="gray">
          <a:xfrm>
            <a:off x="4727894" y="1344613"/>
            <a:ext cx="3960811" cy="533136"/>
          </a:xfrm>
          <a:solidFill>
            <a:schemeClr val="accent1"/>
          </a:solidFill>
          <a:ln>
            <a:solidFill>
              <a:schemeClr val="accent1"/>
            </a:solidFill>
          </a:ln>
        </p:spPr>
        <p:style>
          <a:lnRef idx="2">
            <a:schemeClr val="accent3">
              <a:shade val="50000"/>
            </a:schemeClr>
          </a:lnRef>
          <a:fillRef idx="1">
            <a:schemeClr val="accent3"/>
          </a:fillRef>
          <a:effectRef idx="0">
            <a:schemeClr val="accent3"/>
          </a:effectRef>
          <a:fontRef idx="none"/>
        </p:style>
        <p:txBody>
          <a:bodyPr anchor="ctr" anchorCtr="0">
            <a:noAutofit/>
          </a:bodyPr>
          <a:lstStyle>
            <a:lvl1pPr marL="92066" indent="0">
              <a:buNone/>
              <a:tabLst/>
              <a:defRPr sz="1800" b="1" baseline="0">
                <a:solidFill>
                  <a:schemeClr val="bg1"/>
                </a:solidFill>
                <a:latin typeface="+mj-lt"/>
              </a:defRPr>
            </a:lvl1pPr>
            <a:lvl2pPr marL="457153" indent="0">
              <a:buNone/>
              <a:defRPr sz="2000" b="1"/>
            </a:lvl2pPr>
            <a:lvl3pPr marL="914306" indent="0">
              <a:buNone/>
              <a:defRPr sz="1800" b="1"/>
            </a:lvl3pPr>
            <a:lvl4pPr marL="1371460" indent="0">
              <a:buNone/>
              <a:defRPr sz="1600" b="1"/>
            </a:lvl4pPr>
            <a:lvl5pPr marL="1828613" indent="0">
              <a:buNone/>
              <a:defRPr sz="1600" b="1"/>
            </a:lvl5pPr>
            <a:lvl6pPr marL="2285767" indent="0">
              <a:buNone/>
              <a:defRPr sz="1600" b="1"/>
            </a:lvl6pPr>
            <a:lvl7pPr marL="2742920" indent="0">
              <a:buNone/>
              <a:defRPr sz="1600" b="1"/>
            </a:lvl7pPr>
            <a:lvl8pPr marL="3200073" indent="0">
              <a:buNone/>
              <a:defRPr sz="1600" b="1"/>
            </a:lvl8pPr>
            <a:lvl9pPr marL="3657227" indent="0">
              <a:buNone/>
              <a:defRPr sz="1600" b="1"/>
            </a:lvl9pPr>
          </a:lstStyle>
          <a:p>
            <a:pPr lvl="0"/>
            <a:r>
              <a:rPr lang="en-GB" dirty="0"/>
              <a:t>Subtitle 2</a:t>
            </a:r>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bschlussfolie">
    <p:spTree>
      <p:nvGrpSpPr>
        <p:cNvPr id="1" name=""/>
        <p:cNvGrpSpPr/>
        <p:nvPr/>
      </p:nvGrpSpPr>
      <p:grpSpPr>
        <a:xfrm>
          <a:off x="0" y="0"/>
          <a:ext cx="0" cy="0"/>
          <a:chOff x="0" y="0"/>
          <a:chExt cx="0" cy="0"/>
        </a:xfrm>
      </p:grpSpPr>
      <p:sp>
        <p:nvSpPr>
          <p:cNvPr id="5" name="Rechteck 4"/>
          <p:cNvSpPr/>
          <p:nvPr/>
        </p:nvSpPr>
        <p:spPr>
          <a:xfrm>
            <a:off x="467544" y="1964530"/>
            <a:ext cx="4319712" cy="2716954"/>
          </a:xfrm>
          <a:prstGeom prst="rect">
            <a:avLst/>
          </a:prstGeom>
          <a:ln w="12700">
            <a:solidFill>
              <a:schemeClr val="bg1">
                <a:lumMod val="50000"/>
              </a:schemeClr>
            </a:solidFill>
          </a:ln>
          <a:effectLst/>
        </p:spPr>
        <p:style>
          <a:lnRef idx="2">
            <a:schemeClr val="dk1"/>
          </a:lnRef>
          <a:fillRef idx="1">
            <a:schemeClr val="lt1"/>
          </a:fillRef>
          <a:effectRef idx="0">
            <a:schemeClr val="dk1"/>
          </a:effectRef>
          <a:fontRef idx="minor">
            <a:schemeClr val="dk1"/>
          </a:fontRef>
        </p:style>
        <p:txBody>
          <a:bodyPr lIns="91431" tIns="45715" rIns="91431" bIns="45715" rtlCol="0" anchor="ctr"/>
          <a:lstStyle/>
          <a:p>
            <a:pPr algn="ctr"/>
            <a:endParaRPr lang="en-GB" dirty="0"/>
          </a:p>
        </p:txBody>
      </p:sp>
      <p:pic>
        <p:nvPicPr>
          <p:cNvPr id="7" name="Grafik 6" descr="Logo-für-VK.png"/>
          <p:cNvPicPr>
            <a:picLocks noChangeAspect="1"/>
          </p:cNvPicPr>
          <p:nvPr/>
        </p:nvPicPr>
        <p:blipFill>
          <a:blip r:embed="rId2" cstate="print"/>
          <a:stretch>
            <a:fillRect/>
          </a:stretch>
        </p:blipFill>
        <p:spPr>
          <a:xfrm>
            <a:off x="611560" y="2127250"/>
            <a:ext cx="492443" cy="2252663"/>
          </a:xfrm>
          <a:prstGeom prst="rect">
            <a:avLst/>
          </a:prstGeom>
        </p:spPr>
      </p:pic>
      <p:sp>
        <p:nvSpPr>
          <p:cNvPr id="11" name="Textplatzhalter 10"/>
          <p:cNvSpPr>
            <a:spLocks noGrp="1"/>
          </p:cNvSpPr>
          <p:nvPr>
            <p:ph type="body" sz="quarter" idx="10" hasCustomPrompt="1"/>
          </p:nvPr>
        </p:nvSpPr>
        <p:spPr>
          <a:xfrm>
            <a:off x="1684020" y="2559843"/>
            <a:ext cx="2763926" cy="1811291"/>
          </a:xfrm>
        </p:spPr>
        <p:txBody>
          <a:bodyPr>
            <a:normAutofit/>
          </a:bodyPr>
          <a:lstStyle>
            <a:lvl1pPr marL="0" marR="0" indent="0" algn="l" defTabSz="914306" rtl="0" eaLnBrk="1" fontAlgn="auto" latinLnBrk="0" hangingPunct="1">
              <a:lnSpc>
                <a:spcPct val="100000"/>
              </a:lnSpc>
              <a:spcBef>
                <a:spcPts val="0"/>
              </a:spcBef>
              <a:spcAft>
                <a:spcPts val="0"/>
              </a:spcAft>
              <a:buClr>
                <a:srgbClr val="4B2582"/>
              </a:buClr>
              <a:buSzTx/>
              <a:buFont typeface="Wingdings" pitchFamily="2" charset="2"/>
              <a:buNone/>
              <a:tabLst/>
              <a:defRPr sz="1100" baseline="0"/>
            </a:lvl1pPr>
            <a:lvl2pPr marL="0" indent="0">
              <a:buNone/>
              <a:defRPr/>
            </a:lvl2pPr>
            <a:lvl3pPr marL="0" indent="0">
              <a:buNone/>
              <a:defRPr/>
            </a:lvl3pPr>
            <a:lvl4pPr marL="0" indent="0">
              <a:buNone/>
              <a:defRPr/>
            </a:lvl4pPr>
            <a:lvl5pPr marL="0" indent="0">
              <a:buNone/>
              <a:defRPr/>
            </a:lvl5pPr>
          </a:lstStyle>
          <a:p>
            <a:pPr marL="0" marR="0" lvl="0" indent="0" algn="l" defTabSz="914306" rtl="0" eaLnBrk="1" fontAlgn="auto" latinLnBrk="0" hangingPunct="1">
              <a:lnSpc>
                <a:spcPct val="100000"/>
              </a:lnSpc>
              <a:spcBef>
                <a:spcPts val="0"/>
              </a:spcBef>
              <a:spcAft>
                <a:spcPts val="0"/>
              </a:spcAft>
              <a:buClr>
                <a:srgbClr val="4B2582"/>
              </a:buClr>
              <a:buSzTx/>
              <a:buFont typeface="Wingdings" pitchFamily="2" charset="2"/>
              <a:buNone/>
              <a:tabLst/>
              <a:defRPr/>
            </a:pPr>
            <a:r>
              <a:rPr kumimoji="0" lang="en-GB" sz="1000" b="0" i="0" u="none" strike="noStrike" kern="1200" cap="none" spc="0" normalizeH="0" baseline="0" noProof="0" dirty="0" err="1">
                <a:ln>
                  <a:noFill/>
                </a:ln>
                <a:solidFill>
                  <a:srgbClr val="000000"/>
                </a:solidFill>
                <a:effectLst/>
                <a:uLnTx/>
                <a:uFillTx/>
                <a:latin typeface="+mn-lt"/>
                <a:ea typeface="+mn-ea"/>
                <a:cs typeface="+mn-cs"/>
              </a:rPr>
              <a:t>Hier</a:t>
            </a:r>
            <a:r>
              <a:rPr kumimoji="0" lang="en-GB" sz="1000" b="0" i="0" u="none" strike="noStrike" kern="1200" cap="none" spc="0" normalizeH="0" baseline="0" noProof="0" dirty="0">
                <a:ln>
                  <a:noFill/>
                </a:ln>
                <a:solidFill>
                  <a:srgbClr val="000000"/>
                </a:solidFill>
                <a:effectLst/>
                <a:uLnTx/>
                <a:uFillTx/>
                <a:latin typeface="+mn-lt"/>
                <a:ea typeface="+mn-ea"/>
                <a:cs typeface="+mn-cs"/>
              </a:rPr>
              <a:t> </a:t>
            </a:r>
            <a:r>
              <a:rPr kumimoji="0" lang="en-GB" sz="1000" b="0" i="0" u="none" strike="noStrike" kern="1200" cap="none" spc="0" normalizeH="0" baseline="0" noProof="0" dirty="0" err="1">
                <a:ln>
                  <a:noFill/>
                </a:ln>
                <a:solidFill>
                  <a:srgbClr val="000000"/>
                </a:solidFill>
                <a:effectLst/>
                <a:uLnTx/>
                <a:uFillTx/>
                <a:latin typeface="+mn-lt"/>
                <a:ea typeface="+mn-ea"/>
                <a:cs typeface="+mn-cs"/>
              </a:rPr>
              <a:t>Adressdaten</a:t>
            </a:r>
            <a:r>
              <a:rPr kumimoji="0" lang="en-GB" sz="1000" b="0" i="0" u="none" strike="noStrike" kern="1200" cap="none" spc="0" normalizeH="0" baseline="0" noProof="0" dirty="0">
                <a:ln>
                  <a:noFill/>
                </a:ln>
                <a:solidFill>
                  <a:srgbClr val="000000"/>
                </a:solidFill>
                <a:effectLst/>
                <a:uLnTx/>
                <a:uFillTx/>
                <a:latin typeface="+mn-lt"/>
                <a:ea typeface="+mn-ea"/>
                <a:cs typeface="+mn-cs"/>
              </a:rPr>
              <a:t> </a:t>
            </a:r>
            <a:r>
              <a:rPr kumimoji="0" lang="en-GB" sz="1000" b="0" i="0" u="none" strike="noStrike" kern="1200" cap="none" spc="0" normalizeH="0" baseline="0" noProof="0" dirty="0" err="1">
                <a:ln>
                  <a:noFill/>
                </a:ln>
                <a:solidFill>
                  <a:srgbClr val="000000"/>
                </a:solidFill>
                <a:effectLst/>
                <a:uLnTx/>
                <a:uFillTx/>
                <a:latin typeface="+mn-lt"/>
                <a:ea typeface="+mn-ea"/>
                <a:cs typeface="+mn-cs"/>
              </a:rPr>
              <a:t>eingeben</a:t>
            </a:r>
            <a:endParaRPr kumimoji="0" lang="en-GB" sz="1000" b="0" i="0" u="none" strike="noStrike" kern="1200" cap="none" spc="0" normalizeH="0" baseline="0" noProof="0" dirty="0">
              <a:ln>
                <a:noFill/>
              </a:ln>
              <a:solidFill>
                <a:srgbClr val="000000"/>
              </a:solidFill>
              <a:effectLst/>
              <a:uLnTx/>
              <a:uFillTx/>
              <a:latin typeface="+mn-lt"/>
              <a:ea typeface="+mn-ea"/>
              <a:cs typeface="+mn-cs"/>
            </a:endParaRPr>
          </a:p>
        </p:txBody>
      </p:sp>
      <p:sp>
        <p:nvSpPr>
          <p:cNvPr id="8" name="Datumsplatzhalter 7"/>
          <p:cNvSpPr>
            <a:spLocks noGrp="1"/>
          </p:cNvSpPr>
          <p:nvPr>
            <p:ph type="dt" sz="half" idx="11"/>
          </p:nvPr>
        </p:nvSpPr>
        <p:spPr/>
        <p:txBody>
          <a:bodyPr/>
          <a:lstStyle/>
          <a:p>
            <a:endParaRPr lang="en-GB" dirty="0"/>
          </a:p>
        </p:txBody>
      </p:sp>
      <p:sp>
        <p:nvSpPr>
          <p:cNvPr id="9" name="Fußzeilenplatzhalter 8"/>
          <p:cNvSpPr>
            <a:spLocks noGrp="1"/>
          </p:cNvSpPr>
          <p:nvPr>
            <p:ph type="ftr" sz="quarter" idx="12"/>
          </p:nvPr>
        </p:nvSpPr>
        <p:spPr/>
        <p:txBody>
          <a:bodyPr/>
          <a:lstStyle/>
          <a:p>
            <a:endParaRPr lang="en-GB" dirty="0"/>
          </a:p>
        </p:txBody>
      </p:sp>
      <p:sp>
        <p:nvSpPr>
          <p:cNvPr id="10" name="Foliennummernplatzhalter 9"/>
          <p:cNvSpPr>
            <a:spLocks noGrp="1"/>
          </p:cNvSpPr>
          <p:nvPr>
            <p:ph type="sldNum" sz="quarter" idx="13"/>
          </p:nvPr>
        </p:nvSpPr>
        <p:spPr/>
        <p:txBody>
          <a:bodyPr/>
          <a:lstStyle/>
          <a:p>
            <a:r>
              <a:rPr lang="en-GB" dirty="0"/>
              <a:t>Page </a:t>
            </a:r>
            <a:fld id="{BE3DC40E-DBBE-4E2D-9EEC-FBF0DA0E9179}" type="slidenum">
              <a:rPr lang="en-GB" smtClean="0"/>
              <a:t>‹#›</a:t>
            </a:fld>
            <a:endParaRPr lang="en-GB"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folie kurz">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4" name="Gruppieren 23"/>
          <p:cNvGrpSpPr/>
          <p:nvPr userDrawn="1"/>
        </p:nvGrpSpPr>
        <p:grpSpPr>
          <a:xfrm>
            <a:off x="287338" y="603319"/>
            <a:ext cx="8552850" cy="1731679"/>
            <a:chOff x="287338" y="603319"/>
            <a:chExt cx="8552850" cy="2037600"/>
          </a:xfrm>
        </p:grpSpPr>
        <p:sp>
          <p:nvSpPr>
            <p:cNvPr id="26" name="Rechteck 25"/>
            <p:cNvSpPr/>
            <p:nvPr userDrawn="1"/>
          </p:nvSpPr>
          <p:spPr>
            <a:xfrm>
              <a:off x="6192000" y="603319"/>
              <a:ext cx="2648188" cy="2037600"/>
            </a:xfrm>
            <a:prstGeom prst="rect">
              <a:avLst/>
            </a:prstGeom>
            <a:solidFill>
              <a:schemeClr val="bg1"/>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dirty="0"/>
            </a:p>
          </p:txBody>
        </p:sp>
        <p:sp>
          <p:nvSpPr>
            <p:cNvPr id="27" name="Rechteck 26"/>
            <p:cNvSpPr/>
            <p:nvPr userDrawn="1"/>
          </p:nvSpPr>
          <p:spPr bwMode="blackWhite">
            <a:xfrm>
              <a:off x="287338" y="603319"/>
              <a:ext cx="5904662" cy="2037600"/>
            </a:xfrm>
            <a:prstGeom prst="rect">
              <a:avLst/>
            </a:prstGeom>
            <a:solidFill>
              <a:srgbClr val="0096D3">
                <a:alpha val="89804"/>
              </a:srgb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dirty="0"/>
            </a:p>
          </p:txBody>
        </p:sp>
      </p:grpSp>
      <p:sp>
        <p:nvSpPr>
          <p:cNvPr id="2" name="Titel 1"/>
          <p:cNvSpPr>
            <a:spLocks noGrp="1"/>
          </p:cNvSpPr>
          <p:nvPr>
            <p:ph type="ctrTitle" hasCustomPrompt="1"/>
          </p:nvPr>
        </p:nvSpPr>
        <p:spPr bwMode="black">
          <a:xfrm>
            <a:off x="605408" y="1294973"/>
            <a:ext cx="5466982" cy="516714"/>
          </a:xfrm>
          <a:prstGeom prst="rect">
            <a:avLst/>
          </a:prstGeom>
        </p:spPr>
        <p:txBody>
          <a:bodyPr tIns="0" anchor="b" anchorCtr="0">
            <a:noAutofit/>
          </a:bodyPr>
          <a:lstStyle>
            <a:lvl1pPr algn="l">
              <a:lnSpc>
                <a:spcPct val="100000"/>
              </a:lnSpc>
              <a:defRPr sz="3200" b="1" i="0" baseline="0">
                <a:solidFill>
                  <a:schemeClr val="bg1"/>
                </a:solidFill>
                <a:latin typeface="Georgia" charset="0"/>
                <a:ea typeface="Georgia" charset="0"/>
                <a:cs typeface="Georgia" charset="0"/>
              </a:defRPr>
            </a:lvl1pPr>
          </a:lstStyle>
          <a:p>
            <a:r>
              <a:rPr lang="en-GB" dirty="0"/>
              <a:t>Max. 1 line for header</a:t>
            </a:r>
          </a:p>
        </p:txBody>
      </p:sp>
      <p:sp>
        <p:nvSpPr>
          <p:cNvPr id="3" name="Untertitel 2"/>
          <p:cNvSpPr>
            <a:spLocks noGrp="1"/>
          </p:cNvSpPr>
          <p:nvPr>
            <p:ph type="subTitle" idx="1" hasCustomPrompt="1"/>
          </p:nvPr>
        </p:nvSpPr>
        <p:spPr bwMode="black">
          <a:xfrm>
            <a:off x="605408" y="993080"/>
            <a:ext cx="5466982" cy="304511"/>
          </a:xfrm>
        </p:spPr>
        <p:txBody>
          <a:bodyPr tIns="0" bIns="0">
            <a:noAutofit/>
          </a:bodyPr>
          <a:lstStyle>
            <a:lvl1pPr marL="0" indent="0" algn="l">
              <a:lnSpc>
                <a:spcPct val="100000"/>
              </a:lnSpc>
              <a:buNone/>
              <a:defRPr sz="1800" b="1" i="0">
                <a:solidFill>
                  <a:schemeClr val="tx1"/>
                </a:solidFill>
                <a:latin typeface="Verdana" charset="0"/>
                <a:ea typeface="Verdana" charset="0"/>
                <a:cs typeface="Verdana" charset="0"/>
              </a:defRPr>
            </a:lvl1pPr>
            <a:lvl2pPr marL="457153" indent="0" algn="ctr">
              <a:buNone/>
              <a:defRPr>
                <a:solidFill>
                  <a:schemeClr val="tx1">
                    <a:tint val="75000"/>
                  </a:schemeClr>
                </a:solidFill>
              </a:defRPr>
            </a:lvl2pPr>
            <a:lvl3pPr marL="914306" indent="0" algn="ctr">
              <a:buNone/>
              <a:defRPr>
                <a:solidFill>
                  <a:schemeClr val="tx1">
                    <a:tint val="75000"/>
                  </a:schemeClr>
                </a:solidFill>
              </a:defRPr>
            </a:lvl3pPr>
            <a:lvl4pPr marL="1371460" indent="0" algn="ctr">
              <a:buNone/>
              <a:defRPr>
                <a:solidFill>
                  <a:schemeClr val="tx1">
                    <a:tint val="75000"/>
                  </a:schemeClr>
                </a:solidFill>
              </a:defRPr>
            </a:lvl4pPr>
            <a:lvl5pPr marL="1828613" indent="0" algn="ctr">
              <a:buNone/>
              <a:defRPr>
                <a:solidFill>
                  <a:schemeClr val="tx1">
                    <a:tint val="75000"/>
                  </a:schemeClr>
                </a:solidFill>
              </a:defRPr>
            </a:lvl5pPr>
            <a:lvl6pPr marL="2285767" indent="0" algn="ctr">
              <a:buNone/>
              <a:defRPr>
                <a:solidFill>
                  <a:schemeClr val="tx1">
                    <a:tint val="75000"/>
                  </a:schemeClr>
                </a:solidFill>
              </a:defRPr>
            </a:lvl6pPr>
            <a:lvl7pPr marL="2742920" indent="0" algn="ctr">
              <a:buNone/>
              <a:defRPr>
                <a:solidFill>
                  <a:schemeClr val="tx1">
                    <a:tint val="75000"/>
                  </a:schemeClr>
                </a:solidFill>
              </a:defRPr>
            </a:lvl7pPr>
            <a:lvl8pPr marL="3200073" indent="0" algn="ctr">
              <a:buNone/>
              <a:defRPr>
                <a:solidFill>
                  <a:schemeClr val="tx1">
                    <a:tint val="75000"/>
                  </a:schemeClr>
                </a:solidFill>
              </a:defRPr>
            </a:lvl8pPr>
            <a:lvl9pPr marL="3657227" indent="0" algn="ctr">
              <a:buNone/>
              <a:defRPr>
                <a:solidFill>
                  <a:schemeClr val="tx1">
                    <a:tint val="75000"/>
                  </a:schemeClr>
                </a:solidFill>
              </a:defRPr>
            </a:lvl9pPr>
          </a:lstStyle>
          <a:p>
            <a:r>
              <a:rPr lang="en-GB" dirty="0"/>
              <a:t>Add subtitle here if required</a:t>
            </a:r>
          </a:p>
        </p:txBody>
      </p:sp>
      <p:sp>
        <p:nvSpPr>
          <p:cNvPr id="16" name="Textplatzhalter 9"/>
          <p:cNvSpPr>
            <a:spLocks noGrp="1"/>
          </p:cNvSpPr>
          <p:nvPr>
            <p:ph type="body" sz="quarter" idx="11" hasCustomPrompt="1"/>
          </p:nvPr>
        </p:nvSpPr>
        <p:spPr bwMode="white">
          <a:xfrm>
            <a:off x="287338" y="2642906"/>
            <a:ext cx="4284662" cy="805551"/>
          </a:xfrm>
          <a:solidFill>
            <a:schemeClr val="bg1">
              <a:alpha val="90000"/>
            </a:schemeClr>
          </a:solidFill>
        </p:spPr>
        <p:txBody>
          <a:bodyPr wrap="square" lIns="324000" tIns="216000" rIns="324000" bIns="216000" rtlCol="0" anchor="t" anchorCtr="0">
            <a:spAutoFit/>
          </a:bodyPr>
          <a:lstStyle>
            <a:lvl1pPr marL="0" indent="0">
              <a:buNone/>
              <a:defRPr lang="de-DE" sz="1200" dirty="0" smtClean="0"/>
            </a:lvl1pPr>
          </a:lstStyle>
          <a:p>
            <a:r>
              <a:rPr lang="en-GB" dirty="0"/>
              <a:t>Information about presentation (author, version No. etc.)</a:t>
            </a:r>
          </a:p>
        </p:txBody>
      </p:sp>
      <p:sp>
        <p:nvSpPr>
          <p:cNvPr id="12" name="Textplatzhalter 7"/>
          <p:cNvSpPr>
            <a:spLocks noGrp="1"/>
          </p:cNvSpPr>
          <p:nvPr>
            <p:ph type="body" sz="quarter" idx="12" hasCustomPrompt="1"/>
          </p:nvPr>
        </p:nvSpPr>
        <p:spPr bwMode="auto">
          <a:xfrm>
            <a:off x="457200" y="5426926"/>
            <a:ext cx="1638300" cy="243623"/>
          </a:xfrm>
        </p:spPr>
        <p:txBody>
          <a:bodyPr>
            <a:noAutofit/>
          </a:bodyPr>
          <a:lstStyle>
            <a:lvl1pPr marL="0" indent="0">
              <a:buNone/>
              <a:defRPr sz="900" cap="all" baseline="0">
                <a:solidFill>
                  <a:schemeClr val="bg1"/>
                </a:solidFill>
              </a:defRPr>
            </a:lvl1pPr>
            <a:lvl2pPr marL="266700" indent="0">
              <a:buNone/>
              <a:defRPr sz="1050"/>
            </a:lvl2pPr>
            <a:lvl3pPr marL="541338" indent="0">
              <a:buNone/>
              <a:defRPr sz="1050"/>
            </a:lvl3pPr>
            <a:lvl4pPr marL="808038" indent="0">
              <a:buNone/>
              <a:defRPr sz="1000"/>
            </a:lvl4pPr>
            <a:lvl5pPr marL="1077913" indent="0">
              <a:buNone/>
              <a:defRPr sz="1000"/>
            </a:lvl5pPr>
          </a:lstStyle>
          <a:p>
            <a:pPr lvl="0"/>
            <a:r>
              <a:rPr lang="en-GB" dirty="0"/>
              <a:t>State: </a:t>
            </a:r>
            <a:r>
              <a:rPr lang="en-GB" dirty="0" err="1"/>
              <a:t>xx.xx.xxxx</a:t>
            </a:r>
            <a:endParaRPr lang="en-GB" dirty="0"/>
          </a:p>
        </p:txBody>
      </p:sp>
      <p:pic>
        <p:nvPicPr>
          <p:cNvPr id="19" name="Grafik 18">
            <a:extLst>
              <a:ext uri="{FF2B5EF4-FFF2-40B4-BE49-F238E27FC236}">
                <a16:creationId xmlns:a16="http://schemas.microsoft.com/office/drawing/2014/main" id="{BE16B78E-14FB-4C1E-8625-0D5A429E49F4}"/>
              </a:ext>
            </a:extLst>
          </p:cNvPr>
          <p:cNvPicPr>
            <a:picLocks noChangeAspect="1"/>
          </p:cNvPicPr>
          <p:nvPr userDrawn="1"/>
        </p:nvPicPr>
        <p:blipFill>
          <a:blip r:embed="rId3"/>
          <a:stretch>
            <a:fillRect/>
          </a:stretch>
        </p:blipFill>
        <p:spPr>
          <a:xfrm>
            <a:off x="6579375" y="1065910"/>
            <a:ext cx="1849165" cy="975600"/>
          </a:xfrm>
          <a:prstGeom prst="rect">
            <a:avLst/>
          </a:prstGeom>
        </p:spPr>
      </p:pic>
      <p:pic>
        <p:nvPicPr>
          <p:cNvPr id="11" name="Grafik 10">
            <a:extLst>
              <a:ext uri="{FF2B5EF4-FFF2-40B4-BE49-F238E27FC236}">
                <a16:creationId xmlns:a16="http://schemas.microsoft.com/office/drawing/2014/main" id="{E9B62297-FBCA-40E7-A876-7818F7A81C76}"/>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6615113" y="5141094"/>
            <a:ext cx="1835942" cy="295313"/>
          </a:xfrm>
          <a:prstGeom prst="rect">
            <a:avLst/>
          </a:prstGeom>
        </p:spPr>
      </p:pic>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a:xfrm>
            <a:off x="462019" y="1344613"/>
            <a:ext cx="7759644" cy="3853905"/>
          </a:xfrm>
        </p:spPr>
        <p:txBody>
          <a:bodyPr lIns="0" rIns="0">
            <a:normAutofit/>
          </a:bodyPr>
          <a:lstStyle>
            <a:lvl1pPr>
              <a:defRPr sz="1600"/>
            </a:lvl1pPr>
            <a:lvl2pPr>
              <a:defRPr sz="1500"/>
            </a:lvl2pPr>
            <a:lvl3pPr>
              <a:defRPr sz="1400"/>
            </a:lvl3pPr>
            <a:lvl4pPr>
              <a:defRPr sz="1200"/>
            </a:lvl4pPr>
            <a:lvl5pPr>
              <a:defRPr sz="1200"/>
            </a:lvl5pPr>
          </a:lstStyle>
          <a:p>
            <a:pPr lvl="0"/>
            <a:r>
              <a:rPr lang="en-GB" dirty="0" err="1"/>
              <a:t>Textmasterformat</a:t>
            </a:r>
            <a:r>
              <a:rPr lang="en-GB" dirty="0"/>
              <a:t> </a:t>
            </a:r>
            <a:r>
              <a:rPr lang="en-GB" dirty="0" err="1"/>
              <a:t>durch</a:t>
            </a:r>
            <a:r>
              <a:rPr lang="en-GB" dirty="0"/>
              <a:t> </a:t>
            </a:r>
            <a:r>
              <a:rPr lang="en-GB" dirty="0" err="1"/>
              <a:t>Klicken</a:t>
            </a:r>
            <a:r>
              <a:rPr lang="en-GB" dirty="0"/>
              <a:t> </a:t>
            </a:r>
            <a:r>
              <a:rPr lang="en-GB" dirty="0" err="1"/>
              <a:t>bearbeiten</a:t>
            </a:r>
            <a:endParaRPr lang="en-GB" dirty="0"/>
          </a:p>
          <a:p>
            <a:pPr lvl="1"/>
            <a:r>
              <a:rPr lang="en-GB" dirty="0" err="1"/>
              <a:t>Zweite</a:t>
            </a:r>
            <a:r>
              <a:rPr lang="en-GB" dirty="0"/>
              <a:t> </a:t>
            </a:r>
            <a:r>
              <a:rPr lang="en-GB" dirty="0" err="1"/>
              <a:t>Ebene</a:t>
            </a:r>
            <a:endParaRPr lang="en-GB" dirty="0"/>
          </a:p>
          <a:p>
            <a:pPr lvl="2"/>
            <a:r>
              <a:rPr lang="en-GB" dirty="0" err="1"/>
              <a:t>Dritte</a:t>
            </a:r>
            <a:r>
              <a:rPr lang="en-GB" dirty="0"/>
              <a:t> </a:t>
            </a:r>
            <a:r>
              <a:rPr lang="en-GB" dirty="0" err="1"/>
              <a:t>Ebene</a:t>
            </a:r>
            <a:endParaRPr lang="en-GB" dirty="0"/>
          </a:p>
          <a:p>
            <a:pPr lvl="3"/>
            <a:r>
              <a:rPr lang="en-GB" dirty="0" err="1"/>
              <a:t>Vierte</a:t>
            </a:r>
            <a:r>
              <a:rPr lang="en-GB" dirty="0"/>
              <a:t> </a:t>
            </a:r>
            <a:r>
              <a:rPr lang="en-GB" dirty="0" err="1"/>
              <a:t>Ebene</a:t>
            </a:r>
            <a:endParaRPr lang="en-GB" dirty="0"/>
          </a:p>
          <a:p>
            <a:pPr lvl="4"/>
            <a:r>
              <a:rPr lang="en-GB" dirty="0" err="1"/>
              <a:t>Fünfte</a:t>
            </a:r>
            <a:r>
              <a:rPr lang="en-GB" dirty="0"/>
              <a:t> </a:t>
            </a:r>
            <a:r>
              <a:rPr lang="en-GB" dirty="0" err="1"/>
              <a:t>Ebene</a:t>
            </a:r>
            <a:endParaRPr lang="en-GB" dirty="0"/>
          </a:p>
        </p:txBody>
      </p:sp>
      <p:sp>
        <p:nvSpPr>
          <p:cNvPr id="4" name="Datumsplatzhalter 3"/>
          <p:cNvSpPr>
            <a:spLocks noGrp="1"/>
          </p:cNvSpPr>
          <p:nvPr>
            <p:ph type="dt" sz="half" idx="10"/>
          </p:nvPr>
        </p:nvSpPr>
        <p:spPr/>
        <p:txBody>
          <a:bodyPr/>
          <a:lstStyle/>
          <a:p>
            <a:endParaRPr lang="en-GB" dirty="0"/>
          </a:p>
        </p:txBody>
      </p:sp>
      <p:sp>
        <p:nvSpPr>
          <p:cNvPr id="8" name="Fußzeilenplatzhalter 7"/>
          <p:cNvSpPr>
            <a:spLocks noGrp="1"/>
          </p:cNvSpPr>
          <p:nvPr>
            <p:ph type="ftr" sz="quarter" idx="11"/>
          </p:nvPr>
        </p:nvSpPr>
        <p:spPr/>
        <p:txBody>
          <a:bodyPr/>
          <a:lstStyle/>
          <a:p>
            <a:endParaRPr lang="en-GB" dirty="0"/>
          </a:p>
        </p:txBody>
      </p:sp>
      <p:sp>
        <p:nvSpPr>
          <p:cNvPr id="9" name="Foliennummernplatzhalter 8"/>
          <p:cNvSpPr>
            <a:spLocks noGrp="1"/>
          </p:cNvSpPr>
          <p:nvPr>
            <p:ph type="sldNum" sz="quarter" idx="12"/>
          </p:nvPr>
        </p:nvSpPr>
        <p:spPr/>
        <p:txBody>
          <a:bodyPr/>
          <a:lstStyle/>
          <a:p>
            <a:r>
              <a:rPr lang="en-GB" dirty="0"/>
              <a:t>Page </a:t>
            </a:r>
            <a:fld id="{BE3DC40E-DBBE-4E2D-9EEC-FBF0DA0E9179}" type="slidenum">
              <a:rPr lang="en-GB" smtClean="0"/>
              <a:t>‹#›</a:t>
            </a:fld>
            <a:endParaRPr lang="en-GB" dirty="0"/>
          </a:p>
        </p:txBody>
      </p:sp>
      <p:sp>
        <p:nvSpPr>
          <p:cNvPr id="2" name="Titel 1"/>
          <p:cNvSpPr>
            <a:spLocks noGrp="1"/>
          </p:cNvSpPr>
          <p:nvPr>
            <p:ph type="title"/>
          </p:nvPr>
        </p:nvSpPr>
        <p:spPr/>
        <p:txBody>
          <a:bodyPr/>
          <a:lstStyle/>
          <a:p>
            <a:r>
              <a:rPr lang="en-US"/>
              <a:t>Click to edit Master title style</a:t>
            </a:r>
            <a:endParaRPr lang="en-GB"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elfolie ohne Bild">
    <p:spTree>
      <p:nvGrpSpPr>
        <p:cNvPr id="1" name=""/>
        <p:cNvGrpSpPr/>
        <p:nvPr/>
      </p:nvGrpSpPr>
      <p:grpSpPr>
        <a:xfrm>
          <a:off x="0" y="0"/>
          <a:ext cx="0" cy="0"/>
          <a:chOff x="0" y="0"/>
          <a:chExt cx="0" cy="0"/>
        </a:xfrm>
      </p:grpSpPr>
      <p:grpSp>
        <p:nvGrpSpPr>
          <p:cNvPr id="12" name="Gruppieren 11"/>
          <p:cNvGrpSpPr/>
          <p:nvPr userDrawn="1"/>
        </p:nvGrpSpPr>
        <p:grpSpPr>
          <a:xfrm>
            <a:off x="287338" y="603319"/>
            <a:ext cx="8552850" cy="2037600"/>
            <a:chOff x="287338" y="603319"/>
            <a:chExt cx="8552850" cy="2037600"/>
          </a:xfrm>
        </p:grpSpPr>
        <p:sp>
          <p:nvSpPr>
            <p:cNvPr id="16" name="Rechteck 15"/>
            <p:cNvSpPr/>
            <p:nvPr userDrawn="1"/>
          </p:nvSpPr>
          <p:spPr>
            <a:xfrm>
              <a:off x="6192000" y="603319"/>
              <a:ext cx="2648188" cy="2037600"/>
            </a:xfrm>
            <a:prstGeom prst="rect">
              <a:avLst/>
            </a:prstGeom>
            <a:solidFill>
              <a:schemeClr val="bg1"/>
            </a:solidFill>
            <a:ln>
              <a:solidFill>
                <a:schemeClr val="accent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dirty="0"/>
            </a:p>
          </p:txBody>
        </p:sp>
        <p:sp>
          <p:nvSpPr>
            <p:cNvPr id="17" name="Rechteck 16"/>
            <p:cNvSpPr/>
            <p:nvPr userDrawn="1"/>
          </p:nvSpPr>
          <p:spPr bwMode="blackWhite">
            <a:xfrm>
              <a:off x="287338" y="603319"/>
              <a:ext cx="5904662" cy="2037600"/>
            </a:xfrm>
            <a:prstGeom prst="rect">
              <a:avLst/>
            </a:prstGeom>
            <a:solidFill>
              <a:srgbClr val="0096D3"/>
            </a:solidFill>
            <a:ln>
              <a:solidFill>
                <a:schemeClr val="accent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dirty="0"/>
            </a:p>
          </p:txBody>
        </p:sp>
      </p:grpSp>
      <p:sp>
        <p:nvSpPr>
          <p:cNvPr id="14" name="Textplatzhalter 9"/>
          <p:cNvSpPr>
            <a:spLocks noGrp="1"/>
          </p:cNvSpPr>
          <p:nvPr>
            <p:ph type="body" sz="quarter" idx="11" hasCustomPrompt="1"/>
          </p:nvPr>
        </p:nvSpPr>
        <p:spPr bwMode="white">
          <a:xfrm>
            <a:off x="287338" y="2941638"/>
            <a:ext cx="4284662" cy="805551"/>
          </a:xfrm>
          <a:solidFill>
            <a:schemeClr val="bg1">
              <a:alpha val="90000"/>
            </a:schemeClr>
          </a:solidFill>
        </p:spPr>
        <p:txBody>
          <a:bodyPr wrap="square" lIns="324000" tIns="216000" rIns="324000" bIns="216000" rtlCol="0" anchor="t" anchorCtr="0">
            <a:spAutoFit/>
          </a:bodyPr>
          <a:lstStyle>
            <a:lvl1pPr marL="0" indent="0">
              <a:buNone/>
              <a:defRPr lang="de-DE" sz="1200" dirty="0" smtClean="0"/>
            </a:lvl1pPr>
          </a:lstStyle>
          <a:p>
            <a:r>
              <a:rPr lang="en-GB" dirty="0"/>
              <a:t>Information about presentation (author, version No. etc.)</a:t>
            </a:r>
          </a:p>
        </p:txBody>
      </p:sp>
      <p:sp>
        <p:nvSpPr>
          <p:cNvPr id="10" name="Textplatzhalter 7"/>
          <p:cNvSpPr>
            <a:spLocks noGrp="1"/>
          </p:cNvSpPr>
          <p:nvPr>
            <p:ph type="body" sz="quarter" idx="12" hasCustomPrompt="1"/>
          </p:nvPr>
        </p:nvSpPr>
        <p:spPr>
          <a:xfrm>
            <a:off x="457200" y="5426926"/>
            <a:ext cx="1638300" cy="243623"/>
          </a:xfrm>
        </p:spPr>
        <p:txBody>
          <a:bodyPr>
            <a:noAutofit/>
          </a:bodyPr>
          <a:lstStyle>
            <a:lvl1pPr marL="0" indent="0">
              <a:buNone/>
              <a:defRPr sz="900" cap="all" baseline="0">
                <a:solidFill>
                  <a:schemeClr val="tx1"/>
                </a:solidFill>
              </a:defRPr>
            </a:lvl1pPr>
            <a:lvl2pPr marL="266700" indent="0">
              <a:buNone/>
              <a:defRPr sz="1050"/>
            </a:lvl2pPr>
            <a:lvl3pPr marL="541338" indent="0">
              <a:buNone/>
              <a:defRPr sz="1050"/>
            </a:lvl3pPr>
            <a:lvl4pPr marL="808038" indent="0">
              <a:buNone/>
              <a:defRPr sz="1000"/>
            </a:lvl4pPr>
            <a:lvl5pPr marL="1077913" indent="0">
              <a:buNone/>
              <a:defRPr sz="1000"/>
            </a:lvl5pPr>
          </a:lstStyle>
          <a:p>
            <a:pPr lvl="0"/>
            <a:r>
              <a:rPr lang="en-GB" dirty="0"/>
              <a:t>State: </a:t>
            </a:r>
            <a:r>
              <a:rPr lang="en-GB" dirty="0" err="1"/>
              <a:t>xx.xx.xxxx</a:t>
            </a:r>
            <a:endParaRPr lang="en-GB" dirty="0"/>
          </a:p>
        </p:txBody>
      </p:sp>
      <p:sp>
        <p:nvSpPr>
          <p:cNvPr id="13" name="Titel 1"/>
          <p:cNvSpPr>
            <a:spLocks noGrp="1"/>
          </p:cNvSpPr>
          <p:nvPr>
            <p:ph type="ctrTitle" hasCustomPrompt="1"/>
          </p:nvPr>
        </p:nvSpPr>
        <p:spPr bwMode="black">
          <a:xfrm>
            <a:off x="605406" y="1301365"/>
            <a:ext cx="5436000" cy="1026000"/>
          </a:xfrm>
          <a:prstGeom prst="rect">
            <a:avLst/>
          </a:prstGeom>
        </p:spPr>
        <p:txBody>
          <a:bodyPr tIns="0" anchor="ctr" anchorCtr="0">
            <a:noAutofit/>
          </a:bodyPr>
          <a:lstStyle>
            <a:lvl1pPr algn="l">
              <a:lnSpc>
                <a:spcPct val="100000"/>
              </a:lnSpc>
              <a:defRPr sz="3200" b="1" i="0" baseline="0">
                <a:solidFill>
                  <a:schemeClr val="bg1"/>
                </a:solidFill>
                <a:latin typeface="Georgia" charset="0"/>
                <a:ea typeface="Georgia" charset="0"/>
                <a:cs typeface="Georgia" charset="0"/>
              </a:defRPr>
            </a:lvl1pPr>
          </a:lstStyle>
          <a:p>
            <a:r>
              <a:rPr lang="en-GB" dirty="0"/>
              <a:t>Max. 2 lines of text for header</a:t>
            </a:r>
          </a:p>
        </p:txBody>
      </p:sp>
      <p:sp>
        <p:nvSpPr>
          <p:cNvPr id="15" name="Untertitel 2"/>
          <p:cNvSpPr>
            <a:spLocks noGrp="1"/>
          </p:cNvSpPr>
          <p:nvPr>
            <p:ph type="subTitle" idx="1" hasCustomPrompt="1"/>
          </p:nvPr>
        </p:nvSpPr>
        <p:spPr bwMode="black">
          <a:xfrm>
            <a:off x="605406" y="993080"/>
            <a:ext cx="5436000" cy="351533"/>
          </a:xfrm>
        </p:spPr>
        <p:txBody>
          <a:bodyPr tIns="0" bIns="0">
            <a:noAutofit/>
          </a:bodyPr>
          <a:lstStyle>
            <a:lvl1pPr marL="0" indent="0" algn="l">
              <a:lnSpc>
                <a:spcPct val="100000"/>
              </a:lnSpc>
              <a:buNone/>
              <a:defRPr sz="1800" b="1" i="0">
                <a:solidFill>
                  <a:schemeClr val="tx1"/>
                </a:solidFill>
                <a:latin typeface="Verdana" charset="0"/>
                <a:ea typeface="Verdana" charset="0"/>
                <a:cs typeface="Verdana" charset="0"/>
              </a:defRPr>
            </a:lvl1pPr>
            <a:lvl2pPr marL="457153" indent="0" algn="ctr">
              <a:buNone/>
              <a:defRPr>
                <a:solidFill>
                  <a:schemeClr val="tx1">
                    <a:tint val="75000"/>
                  </a:schemeClr>
                </a:solidFill>
              </a:defRPr>
            </a:lvl2pPr>
            <a:lvl3pPr marL="914306" indent="0" algn="ctr">
              <a:buNone/>
              <a:defRPr>
                <a:solidFill>
                  <a:schemeClr val="tx1">
                    <a:tint val="75000"/>
                  </a:schemeClr>
                </a:solidFill>
              </a:defRPr>
            </a:lvl3pPr>
            <a:lvl4pPr marL="1371460" indent="0" algn="ctr">
              <a:buNone/>
              <a:defRPr>
                <a:solidFill>
                  <a:schemeClr val="tx1">
                    <a:tint val="75000"/>
                  </a:schemeClr>
                </a:solidFill>
              </a:defRPr>
            </a:lvl4pPr>
            <a:lvl5pPr marL="1828613" indent="0" algn="ctr">
              <a:buNone/>
              <a:defRPr>
                <a:solidFill>
                  <a:schemeClr val="tx1">
                    <a:tint val="75000"/>
                  </a:schemeClr>
                </a:solidFill>
              </a:defRPr>
            </a:lvl5pPr>
            <a:lvl6pPr marL="2285767" indent="0" algn="ctr">
              <a:buNone/>
              <a:defRPr>
                <a:solidFill>
                  <a:schemeClr val="tx1">
                    <a:tint val="75000"/>
                  </a:schemeClr>
                </a:solidFill>
              </a:defRPr>
            </a:lvl6pPr>
            <a:lvl7pPr marL="2742920" indent="0" algn="ctr">
              <a:buNone/>
              <a:defRPr>
                <a:solidFill>
                  <a:schemeClr val="tx1">
                    <a:tint val="75000"/>
                  </a:schemeClr>
                </a:solidFill>
              </a:defRPr>
            </a:lvl7pPr>
            <a:lvl8pPr marL="3200073" indent="0" algn="ctr">
              <a:buNone/>
              <a:defRPr>
                <a:solidFill>
                  <a:schemeClr val="tx1">
                    <a:tint val="75000"/>
                  </a:schemeClr>
                </a:solidFill>
              </a:defRPr>
            </a:lvl8pPr>
            <a:lvl9pPr marL="3657227" indent="0" algn="ctr">
              <a:buNone/>
              <a:defRPr>
                <a:solidFill>
                  <a:schemeClr val="tx1">
                    <a:tint val="75000"/>
                  </a:schemeClr>
                </a:solidFill>
              </a:defRPr>
            </a:lvl9pPr>
          </a:lstStyle>
          <a:p>
            <a:r>
              <a:rPr lang="en-GB" dirty="0"/>
              <a:t>Add subtitle here if required</a:t>
            </a:r>
          </a:p>
        </p:txBody>
      </p:sp>
      <p:pic>
        <p:nvPicPr>
          <p:cNvPr id="21" name="Grafik 20">
            <a:extLst>
              <a:ext uri="{FF2B5EF4-FFF2-40B4-BE49-F238E27FC236}">
                <a16:creationId xmlns:a16="http://schemas.microsoft.com/office/drawing/2014/main" id="{BA9844F5-FA66-4582-86D9-5CEB57D81516}"/>
              </a:ext>
            </a:extLst>
          </p:cNvPr>
          <p:cNvPicPr>
            <a:picLocks noChangeAspect="1"/>
          </p:cNvPicPr>
          <p:nvPr userDrawn="1"/>
        </p:nvPicPr>
        <p:blipFill>
          <a:blip r:embed="rId2"/>
          <a:stretch>
            <a:fillRect/>
          </a:stretch>
        </p:blipFill>
        <p:spPr>
          <a:xfrm>
            <a:off x="6579375" y="1065910"/>
            <a:ext cx="1849165" cy="975600"/>
          </a:xfrm>
          <a:prstGeom prst="rect">
            <a:avLst/>
          </a:prstGeom>
        </p:spPr>
      </p:pic>
      <p:pic>
        <p:nvPicPr>
          <p:cNvPr id="18" name="Grafik 17">
            <a:extLst>
              <a:ext uri="{FF2B5EF4-FFF2-40B4-BE49-F238E27FC236}">
                <a16:creationId xmlns:a16="http://schemas.microsoft.com/office/drawing/2014/main" id="{B702B7F6-CDD2-4C6E-BBC1-61A114A8A828}"/>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6617341" y="5141369"/>
            <a:ext cx="1831485" cy="294763"/>
          </a:xfrm>
          <a:prstGeom prst="rect">
            <a:avLst/>
          </a:prstGeom>
        </p:spPr>
      </p:pic>
    </p:spTree>
    <p:extLst>
      <p:ext uri="{BB962C8B-B14F-4D97-AF65-F5344CB8AC3E}">
        <p14:creationId xmlns:p14="http://schemas.microsoft.com/office/powerpoint/2010/main" val="154679611"/>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elfolie ohne Bild kurz">
    <p:spTree>
      <p:nvGrpSpPr>
        <p:cNvPr id="1" name=""/>
        <p:cNvGrpSpPr/>
        <p:nvPr/>
      </p:nvGrpSpPr>
      <p:grpSpPr>
        <a:xfrm>
          <a:off x="0" y="0"/>
          <a:ext cx="0" cy="0"/>
          <a:chOff x="0" y="0"/>
          <a:chExt cx="0" cy="0"/>
        </a:xfrm>
      </p:grpSpPr>
      <p:grpSp>
        <p:nvGrpSpPr>
          <p:cNvPr id="13" name="Gruppieren 12"/>
          <p:cNvGrpSpPr/>
          <p:nvPr userDrawn="1"/>
        </p:nvGrpSpPr>
        <p:grpSpPr>
          <a:xfrm>
            <a:off x="287338" y="603319"/>
            <a:ext cx="8552850" cy="1731679"/>
            <a:chOff x="287338" y="603319"/>
            <a:chExt cx="8552850" cy="2037600"/>
          </a:xfrm>
        </p:grpSpPr>
        <p:sp>
          <p:nvSpPr>
            <p:cNvPr id="15" name="Rechteck 14"/>
            <p:cNvSpPr/>
            <p:nvPr userDrawn="1"/>
          </p:nvSpPr>
          <p:spPr>
            <a:xfrm>
              <a:off x="6192000" y="603319"/>
              <a:ext cx="2648188" cy="2037600"/>
            </a:xfrm>
            <a:prstGeom prst="rect">
              <a:avLst/>
            </a:prstGeom>
            <a:solidFill>
              <a:schemeClr val="bg1"/>
            </a:solidFill>
            <a:ln>
              <a:solidFill>
                <a:schemeClr val="accent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dirty="0"/>
            </a:p>
          </p:txBody>
        </p:sp>
        <p:sp>
          <p:nvSpPr>
            <p:cNvPr id="17" name="Rechteck 16"/>
            <p:cNvSpPr/>
            <p:nvPr userDrawn="1"/>
          </p:nvSpPr>
          <p:spPr bwMode="blackWhite">
            <a:xfrm>
              <a:off x="287338" y="603319"/>
              <a:ext cx="5904662" cy="2037600"/>
            </a:xfrm>
            <a:prstGeom prst="rect">
              <a:avLst/>
            </a:prstGeom>
            <a:solidFill>
              <a:srgbClr val="0096D3"/>
            </a:solidFill>
            <a:ln>
              <a:solidFill>
                <a:schemeClr val="accent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dirty="0"/>
            </a:p>
          </p:txBody>
        </p:sp>
      </p:grpSp>
      <p:sp>
        <p:nvSpPr>
          <p:cNvPr id="2" name="Titel 1"/>
          <p:cNvSpPr>
            <a:spLocks noGrp="1"/>
          </p:cNvSpPr>
          <p:nvPr>
            <p:ph type="ctrTitle" hasCustomPrompt="1"/>
          </p:nvPr>
        </p:nvSpPr>
        <p:spPr bwMode="black">
          <a:xfrm>
            <a:off x="605407" y="1294973"/>
            <a:ext cx="5436000" cy="516714"/>
          </a:xfrm>
          <a:prstGeom prst="rect">
            <a:avLst/>
          </a:prstGeom>
        </p:spPr>
        <p:txBody>
          <a:bodyPr tIns="0" anchor="b" anchorCtr="0">
            <a:noAutofit/>
          </a:bodyPr>
          <a:lstStyle>
            <a:lvl1pPr algn="l">
              <a:lnSpc>
                <a:spcPct val="100000"/>
              </a:lnSpc>
              <a:defRPr sz="3200" b="1" i="0" baseline="0">
                <a:solidFill>
                  <a:schemeClr val="bg1"/>
                </a:solidFill>
                <a:latin typeface="Georgia" charset="0"/>
                <a:ea typeface="Georgia" charset="0"/>
                <a:cs typeface="Georgia" charset="0"/>
              </a:defRPr>
            </a:lvl1pPr>
          </a:lstStyle>
          <a:p>
            <a:r>
              <a:rPr lang="en-GB" dirty="0"/>
              <a:t>Max. 1 line for header</a:t>
            </a:r>
          </a:p>
        </p:txBody>
      </p:sp>
      <p:sp>
        <p:nvSpPr>
          <p:cNvPr id="3" name="Untertitel 2"/>
          <p:cNvSpPr>
            <a:spLocks noGrp="1"/>
          </p:cNvSpPr>
          <p:nvPr>
            <p:ph type="subTitle" idx="1" hasCustomPrompt="1"/>
          </p:nvPr>
        </p:nvSpPr>
        <p:spPr bwMode="black">
          <a:xfrm>
            <a:off x="605407" y="993080"/>
            <a:ext cx="5436000" cy="304511"/>
          </a:xfrm>
        </p:spPr>
        <p:txBody>
          <a:bodyPr tIns="0" bIns="0">
            <a:noAutofit/>
          </a:bodyPr>
          <a:lstStyle>
            <a:lvl1pPr marL="0" indent="0" algn="l">
              <a:lnSpc>
                <a:spcPct val="100000"/>
              </a:lnSpc>
              <a:buNone/>
              <a:defRPr sz="1800" b="1" i="0">
                <a:solidFill>
                  <a:schemeClr val="tx1"/>
                </a:solidFill>
                <a:latin typeface="Verdana" charset="0"/>
                <a:ea typeface="Verdana" charset="0"/>
                <a:cs typeface="Verdana" charset="0"/>
              </a:defRPr>
            </a:lvl1pPr>
            <a:lvl2pPr marL="457153" indent="0" algn="ctr">
              <a:buNone/>
              <a:defRPr>
                <a:solidFill>
                  <a:schemeClr val="tx1">
                    <a:tint val="75000"/>
                  </a:schemeClr>
                </a:solidFill>
              </a:defRPr>
            </a:lvl2pPr>
            <a:lvl3pPr marL="914306" indent="0" algn="ctr">
              <a:buNone/>
              <a:defRPr>
                <a:solidFill>
                  <a:schemeClr val="tx1">
                    <a:tint val="75000"/>
                  </a:schemeClr>
                </a:solidFill>
              </a:defRPr>
            </a:lvl3pPr>
            <a:lvl4pPr marL="1371460" indent="0" algn="ctr">
              <a:buNone/>
              <a:defRPr>
                <a:solidFill>
                  <a:schemeClr val="tx1">
                    <a:tint val="75000"/>
                  </a:schemeClr>
                </a:solidFill>
              </a:defRPr>
            </a:lvl4pPr>
            <a:lvl5pPr marL="1828613" indent="0" algn="ctr">
              <a:buNone/>
              <a:defRPr>
                <a:solidFill>
                  <a:schemeClr val="tx1">
                    <a:tint val="75000"/>
                  </a:schemeClr>
                </a:solidFill>
              </a:defRPr>
            </a:lvl5pPr>
            <a:lvl6pPr marL="2285767" indent="0" algn="ctr">
              <a:buNone/>
              <a:defRPr>
                <a:solidFill>
                  <a:schemeClr val="tx1">
                    <a:tint val="75000"/>
                  </a:schemeClr>
                </a:solidFill>
              </a:defRPr>
            </a:lvl6pPr>
            <a:lvl7pPr marL="2742920" indent="0" algn="ctr">
              <a:buNone/>
              <a:defRPr>
                <a:solidFill>
                  <a:schemeClr val="tx1">
                    <a:tint val="75000"/>
                  </a:schemeClr>
                </a:solidFill>
              </a:defRPr>
            </a:lvl7pPr>
            <a:lvl8pPr marL="3200073" indent="0" algn="ctr">
              <a:buNone/>
              <a:defRPr>
                <a:solidFill>
                  <a:schemeClr val="tx1">
                    <a:tint val="75000"/>
                  </a:schemeClr>
                </a:solidFill>
              </a:defRPr>
            </a:lvl8pPr>
            <a:lvl9pPr marL="3657227" indent="0" algn="ctr">
              <a:buNone/>
              <a:defRPr>
                <a:solidFill>
                  <a:schemeClr val="tx1">
                    <a:tint val="75000"/>
                  </a:schemeClr>
                </a:solidFill>
              </a:defRPr>
            </a:lvl9pPr>
          </a:lstStyle>
          <a:p>
            <a:r>
              <a:rPr lang="en-GB" dirty="0"/>
              <a:t>Add subtitle here if required</a:t>
            </a:r>
          </a:p>
        </p:txBody>
      </p:sp>
      <p:sp>
        <p:nvSpPr>
          <p:cNvPr id="14" name="Textplatzhalter 9"/>
          <p:cNvSpPr>
            <a:spLocks noGrp="1"/>
          </p:cNvSpPr>
          <p:nvPr>
            <p:ph type="body" sz="quarter" idx="11" hasCustomPrompt="1"/>
          </p:nvPr>
        </p:nvSpPr>
        <p:spPr bwMode="white">
          <a:xfrm>
            <a:off x="287338" y="2642907"/>
            <a:ext cx="4284662" cy="805551"/>
          </a:xfrm>
          <a:solidFill>
            <a:schemeClr val="bg1">
              <a:alpha val="90000"/>
            </a:schemeClr>
          </a:solidFill>
        </p:spPr>
        <p:txBody>
          <a:bodyPr wrap="square" lIns="324000" tIns="216000" rIns="324000" bIns="216000" rtlCol="0" anchor="t" anchorCtr="0">
            <a:spAutoFit/>
          </a:bodyPr>
          <a:lstStyle>
            <a:lvl1pPr marL="0" indent="0">
              <a:buNone/>
              <a:defRPr lang="de-DE" sz="1200" dirty="0" smtClean="0"/>
            </a:lvl1pPr>
          </a:lstStyle>
          <a:p>
            <a:r>
              <a:rPr lang="en-GB" dirty="0"/>
              <a:t>Information about presentation (author, version No. etc.)</a:t>
            </a:r>
          </a:p>
        </p:txBody>
      </p:sp>
      <p:sp>
        <p:nvSpPr>
          <p:cNvPr id="12" name="Textplatzhalter 7"/>
          <p:cNvSpPr>
            <a:spLocks noGrp="1"/>
          </p:cNvSpPr>
          <p:nvPr>
            <p:ph type="body" sz="quarter" idx="12" hasCustomPrompt="1"/>
          </p:nvPr>
        </p:nvSpPr>
        <p:spPr>
          <a:xfrm>
            <a:off x="457200" y="5426926"/>
            <a:ext cx="1638300" cy="243623"/>
          </a:xfrm>
        </p:spPr>
        <p:txBody>
          <a:bodyPr>
            <a:noAutofit/>
          </a:bodyPr>
          <a:lstStyle>
            <a:lvl1pPr marL="0" indent="0">
              <a:buNone/>
              <a:defRPr sz="900" cap="all" baseline="0">
                <a:solidFill>
                  <a:schemeClr val="tx1"/>
                </a:solidFill>
              </a:defRPr>
            </a:lvl1pPr>
            <a:lvl2pPr marL="266700" indent="0">
              <a:buNone/>
              <a:defRPr sz="1050"/>
            </a:lvl2pPr>
            <a:lvl3pPr marL="541338" indent="0">
              <a:buNone/>
              <a:defRPr sz="1050"/>
            </a:lvl3pPr>
            <a:lvl4pPr marL="808038" indent="0">
              <a:buNone/>
              <a:defRPr sz="1000"/>
            </a:lvl4pPr>
            <a:lvl5pPr marL="1077913" indent="0">
              <a:buNone/>
              <a:defRPr sz="1000"/>
            </a:lvl5pPr>
          </a:lstStyle>
          <a:p>
            <a:pPr lvl="0"/>
            <a:r>
              <a:rPr lang="en-GB" dirty="0"/>
              <a:t>State: </a:t>
            </a:r>
            <a:r>
              <a:rPr lang="en-GB" dirty="0" err="1"/>
              <a:t>xx.xx.xxxx</a:t>
            </a:r>
            <a:endParaRPr lang="en-GB" dirty="0"/>
          </a:p>
        </p:txBody>
      </p:sp>
      <p:pic>
        <p:nvPicPr>
          <p:cNvPr id="21" name="Grafik 20">
            <a:extLst>
              <a:ext uri="{FF2B5EF4-FFF2-40B4-BE49-F238E27FC236}">
                <a16:creationId xmlns:a16="http://schemas.microsoft.com/office/drawing/2014/main" id="{A463F4F5-A20D-4A70-B3F9-6AD8A3EE255E}"/>
              </a:ext>
            </a:extLst>
          </p:cNvPr>
          <p:cNvPicPr>
            <a:picLocks noChangeAspect="1"/>
          </p:cNvPicPr>
          <p:nvPr userDrawn="1"/>
        </p:nvPicPr>
        <p:blipFill>
          <a:blip r:embed="rId2"/>
          <a:stretch>
            <a:fillRect/>
          </a:stretch>
        </p:blipFill>
        <p:spPr>
          <a:xfrm>
            <a:off x="6579375" y="1065910"/>
            <a:ext cx="1849165" cy="975600"/>
          </a:xfrm>
          <a:prstGeom prst="rect">
            <a:avLst/>
          </a:prstGeom>
        </p:spPr>
      </p:pic>
      <p:pic>
        <p:nvPicPr>
          <p:cNvPr id="18" name="Grafik 17">
            <a:extLst>
              <a:ext uri="{FF2B5EF4-FFF2-40B4-BE49-F238E27FC236}">
                <a16:creationId xmlns:a16="http://schemas.microsoft.com/office/drawing/2014/main" id="{2AB68F06-4800-4D63-9DF2-372B23A8EC27}"/>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6617341" y="5141369"/>
            <a:ext cx="1831485" cy="294763"/>
          </a:xfrm>
          <a:prstGeom prst="rect">
            <a:avLst/>
          </a:prstGeom>
        </p:spPr>
      </p:pic>
    </p:spTree>
    <p:extLst>
      <p:ext uri="{BB962C8B-B14F-4D97-AF65-F5344CB8AC3E}">
        <p14:creationId xmlns:p14="http://schemas.microsoft.com/office/powerpoint/2010/main" val="1919268004"/>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elfolie Bild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1" name="Gruppieren 10"/>
          <p:cNvGrpSpPr/>
          <p:nvPr userDrawn="1"/>
        </p:nvGrpSpPr>
        <p:grpSpPr>
          <a:xfrm>
            <a:off x="287338" y="603319"/>
            <a:ext cx="8552850" cy="2037600"/>
            <a:chOff x="287338" y="603319"/>
            <a:chExt cx="8552850" cy="2037600"/>
          </a:xfrm>
        </p:grpSpPr>
        <p:sp>
          <p:nvSpPr>
            <p:cNvPr id="12" name="Rechteck 11"/>
            <p:cNvSpPr/>
            <p:nvPr userDrawn="1"/>
          </p:nvSpPr>
          <p:spPr>
            <a:xfrm>
              <a:off x="6192000" y="603319"/>
              <a:ext cx="2648188" cy="2037600"/>
            </a:xfrm>
            <a:prstGeom prst="rect">
              <a:avLst/>
            </a:prstGeom>
            <a:solidFill>
              <a:schemeClr val="bg1"/>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dirty="0"/>
            </a:p>
          </p:txBody>
        </p:sp>
        <p:sp>
          <p:nvSpPr>
            <p:cNvPr id="13" name="Rechteck 12"/>
            <p:cNvSpPr/>
            <p:nvPr userDrawn="1"/>
          </p:nvSpPr>
          <p:spPr bwMode="blackWhite">
            <a:xfrm>
              <a:off x="287338" y="603319"/>
              <a:ext cx="5904662" cy="2037600"/>
            </a:xfrm>
            <a:prstGeom prst="rect">
              <a:avLst/>
            </a:prstGeom>
            <a:solidFill>
              <a:srgbClr val="0096D3">
                <a:alpha val="89804"/>
              </a:srgb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dirty="0"/>
            </a:p>
          </p:txBody>
        </p:sp>
      </p:grpSp>
      <p:sp>
        <p:nvSpPr>
          <p:cNvPr id="10" name="Textplatzhalter 9"/>
          <p:cNvSpPr>
            <a:spLocks noGrp="1"/>
          </p:cNvSpPr>
          <p:nvPr>
            <p:ph type="body" sz="quarter" idx="11" hasCustomPrompt="1"/>
          </p:nvPr>
        </p:nvSpPr>
        <p:spPr bwMode="white">
          <a:xfrm>
            <a:off x="287338" y="2941638"/>
            <a:ext cx="4284662" cy="805551"/>
          </a:xfrm>
          <a:solidFill>
            <a:schemeClr val="bg1">
              <a:alpha val="90000"/>
            </a:schemeClr>
          </a:solidFill>
        </p:spPr>
        <p:txBody>
          <a:bodyPr wrap="square" lIns="324000" tIns="216000" rIns="324000" bIns="216000" rtlCol="0" anchor="t" anchorCtr="0">
            <a:spAutoFit/>
          </a:bodyPr>
          <a:lstStyle>
            <a:lvl1pPr marL="0" indent="0">
              <a:buNone/>
              <a:defRPr lang="de-DE" sz="1200" dirty="0" smtClean="0"/>
            </a:lvl1pPr>
          </a:lstStyle>
          <a:p>
            <a:r>
              <a:rPr lang="en-GB" dirty="0"/>
              <a:t>Information about presentation (author, version No. etc.)</a:t>
            </a:r>
          </a:p>
        </p:txBody>
      </p:sp>
      <p:sp>
        <p:nvSpPr>
          <p:cNvPr id="14" name="Textplatzhalter 7"/>
          <p:cNvSpPr>
            <a:spLocks noGrp="1"/>
          </p:cNvSpPr>
          <p:nvPr>
            <p:ph type="body" sz="quarter" idx="12" hasCustomPrompt="1"/>
          </p:nvPr>
        </p:nvSpPr>
        <p:spPr>
          <a:xfrm>
            <a:off x="457200" y="5426926"/>
            <a:ext cx="1638300" cy="243623"/>
          </a:xfrm>
        </p:spPr>
        <p:txBody>
          <a:bodyPr>
            <a:noAutofit/>
          </a:bodyPr>
          <a:lstStyle>
            <a:lvl1pPr marL="0" indent="0">
              <a:buNone/>
              <a:defRPr sz="900" cap="all" baseline="0">
                <a:solidFill>
                  <a:schemeClr val="tx1"/>
                </a:solidFill>
              </a:defRPr>
            </a:lvl1pPr>
            <a:lvl2pPr marL="266700" indent="0">
              <a:buNone/>
              <a:defRPr sz="1050"/>
            </a:lvl2pPr>
            <a:lvl3pPr marL="541338" indent="0">
              <a:buNone/>
              <a:defRPr sz="1050"/>
            </a:lvl3pPr>
            <a:lvl4pPr marL="808038" indent="0">
              <a:buNone/>
              <a:defRPr sz="1000"/>
            </a:lvl4pPr>
            <a:lvl5pPr marL="1077913" indent="0">
              <a:buNone/>
              <a:defRPr sz="1000"/>
            </a:lvl5pPr>
          </a:lstStyle>
          <a:p>
            <a:pPr lvl="0"/>
            <a:r>
              <a:rPr lang="en-GB" dirty="0"/>
              <a:t>State: </a:t>
            </a:r>
            <a:r>
              <a:rPr lang="en-GB" dirty="0" err="1"/>
              <a:t>xx.xx.xxxx</a:t>
            </a:r>
            <a:endParaRPr lang="en-GB" dirty="0"/>
          </a:p>
        </p:txBody>
      </p:sp>
      <p:sp>
        <p:nvSpPr>
          <p:cNvPr id="16" name="Titel 1"/>
          <p:cNvSpPr>
            <a:spLocks noGrp="1"/>
          </p:cNvSpPr>
          <p:nvPr>
            <p:ph type="ctrTitle" hasCustomPrompt="1"/>
          </p:nvPr>
        </p:nvSpPr>
        <p:spPr bwMode="black">
          <a:xfrm>
            <a:off x="605406" y="1301365"/>
            <a:ext cx="5436000" cy="1026000"/>
          </a:xfrm>
          <a:prstGeom prst="rect">
            <a:avLst/>
          </a:prstGeom>
        </p:spPr>
        <p:txBody>
          <a:bodyPr tIns="0" anchor="ctr" anchorCtr="0">
            <a:noAutofit/>
          </a:bodyPr>
          <a:lstStyle>
            <a:lvl1pPr algn="l">
              <a:lnSpc>
                <a:spcPct val="100000"/>
              </a:lnSpc>
              <a:defRPr sz="3200" b="1" i="0" baseline="0">
                <a:solidFill>
                  <a:schemeClr val="bg1"/>
                </a:solidFill>
                <a:latin typeface="Georgia" charset="0"/>
                <a:ea typeface="Georgia" charset="0"/>
                <a:cs typeface="Georgia" charset="0"/>
              </a:defRPr>
            </a:lvl1pPr>
          </a:lstStyle>
          <a:p>
            <a:r>
              <a:rPr lang="en-GB" dirty="0"/>
              <a:t>Max. 2 lines of text for header</a:t>
            </a:r>
          </a:p>
        </p:txBody>
      </p:sp>
      <p:sp>
        <p:nvSpPr>
          <p:cNvPr id="17" name="Untertitel 2"/>
          <p:cNvSpPr>
            <a:spLocks noGrp="1"/>
          </p:cNvSpPr>
          <p:nvPr>
            <p:ph type="subTitle" idx="1" hasCustomPrompt="1"/>
          </p:nvPr>
        </p:nvSpPr>
        <p:spPr bwMode="black">
          <a:xfrm>
            <a:off x="605406" y="993080"/>
            <a:ext cx="5436000" cy="351533"/>
          </a:xfrm>
        </p:spPr>
        <p:txBody>
          <a:bodyPr tIns="0" bIns="0">
            <a:noAutofit/>
          </a:bodyPr>
          <a:lstStyle>
            <a:lvl1pPr marL="0" indent="0" algn="l">
              <a:lnSpc>
                <a:spcPct val="100000"/>
              </a:lnSpc>
              <a:buNone/>
              <a:defRPr sz="1800" b="1" i="0">
                <a:solidFill>
                  <a:schemeClr val="tx1"/>
                </a:solidFill>
                <a:latin typeface="Verdana" charset="0"/>
                <a:ea typeface="Verdana" charset="0"/>
                <a:cs typeface="Verdana" charset="0"/>
              </a:defRPr>
            </a:lvl1pPr>
            <a:lvl2pPr marL="457153" indent="0" algn="ctr">
              <a:buNone/>
              <a:defRPr>
                <a:solidFill>
                  <a:schemeClr val="tx1">
                    <a:tint val="75000"/>
                  </a:schemeClr>
                </a:solidFill>
              </a:defRPr>
            </a:lvl2pPr>
            <a:lvl3pPr marL="914306" indent="0" algn="ctr">
              <a:buNone/>
              <a:defRPr>
                <a:solidFill>
                  <a:schemeClr val="tx1">
                    <a:tint val="75000"/>
                  </a:schemeClr>
                </a:solidFill>
              </a:defRPr>
            </a:lvl3pPr>
            <a:lvl4pPr marL="1371460" indent="0" algn="ctr">
              <a:buNone/>
              <a:defRPr>
                <a:solidFill>
                  <a:schemeClr val="tx1">
                    <a:tint val="75000"/>
                  </a:schemeClr>
                </a:solidFill>
              </a:defRPr>
            </a:lvl4pPr>
            <a:lvl5pPr marL="1828613" indent="0" algn="ctr">
              <a:buNone/>
              <a:defRPr>
                <a:solidFill>
                  <a:schemeClr val="tx1">
                    <a:tint val="75000"/>
                  </a:schemeClr>
                </a:solidFill>
              </a:defRPr>
            </a:lvl5pPr>
            <a:lvl6pPr marL="2285767" indent="0" algn="ctr">
              <a:buNone/>
              <a:defRPr>
                <a:solidFill>
                  <a:schemeClr val="tx1">
                    <a:tint val="75000"/>
                  </a:schemeClr>
                </a:solidFill>
              </a:defRPr>
            </a:lvl6pPr>
            <a:lvl7pPr marL="2742920" indent="0" algn="ctr">
              <a:buNone/>
              <a:defRPr>
                <a:solidFill>
                  <a:schemeClr val="tx1">
                    <a:tint val="75000"/>
                  </a:schemeClr>
                </a:solidFill>
              </a:defRPr>
            </a:lvl7pPr>
            <a:lvl8pPr marL="3200073" indent="0" algn="ctr">
              <a:buNone/>
              <a:defRPr>
                <a:solidFill>
                  <a:schemeClr val="tx1">
                    <a:tint val="75000"/>
                  </a:schemeClr>
                </a:solidFill>
              </a:defRPr>
            </a:lvl8pPr>
            <a:lvl9pPr marL="3657227" indent="0" algn="ctr">
              <a:buNone/>
              <a:defRPr>
                <a:solidFill>
                  <a:schemeClr val="tx1">
                    <a:tint val="75000"/>
                  </a:schemeClr>
                </a:solidFill>
              </a:defRPr>
            </a:lvl9pPr>
          </a:lstStyle>
          <a:p>
            <a:r>
              <a:rPr lang="en-GB" dirty="0"/>
              <a:t>Add subtitle here if required</a:t>
            </a:r>
          </a:p>
        </p:txBody>
      </p:sp>
      <p:pic>
        <p:nvPicPr>
          <p:cNvPr id="22" name="Grafik 21">
            <a:extLst>
              <a:ext uri="{FF2B5EF4-FFF2-40B4-BE49-F238E27FC236}">
                <a16:creationId xmlns:a16="http://schemas.microsoft.com/office/drawing/2014/main" id="{330D039B-1A60-42B3-A3E1-B44D86C63C0C}"/>
              </a:ext>
            </a:extLst>
          </p:cNvPr>
          <p:cNvPicPr>
            <a:picLocks noChangeAspect="1"/>
          </p:cNvPicPr>
          <p:nvPr userDrawn="1"/>
        </p:nvPicPr>
        <p:blipFill>
          <a:blip r:embed="rId3"/>
          <a:stretch>
            <a:fillRect/>
          </a:stretch>
        </p:blipFill>
        <p:spPr>
          <a:xfrm>
            <a:off x="6579375" y="1065910"/>
            <a:ext cx="1849165" cy="975600"/>
          </a:xfrm>
          <a:prstGeom prst="rect">
            <a:avLst/>
          </a:prstGeom>
        </p:spPr>
      </p:pic>
      <p:pic>
        <p:nvPicPr>
          <p:cNvPr id="18" name="Grafik 17">
            <a:extLst>
              <a:ext uri="{FF2B5EF4-FFF2-40B4-BE49-F238E27FC236}">
                <a16:creationId xmlns:a16="http://schemas.microsoft.com/office/drawing/2014/main" id="{25D9B1B1-5069-4351-A01A-8CD097284142}"/>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6615113" y="5141093"/>
            <a:ext cx="1835942" cy="295313"/>
          </a:xfrm>
          <a:prstGeom prst="rect">
            <a:avLst/>
          </a:prstGeom>
        </p:spPr>
      </p:pic>
    </p:spTree>
    <p:extLst>
      <p:ext uri="{BB962C8B-B14F-4D97-AF65-F5344CB8AC3E}">
        <p14:creationId xmlns:p14="http://schemas.microsoft.com/office/powerpoint/2010/main" val="3042078111"/>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elfolie Bild 2 kurz">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9" name="Gruppieren 18"/>
          <p:cNvGrpSpPr/>
          <p:nvPr userDrawn="1"/>
        </p:nvGrpSpPr>
        <p:grpSpPr>
          <a:xfrm>
            <a:off x="287338" y="603319"/>
            <a:ext cx="8552850" cy="1731679"/>
            <a:chOff x="287338" y="603319"/>
            <a:chExt cx="8552850" cy="2037600"/>
          </a:xfrm>
        </p:grpSpPr>
        <p:sp>
          <p:nvSpPr>
            <p:cNvPr id="21" name="Rechteck 20"/>
            <p:cNvSpPr/>
            <p:nvPr userDrawn="1"/>
          </p:nvSpPr>
          <p:spPr>
            <a:xfrm>
              <a:off x="6192000" y="603319"/>
              <a:ext cx="2648188" cy="2037600"/>
            </a:xfrm>
            <a:prstGeom prst="rect">
              <a:avLst/>
            </a:prstGeom>
            <a:solidFill>
              <a:schemeClr val="bg1"/>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dirty="0"/>
            </a:p>
          </p:txBody>
        </p:sp>
        <p:sp>
          <p:nvSpPr>
            <p:cNvPr id="22" name="Rechteck 21"/>
            <p:cNvSpPr/>
            <p:nvPr userDrawn="1"/>
          </p:nvSpPr>
          <p:spPr bwMode="blackWhite">
            <a:xfrm>
              <a:off x="287338" y="603319"/>
              <a:ext cx="5904662" cy="2037600"/>
            </a:xfrm>
            <a:prstGeom prst="rect">
              <a:avLst/>
            </a:prstGeom>
            <a:solidFill>
              <a:srgbClr val="0096D3">
                <a:alpha val="89804"/>
              </a:srgb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dirty="0"/>
            </a:p>
          </p:txBody>
        </p:sp>
      </p:grpSp>
      <p:sp>
        <p:nvSpPr>
          <p:cNvPr id="2" name="Titel 1"/>
          <p:cNvSpPr>
            <a:spLocks noGrp="1"/>
          </p:cNvSpPr>
          <p:nvPr>
            <p:ph type="ctrTitle" hasCustomPrompt="1"/>
          </p:nvPr>
        </p:nvSpPr>
        <p:spPr bwMode="black">
          <a:xfrm>
            <a:off x="605407" y="1294973"/>
            <a:ext cx="5436000" cy="516714"/>
          </a:xfrm>
          <a:prstGeom prst="rect">
            <a:avLst/>
          </a:prstGeom>
        </p:spPr>
        <p:txBody>
          <a:bodyPr tIns="0" anchor="b" anchorCtr="0">
            <a:noAutofit/>
          </a:bodyPr>
          <a:lstStyle>
            <a:lvl1pPr algn="l">
              <a:lnSpc>
                <a:spcPct val="100000"/>
              </a:lnSpc>
              <a:defRPr sz="3200" b="1" i="0" baseline="0">
                <a:solidFill>
                  <a:schemeClr val="bg1"/>
                </a:solidFill>
                <a:latin typeface="Georgia" charset="0"/>
                <a:ea typeface="Georgia" charset="0"/>
                <a:cs typeface="Georgia" charset="0"/>
              </a:defRPr>
            </a:lvl1pPr>
          </a:lstStyle>
          <a:p>
            <a:r>
              <a:rPr lang="en-GB" dirty="0"/>
              <a:t>Max. 1 line for header</a:t>
            </a:r>
          </a:p>
        </p:txBody>
      </p:sp>
      <p:sp>
        <p:nvSpPr>
          <p:cNvPr id="3" name="Untertitel 2"/>
          <p:cNvSpPr>
            <a:spLocks noGrp="1"/>
          </p:cNvSpPr>
          <p:nvPr>
            <p:ph type="subTitle" idx="1" hasCustomPrompt="1"/>
          </p:nvPr>
        </p:nvSpPr>
        <p:spPr bwMode="black">
          <a:xfrm>
            <a:off x="605407" y="993080"/>
            <a:ext cx="5436000" cy="304511"/>
          </a:xfrm>
        </p:spPr>
        <p:txBody>
          <a:bodyPr tIns="0" bIns="0">
            <a:noAutofit/>
          </a:bodyPr>
          <a:lstStyle>
            <a:lvl1pPr marL="0" indent="0" algn="l">
              <a:lnSpc>
                <a:spcPct val="100000"/>
              </a:lnSpc>
              <a:buNone/>
              <a:defRPr sz="1800" b="1" i="0">
                <a:solidFill>
                  <a:schemeClr val="tx1"/>
                </a:solidFill>
                <a:latin typeface="Verdana" charset="0"/>
                <a:ea typeface="Verdana" charset="0"/>
                <a:cs typeface="Verdana" charset="0"/>
              </a:defRPr>
            </a:lvl1pPr>
            <a:lvl2pPr marL="457153" indent="0" algn="ctr">
              <a:buNone/>
              <a:defRPr>
                <a:solidFill>
                  <a:schemeClr val="tx1">
                    <a:tint val="75000"/>
                  </a:schemeClr>
                </a:solidFill>
              </a:defRPr>
            </a:lvl2pPr>
            <a:lvl3pPr marL="914306" indent="0" algn="ctr">
              <a:buNone/>
              <a:defRPr>
                <a:solidFill>
                  <a:schemeClr val="tx1">
                    <a:tint val="75000"/>
                  </a:schemeClr>
                </a:solidFill>
              </a:defRPr>
            </a:lvl3pPr>
            <a:lvl4pPr marL="1371460" indent="0" algn="ctr">
              <a:buNone/>
              <a:defRPr>
                <a:solidFill>
                  <a:schemeClr val="tx1">
                    <a:tint val="75000"/>
                  </a:schemeClr>
                </a:solidFill>
              </a:defRPr>
            </a:lvl4pPr>
            <a:lvl5pPr marL="1828613" indent="0" algn="ctr">
              <a:buNone/>
              <a:defRPr>
                <a:solidFill>
                  <a:schemeClr val="tx1">
                    <a:tint val="75000"/>
                  </a:schemeClr>
                </a:solidFill>
              </a:defRPr>
            </a:lvl5pPr>
            <a:lvl6pPr marL="2285767" indent="0" algn="ctr">
              <a:buNone/>
              <a:defRPr>
                <a:solidFill>
                  <a:schemeClr val="tx1">
                    <a:tint val="75000"/>
                  </a:schemeClr>
                </a:solidFill>
              </a:defRPr>
            </a:lvl6pPr>
            <a:lvl7pPr marL="2742920" indent="0" algn="ctr">
              <a:buNone/>
              <a:defRPr>
                <a:solidFill>
                  <a:schemeClr val="tx1">
                    <a:tint val="75000"/>
                  </a:schemeClr>
                </a:solidFill>
              </a:defRPr>
            </a:lvl7pPr>
            <a:lvl8pPr marL="3200073" indent="0" algn="ctr">
              <a:buNone/>
              <a:defRPr>
                <a:solidFill>
                  <a:schemeClr val="tx1">
                    <a:tint val="75000"/>
                  </a:schemeClr>
                </a:solidFill>
              </a:defRPr>
            </a:lvl8pPr>
            <a:lvl9pPr marL="3657227" indent="0" algn="ctr">
              <a:buNone/>
              <a:defRPr>
                <a:solidFill>
                  <a:schemeClr val="tx1">
                    <a:tint val="75000"/>
                  </a:schemeClr>
                </a:solidFill>
              </a:defRPr>
            </a:lvl9pPr>
          </a:lstStyle>
          <a:p>
            <a:r>
              <a:rPr lang="en-GB" dirty="0"/>
              <a:t>Add subtitle here if required</a:t>
            </a:r>
          </a:p>
        </p:txBody>
      </p:sp>
      <p:sp>
        <p:nvSpPr>
          <p:cNvPr id="16" name="Textplatzhalter 9"/>
          <p:cNvSpPr>
            <a:spLocks noGrp="1"/>
          </p:cNvSpPr>
          <p:nvPr>
            <p:ph type="body" sz="quarter" idx="11" hasCustomPrompt="1"/>
          </p:nvPr>
        </p:nvSpPr>
        <p:spPr bwMode="white">
          <a:xfrm>
            <a:off x="287338" y="2642907"/>
            <a:ext cx="4284662" cy="805551"/>
          </a:xfrm>
          <a:solidFill>
            <a:schemeClr val="bg1">
              <a:alpha val="90000"/>
            </a:schemeClr>
          </a:solidFill>
        </p:spPr>
        <p:txBody>
          <a:bodyPr wrap="square" lIns="324000" tIns="216000" rIns="324000" bIns="216000" rtlCol="0" anchor="t" anchorCtr="0">
            <a:spAutoFit/>
          </a:bodyPr>
          <a:lstStyle>
            <a:lvl1pPr marL="0" indent="0">
              <a:buNone/>
              <a:defRPr lang="de-DE" sz="1200" dirty="0" smtClean="0"/>
            </a:lvl1pPr>
          </a:lstStyle>
          <a:p>
            <a:r>
              <a:rPr lang="en-GB" dirty="0"/>
              <a:t>Information about presentation (author, version No. etc.)</a:t>
            </a:r>
          </a:p>
        </p:txBody>
      </p:sp>
      <p:sp>
        <p:nvSpPr>
          <p:cNvPr id="12" name="Textplatzhalter 7"/>
          <p:cNvSpPr>
            <a:spLocks noGrp="1"/>
          </p:cNvSpPr>
          <p:nvPr>
            <p:ph type="body" sz="quarter" idx="12" hasCustomPrompt="1"/>
          </p:nvPr>
        </p:nvSpPr>
        <p:spPr>
          <a:xfrm>
            <a:off x="457200" y="5426926"/>
            <a:ext cx="1638300" cy="243623"/>
          </a:xfrm>
        </p:spPr>
        <p:txBody>
          <a:bodyPr>
            <a:noAutofit/>
          </a:bodyPr>
          <a:lstStyle>
            <a:lvl1pPr marL="0" indent="0">
              <a:buNone/>
              <a:defRPr sz="900" cap="all" baseline="0">
                <a:solidFill>
                  <a:schemeClr val="tx1"/>
                </a:solidFill>
              </a:defRPr>
            </a:lvl1pPr>
            <a:lvl2pPr marL="266700" indent="0">
              <a:buNone/>
              <a:defRPr sz="1050"/>
            </a:lvl2pPr>
            <a:lvl3pPr marL="541338" indent="0">
              <a:buNone/>
              <a:defRPr sz="1050"/>
            </a:lvl3pPr>
            <a:lvl4pPr marL="808038" indent="0">
              <a:buNone/>
              <a:defRPr sz="1000"/>
            </a:lvl4pPr>
            <a:lvl5pPr marL="1077913" indent="0">
              <a:buNone/>
              <a:defRPr sz="1000"/>
            </a:lvl5pPr>
          </a:lstStyle>
          <a:p>
            <a:pPr lvl="0"/>
            <a:r>
              <a:rPr lang="en-GB" dirty="0"/>
              <a:t>State: </a:t>
            </a:r>
            <a:r>
              <a:rPr lang="en-GB" dirty="0" err="1"/>
              <a:t>xx.xx.xxxx</a:t>
            </a:r>
            <a:endParaRPr lang="en-GB" dirty="0"/>
          </a:p>
        </p:txBody>
      </p:sp>
      <p:pic>
        <p:nvPicPr>
          <p:cNvPr id="24" name="Grafik 23">
            <a:extLst>
              <a:ext uri="{FF2B5EF4-FFF2-40B4-BE49-F238E27FC236}">
                <a16:creationId xmlns:a16="http://schemas.microsoft.com/office/drawing/2014/main" id="{ABF9D4AB-1FA6-4101-9EE8-B852A65B2A1E}"/>
              </a:ext>
            </a:extLst>
          </p:cNvPr>
          <p:cNvPicPr>
            <a:picLocks noChangeAspect="1"/>
          </p:cNvPicPr>
          <p:nvPr userDrawn="1"/>
        </p:nvPicPr>
        <p:blipFill>
          <a:blip r:embed="rId3"/>
          <a:stretch>
            <a:fillRect/>
          </a:stretch>
        </p:blipFill>
        <p:spPr>
          <a:xfrm>
            <a:off x="6579375" y="1065910"/>
            <a:ext cx="1849165" cy="975600"/>
          </a:xfrm>
          <a:prstGeom prst="rect">
            <a:avLst/>
          </a:prstGeom>
        </p:spPr>
      </p:pic>
      <p:pic>
        <p:nvPicPr>
          <p:cNvPr id="14" name="Grafik 13">
            <a:extLst>
              <a:ext uri="{FF2B5EF4-FFF2-40B4-BE49-F238E27FC236}">
                <a16:creationId xmlns:a16="http://schemas.microsoft.com/office/drawing/2014/main" id="{DDF8959B-5028-481F-A01F-8628D9F2E0D8}"/>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6615113" y="5141093"/>
            <a:ext cx="1835942" cy="295313"/>
          </a:xfrm>
          <a:prstGeom prst="rect">
            <a:avLst/>
          </a:prstGeom>
        </p:spPr>
      </p:pic>
    </p:spTree>
    <p:extLst>
      <p:ext uri="{BB962C8B-B14F-4D97-AF65-F5344CB8AC3E}">
        <p14:creationId xmlns:p14="http://schemas.microsoft.com/office/powerpoint/2010/main" val="1441666851"/>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elfolie Bild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1" name="Gruppieren 10"/>
          <p:cNvGrpSpPr/>
          <p:nvPr userDrawn="1"/>
        </p:nvGrpSpPr>
        <p:grpSpPr>
          <a:xfrm>
            <a:off x="287338" y="603319"/>
            <a:ext cx="8552850" cy="2037600"/>
            <a:chOff x="287338" y="603319"/>
            <a:chExt cx="8552850" cy="2037600"/>
          </a:xfrm>
        </p:grpSpPr>
        <p:sp>
          <p:nvSpPr>
            <p:cNvPr id="19" name="Rechteck 18"/>
            <p:cNvSpPr/>
            <p:nvPr userDrawn="1"/>
          </p:nvSpPr>
          <p:spPr>
            <a:xfrm>
              <a:off x="6192000" y="603319"/>
              <a:ext cx="2648188" cy="2037600"/>
            </a:xfrm>
            <a:prstGeom prst="rect">
              <a:avLst/>
            </a:prstGeom>
            <a:solidFill>
              <a:schemeClr val="bg1"/>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dirty="0"/>
            </a:p>
          </p:txBody>
        </p:sp>
        <p:sp>
          <p:nvSpPr>
            <p:cNvPr id="21" name="Rechteck 20"/>
            <p:cNvSpPr/>
            <p:nvPr userDrawn="1"/>
          </p:nvSpPr>
          <p:spPr bwMode="blackWhite">
            <a:xfrm>
              <a:off x="287338" y="603319"/>
              <a:ext cx="5904662" cy="2037600"/>
            </a:xfrm>
            <a:prstGeom prst="rect">
              <a:avLst/>
            </a:prstGeom>
            <a:solidFill>
              <a:srgbClr val="0096D3">
                <a:alpha val="89804"/>
              </a:srgb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dirty="0"/>
            </a:p>
          </p:txBody>
        </p:sp>
      </p:grpSp>
      <p:sp>
        <p:nvSpPr>
          <p:cNvPr id="10" name="Textplatzhalter 9"/>
          <p:cNvSpPr>
            <a:spLocks noGrp="1"/>
          </p:cNvSpPr>
          <p:nvPr>
            <p:ph type="body" sz="quarter" idx="11" hasCustomPrompt="1"/>
          </p:nvPr>
        </p:nvSpPr>
        <p:spPr bwMode="white">
          <a:xfrm>
            <a:off x="287338" y="2941638"/>
            <a:ext cx="4284662" cy="805551"/>
          </a:xfrm>
          <a:solidFill>
            <a:schemeClr val="bg1">
              <a:alpha val="90000"/>
            </a:schemeClr>
          </a:solidFill>
        </p:spPr>
        <p:txBody>
          <a:bodyPr wrap="square" lIns="324000" tIns="216000" rIns="324000" bIns="216000" rtlCol="0" anchor="t" anchorCtr="0">
            <a:spAutoFit/>
          </a:bodyPr>
          <a:lstStyle>
            <a:lvl1pPr marL="0" indent="0">
              <a:buNone/>
              <a:defRPr lang="de-DE" sz="1200" dirty="0" smtClean="0"/>
            </a:lvl1pPr>
          </a:lstStyle>
          <a:p>
            <a:r>
              <a:rPr lang="en-GB" dirty="0"/>
              <a:t>Information about presentation (author, version No. etc.)</a:t>
            </a:r>
          </a:p>
        </p:txBody>
      </p:sp>
      <p:sp>
        <p:nvSpPr>
          <p:cNvPr id="14" name="Textplatzhalter 7"/>
          <p:cNvSpPr>
            <a:spLocks noGrp="1"/>
          </p:cNvSpPr>
          <p:nvPr>
            <p:ph type="body" sz="quarter" idx="12" hasCustomPrompt="1"/>
          </p:nvPr>
        </p:nvSpPr>
        <p:spPr>
          <a:xfrm>
            <a:off x="457200" y="5426926"/>
            <a:ext cx="1638300" cy="243623"/>
          </a:xfrm>
        </p:spPr>
        <p:txBody>
          <a:bodyPr>
            <a:noAutofit/>
          </a:bodyPr>
          <a:lstStyle>
            <a:lvl1pPr marL="0" indent="0">
              <a:buNone/>
              <a:defRPr sz="900" cap="all" baseline="0">
                <a:solidFill>
                  <a:schemeClr val="bg1"/>
                </a:solidFill>
              </a:defRPr>
            </a:lvl1pPr>
            <a:lvl2pPr marL="266700" indent="0">
              <a:buNone/>
              <a:defRPr sz="1050"/>
            </a:lvl2pPr>
            <a:lvl3pPr marL="541338" indent="0">
              <a:buNone/>
              <a:defRPr sz="1050"/>
            </a:lvl3pPr>
            <a:lvl4pPr marL="808038" indent="0">
              <a:buNone/>
              <a:defRPr sz="1000"/>
            </a:lvl4pPr>
            <a:lvl5pPr marL="1077913" indent="0">
              <a:buNone/>
              <a:defRPr sz="1000"/>
            </a:lvl5pPr>
          </a:lstStyle>
          <a:p>
            <a:pPr lvl="0"/>
            <a:r>
              <a:rPr lang="en-GB" dirty="0"/>
              <a:t>State: </a:t>
            </a:r>
            <a:r>
              <a:rPr lang="en-GB" dirty="0" err="1"/>
              <a:t>xx.xx.xxxx</a:t>
            </a:r>
            <a:endParaRPr lang="en-GB" dirty="0"/>
          </a:p>
        </p:txBody>
      </p:sp>
      <p:sp>
        <p:nvSpPr>
          <p:cNvPr id="12" name="Titel 1"/>
          <p:cNvSpPr>
            <a:spLocks noGrp="1"/>
          </p:cNvSpPr>
          <p:nvPr>
            <p:ph type="ctrTitle" hasCustomPrompt="1"/>
          </p:nvPr>
        </p:nvSpPr>
        <p:spPr bwMode="black">
          <a:xfrm>
            <a:off x="605406" y="1301365"/>
            <a:ext cx="5436000" cy="1026000"/>
          </a:xfrm>
          <a:prstGeom prst="rect">
            <a:avLst/>
          </a:prstGeom>
        </p:spPr>
        <p:txBody>
          <a:bodyPr tIns="0" anchor="ctr" anchorCtr="0">
            <a:noAutofit/>
          </a:bodyPr>
          <a:lstStyle>
            <a:lvl1pPr algn="l">
              <a:lnSpc>
                <a:spcPct val="100000"/>
              </a:lnSpc>
              <a:defRPr sz="3200" b="1" i="0" baseline="0">
                <a:solidFill>
                  <a:schemeClr val="bg1"/>
                </a:solidFill>
                <a:latin typeface="Georgia" charset="0"/>
                <a:ea typeface="Georgia" charset="0"/>
                <a:cs typeface="Georgia" charset="0"/>
              </a:defRPr>
            </a:lvl1pPr>
          </a:lstStyle>
          <a:p>
            <a:r>
              <a:rPr lang="en-GB" dirty="0"/>
              <a:t>Max. 2 lines of text for header</a:t>
            </a:r>
          </a:p>
        </p:txBody>
      </p:sp>
      <p:sp>
        <p:nvSpPr>
          <p:cNvPr id="13" name="Untertitel 2"/>
          <p:cNvSpPr>
            <a:spLocks noGrp="1"/>
          </p:cNvSpPr>
          <p:nvPr>
            <p:ph type="subTitle" idx="1" hasCustomPrompt="1"/>
          </p:nvPr>
        </p:nvSpPr>
        <p:spPr bwMode="black">
          <a:xfrm>
            <a:off x="605406" y="993080"/>
            <a:ext cx="5436000" cy="351533"/>
          </a:xfrm>
        </p:spPr>
        <p:txBody>
          <a:bodyPr tIns="0" bIns="0">
            <a:noAutofit/>
          </a:bodyPr>
          <a:lstStyle>
            <a:lvl1pPr marL="0" indent="0" algn="l">
              <a:lnSpc>
                <a:spcPct val="100000"/>
              </a:lnSpc>
              <a:buNone/>
              <a:defRPr sz="1800" b="1" i="0">
                <a:solidFill>
                  <a:schemeClr val="tx1"/>
                </a:solidFill>
                <a:latin typeface="Verdana" charset="0"/>
                <a:ea typeface="Verdana" charset="0"/>
                <a:cs typeface="Verdana" charset="0"/>
              </a:defRPr>
            </a:lvl1pPr>
            <a:lvl2pPr marL="457153" indent="0" algn="ctr">
              <a:buNone/>
              <a:defRPr>
                <a:solidFill>
                  <a:schemeClr val="tx1">
                    <a:tint val="75000"/>
                  </a:schemeClr>
                </a:solidFill>
              </a:defRPr>
            </a:lvl2pPr>
            <a:lvl3pPr marL="914306" indent="0" algn="ctr">
              <a:buNone/>
              <a:defRPr>
                <a:solidFill>
                  <a:schemeClr val="tx1">
                    <a:tint val="75000"/>
                  </a:schemeClr>
                </a:solidFill>
              </a:defRPr>
            </a:lvl3pPr>
            <a:lvl4pPr marL="1371460" indent="0" algn="ctr">
              <a:buNone/>
              <a:defRPr>
                <a:solidFill>
                  <a:schemeClr val="tx1">
                    <a:tint val="75000"/>
                  </a:schemeClr>
                </a:solidFill>
              </a:defRPr>
            </a:lvl4pPr>
            <a:lvl5pPr marL="1828613" indent="0" algn="ctr">
              <a:buNone/>
              <a:defRPr>
                <a:solidFill>
                  <a:schemeClr val="tx1">
                    <a:tint val="75000"/>
                  </a:schemeClr>
                </a:solidFill>
              </a:defRPr>
            </a:lvl5pPr>
            <a:lvl6pPr marL="2285767" indent="0" algn="ctr">
              <a:buNone/>
              <a:defRPr>
                <a:solidFill>
                  <a:schemeClr val="tx1">
                    <a:tint val="75000"/>
                  </a:schemeClr>
                </a:solidFill>
              </a:defRPr>
            </a:lvl6pPr>
            <a:lvl7pPr marL="2742920" indent="0" algn="ctr">
              <a:buNone/>
              <a:defRPr>
                <a:solidFill>
                  <a:schemeClr val="tx1">
                    <a:tint val="75000"/>
                  </a:schemeClr>
                </a:solidFill>
              </a:defRPr>
            </a:lvl7pPr>
            <a:lvl8pPr marL="3200073" indent="0" algn="ctr">
              <a:buNone/>
              <a:defRPr>
                <a:solidFill>
                  <a:schemeClr val="tx1">
                    <a:tint val="75000"/>
                  </a:schemeClr>
                </a:solidFill>
              </a:defRPr>
            </a:lvl8pPr>
            <a:lvl9pPr marL="3657227" indent="0" algn="ctr">
              <a:buNone/>
              <a:defRPr>
                <a:solidFill>
                  <a:schemeClr val="tx1">
                    <a:tint val="75000"/>
                  </a:schemeClr>
                </a:solidFill>
              </a:defRPr>
            </a:lvl9pPr>
          </a:lstStyle>
          <a:p>
            <a:r>
              <a:rPr lang="en-GB" dirty="0"/>
              <a:t>Add subtitle here if required</a:t>
            </a:r>
          </a:p>
        </p:txBody>
      </p:sp>
      <p:pic>
        <p:nvPicPr>
          <p:cNvPr id="23" name="Grafik 22">
            <a:extLst>
              <a:ext uri="{FF2B5EF4-FFF2-40B4-BE49-F238E27FC236}">
                <a16:creationId xmlns:a16="http://schemas.microsoft.com/office/drawing/2014/main" id="{904218C8-068C-46BC-ADE6-6BC8A468BF77}"/>
              </a:ext>
            </a:extLst>
          </p:cNvPr>
          <p:cNvPicPr>
            <a:picLocks noChangeAspect="1"/>
          </p:cNvPicPr>
          <p:nvPr userDrawn="1"/>
        </p:nvPicPr>
        <p:blipFill>
          <a:blip r:embed="rId3"/>
          <a:stretch>
            <a:fillRect/>
          </a:stretch>
        </p:blipFill>
        <p:spPr>
          <a:xfrm>
            <a:off x="6579375" y="1065910"/>
            <a:ext cx="1849165" cy="975600"/>
          </a:xfrm>
          <a:prstGeom prst="rect">
            <a:avLst/>
          </a:prstGeom>
        </p:spPr>
      </p:pic>
      <p:pic>
        <p:nvPicPr>
          <p:cNvPr id="16" name="Grafik 15">
            <a:extLst>
              <a:ext uri="{FF2B5EF4-FFF2-40B4-BE49-F238E27FC236}">
                <a16:creationId xmlns:a16="http://schemas.microsoft.com/office/drawing/2014/main" id="{D487AD36-3E46-4F41-8B5C-B79909802DD4}"/>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6615113" y="5141094"/>
            <a:ext cx="1835942" cy="295313"/>
          </a:xfrm>
          <a:prstGeom prst="rect">
            <a:avLst/>
          </a:prstGeom>
        </p:spPr>
      </p:pic>
    </p:spTree>
    <p:extLst>
      <p:ext uri="{BB962C8B-B14F-4D97-AF65-F5344CB8AC3E}">
        <p14:creationId xmlns:p14="http://schemas.microsoft.com/office/powerpoint/2010/main" val="4188316379"/>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elfolie Bild 3 kurz">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8" name="Gruppieren 17"/>
          <p:cNvGrpSpPr/>
          <p:nvPr userDrawn="1"/>
        </p:nvGrpSpPr>
        <p:grpSpPr>
          <a:xfrm>
            <a:off x="287338" y="603319"/>
            <a:ext cx="8552850" cy="1731679"/>
            <a:chOff x="287338" y="603319"/>
            <a:chExt cx="8552850" cy="2037600"/>
          </a:xfrm>
        </p:grpSpPr>
        <p:sp>
          <p:nvSpPr>
            <p:cNvPr id="21" name="Rechteck 20"/>
            <p:cNvSpPr/>
            <p:nvPr userDrawn="1"/>
          </p:nvSpPr>
          <p:spPr>
            <a:xfrm>
              <a:off x="6192000" y="603319"/>
              <a:ext cx="2648188" cy="2037600"/>
            </a:xfrm>
            <a:prstGeom prst="rect">
              <a:avLst/>
            </a:prstGeom>
            <a:solidFill>
              <a:schemeClr val="bg1"/>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dirty="0"/>
            </a:p>
          </p:txBody>
        </p:sp>
        <p:sp>
          <p:nvSpPr>
            <p:cNvPr id="22" name="Rechteck 21"/>
            <p:cNvSpPr/>
            <p:nvPr userDrawn="1"/>
          </p:nvSpPr>
          <p:spPr bwMode="blackWhite">
            <a:xfrm>
              <a:off x="287338" y="603319"/>
              <a:ext cx="5904662" cy="2037600"/>
            </a:xfrm>
            <a:prstGeom prst="rect">
              <a:avLst/>
            </a:prstGeom>
            <a:solidFill>
              <a:srgbClr val="0096D3">
                <a:alpha val="89804"/>
              </a:srgb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dirty="0"/>
            </a:p>
          </p:txBody>
        </p:sp>
      </p:grpSp>
      <p:sp>
        <p:nvSpPr>
          <p:cNvPr id="2" name="Titel 1"/>
          <p:cNvSpPr>
            <a:spLocks noGrp="1"/>
          </p:cNvSpPr>
          <p:nvPr>
            <p:ph type="ctrTitle" hasCustomPrompt="1"/>
          </p:nvPr>
        </p:nvSpPr>
        <p:spPr bwMode="black">
          <a:xfrm>
            <a:off x="605407" y="1294973"/>
            <a:ext cx="5436000" cy="516714"/>
          </a:xfrm>
          <a:prstGeom prst="rect">
            <a:avLst/>
          </a:prstGeom>
        </p:spPr>
        <p:txBody>
          <a:bodyPr tIns="0" anchor="b" anchorCtr="0">
            <a:noAutofit/>
          </a:bodyPr>
          <a:lstStyle>
            <a:lvl1pPr algn="l">
              <a:lnSpc>
                <a:spcPct val="100000"/>
              </a:lnSpc>
              <a:defRPr sz="3200" b="1" i="0" baseline="0">
                <a:solidFill>
                  <a:schemeClr val="bg1"/>
                </a:solidFill>
                <a:latin typeface="Georgia" charset="0"/>
                <a:ea typeface="Georgia" charset="0"/>
                <a:cs typeface="Georgia" charset="0"/>
              </a:defRPr>
            </a:lvl1pPr>
          </a:lstStyle>
          <a:p>
            <a:r>
              <a:rPr lang="en-GB" dirty="0"/>
              <a:t>Max. 1 line for header</a:t>
            </a:r>
          </a:p>
        </p:txBody>
      </p:sp>
      <p:sp>
        <p:nvSpPr>
          <p:cNvPr id="3" name="Untertitel 2"/>
          <p:cNvSpPr>
            <a:spLocks noGrp="1"/>
          </p:cNvSpPr>
          <p:nvPr>
            <p:ph type="subTitle" idx="1" hasCustomPrompt="1"/>
          </p:nvPr>
        </p:nvSpPr>
        <p:spPr bwMode="black">
          <a:xfrm>
            <a:off x="605407" y="993080"/>
            <a:ext cx="5436000" cy="304511"/>
          </a:xfrm>
        </p:spPr>
        <p:txBody>
          <a:bodyPr tIns="0" bIns="0">
            <a:noAutofit/>
          </a:bodyPr>
          <a:lstStyle>
            <a:lvl1pPr marL="0" indent="0" algn="l">
              <a:lnSpc>
                <a:spcPct val="100000"/>
              </a:lnSpc>
              <a:buNone/>
              <a:defRPr sz="1800" b="1" i="0">
                <a:solidFill>
                  <a:schemeClr val="tx1"/>
                </a:solidFill>
                <a:latin typeface="Verdana" charset="0"/>
                <a:ea typeface="Verdana" charset="0"/>
                <a:cs typeface="Verdana" charset="0"/>
              </a:defRPr>
            </a:lvl1pPr>
            <a:lvl2pPr marL="457153" indent="0" algn="ctr">
              <a:buNone/>
              <a:defRPr>
                <a:solidFill>
                  <a:schemeClr val="tx1">
                    <a:tint val="75000"/>
                  </a:schemeClr>
                </a:solidFill>
              </a:defRPr>
            </a:lvl2pPr>
            <a:lvl3pPr marL="914306" indent="0" algn="ctr">
              <a:buNone/>
              <a:defRPr>
                <a:solidFill>
                  <a:schemeClr val="tx1">
                    <a:tint val="75000"/>
                  </a:schemeClr>
                </a:solidFill>
              </a:defRPr>
            </a:lvl3pPr>
            <a:lvl4pPr marL="1371460" indent="0" algn="ctr">
              <a:buNone/>
              <a:defRPr>
                <a:solidFill>
                  <a:schemeClr val="tx1">
                    <a:tint val="75000"/>
                  </a:schemeClr>
                </a:solidFill>
              </a:defRPr>
            </a:lvl4pPr>
            <a:lvl5pPr marL="1828613" indent="0" algn="ctr">
              <a:buNone/>
              <a:defRPr>
                <a:solidFill>
                  <a:schemeClr val="tx1">
                    <a:tint val="75000"/>
                  </a:schemeClr>
                </a:solidFill>
              </a:defRPr>
            </a:lvl5pPr>
            <a:lvl6pPr marL="2285767" indent="0" algn="ctr">
              <a:buNone/>
              <a:defRPr>
                <a:solidFill>
                  <a:schemeClr val="tx1">
                    <a:tint val="75000"/>
                  </a:schemeClr>
                </a:solidFill>
              </a:defRPr>
            </a:lvl6pPr>
            <a:lvl7pPr marL="2742920" indent="0" algn="ctr">
              <a:buNone/>
              <a:defRPr>
                <a:solidFill>
                  <a:schemeClr val="tx1">
                    <a:tint val="75000"/>
                  </a:schemeClr>
                </a:solidFill>
              </a:defRPr>
            </a:lvl7pPr>
            <a:lvl8pPr marL="3200073" indent="0" algn="ctr">
              <a:buNone/>
              <a:defRPr>
                <a:solidFill>
                  <a:schemeClr val="tx1">
                    <a:tint val="75000"/>
                  </a:schemeClr>
                </a:solidFill>
              </a:defRPr>
            </a:lvl8pPr>
            <a:lvl9pPr marL="3657227" indent="0" algn="ctr">
              <a:buNone/>
              <a:defRPr>
                <a:solidFill>
                  <a:schemeClr val="tx1">
                    <a:tint val="75000"/>
                  </a:schemeClr>
                </a:solidFill>
              </a:defRPr>
            </a:lvl9pPr>
          </a:lstStyle>
          <a:p>
            <a:r>
              <a:rPr lang="en-GB" dirty="0"/>
              <a:t>Add subtitle here if required</a:t>
            </a:r>
          </a:p>
        </p:txBody>
      </p:sp>
      <p:sp>
        <p:nvSpPr>
          <p:cNvPr id="16" name="Textplatzhalter 9"/>
          <p:cNvSpPr>
            <a:spLocks noGrp="1"/>
          </p:cNvSpPr>
          <p:nvPr>
            <p:ph type="body" sz="quarter" idx="11" hasCustomPrompt="1"/>
          </p:nvPr>
        </p:nvSpPr>
        <p:spPr bwMode="white">
          <a:xfrm>
            <a:off x="287338" y="2642907"/>
            <a:ext cx="4284662" cy="805551"/>
          </a:xfrm>
          <a:solidFill>
            <a:schemeClr val="bg1">
              <a:alpha val="90000"/>
            </a:schemeClr>
          </a:solidFill>
        </p:spPr>
        <p:txBody>
          <a:bodyPr wrap="square" lIns="324000" tIns="216000" rIns="324000" bIns="216000" rtlCol="0" anchor="t" anchorCtr="0">
            <a:spAutoFit/>
          </a:bodyPr>
          <a:lstStyle>
            <a:lvl1pPr marL="0" indent="0">
              <a:buNone/>
              <a:defRPr lang="de-DE" sz="1200" dirty="0" smtClean="0"/>
            </a:lvl1pPr>
          </a:lstStyle>
          <a:p>
            <a:r>
              <a:rPr lang="en-GB" dirty="0"/>
              <a:t>Information about presentation (author, version No. etc.)</a:t>
            </a:r>
          </a:p>
        </p:txBody>
      </p:sp>
      <p:sp>
        <p:nvSpPr>
          <p:cNvPr id="12" name="Textplatzhalter 7"/>
          <p:cNvSpPr>
            <a:spLocks noGrp="1"/>
          </p:cNvSpPr>
          <p:nvPr>
            <p:ph type="body" sz="quarter" idx="12" hasCustomPrompt="1"/>
          </p:nvPr>
        </p:nvSpPr>
        <p:spPr>
          <a:xfrm>
            <a:off x="457200" y="5426926"/>
            <a:ext cx="1638300" cy="243623"/>
          </a:xfrm>
        </p:spPr>
        <p:txBody>
          <a:bodyPr>
            <a:noAutofit/>
          </a:bodyPr>
          <a:lstStyle>
            <a:lvl1pPr marL="0" indent="0">
              <a:buNone/>
              <a:defRPr sz="900" cap="all" baseline="0">
                <a:solidFill>
                  <a:schemeClr val="bg1"/>
                </a:solidFill>
              </a:defRPr>
            </a:lvl1pPr>
            <a:lvl2pPr marL="266700" indent="0">
              <a:buNone/>
              <a:defRPr sz="1050"/>
            </a:lvl2pPr>
            <a:lvl3pPr marL="541338" indent="0">
              <a:buNone/>
              <a:defRPr sz="1050"/>
            </a:lvl3pPr>
            <a:lvl4pPr marL="808038" indent="0">
              <a:buNone/>
              <a:defRPr sz="1000"/>
            </a:lvl4pPr>
            <a:lvl5pPr marL="1077913" indent="0">
              <a:buNone/>
              <a:defRPr sz="1000"/>
            </a:lvl5pPr>
          </a:lstStyle>
          <a:p>
            <a:pPr lvl="0"/>
            <a:r>
              <a:rPr lang="en-GB" dirty="0"/>
              <a:t>State: </a:t>
            </a:r>
            <a:r>
              <a:rPr lang="en-GB" dirty="0" err="1"/>
              <a:t>xx.xx.xxxx</a:t>
            </a:r>
            <a:endParaRPr lang="en-GB" dirty="0"/>
          </a:p>
        </p:txBody>
      </p:sp>
      <p:pic>
        <p:nvPicPr>
          <p:cNvPr id="17" name="Grafik 16">
            <a:extLst>
              <a:ext uri="{FF2B5EF4-FFF2-40B4-BE49-F238E27FC236}">
                <a16:creationId xmlns:a16="http://schemas.microsoft.com/office/drawing/2014/main" id="{63D0D44A-5625-4C70-A2EB-08D982355B99}"/>
              </a:ext>
            </a:extLst>
          </p:cNvPr>
          <p:cNvPicPr>
            <a:picLocks noChangeAspect="1"/>
          </p:cNvPicPr>
          <p:nvPr userDrawn="1"/>
        </p:nvPicPr>
        <p:blipFill>
          <a:blip r:embed="rId3"/>
          <a:stretch>
            <a:fillRect/>
          </a:stretch>
        </p:blipFill>
        <p:spPr>
          <a:xfrm>
            <a:off x="6579375" y="1065910"/>
            <a:ext cx="1849165" cy="975600"/>
          </a:xfrm>
          <a:prstGeom prst="rect">
            <a:avLst/>
          </a:prstGeom>
        </p:spPr>
      </p:pic>
      <p:pic>
        <p:nvPicPr>
          <p:cNvPr id="13" name="Grafik 12">
            <a:extLst>
              <a:ext uri="{FF2B5EF4-FFF2-40B4-BE49-F238E27FC236}">
                <a16:creationId xmlns:a16="http://schemas.microsoft.com/office/drawing/2014/main" id="{D91D1A92-B997-47B5-A14A-E2A501C20D08}"/>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6615113" y="5141094"/>
            <a:ext cx="1835942" cy="295313"/>
          </a:xfrm>
          <a:prstGeom prst="rect">
            <a:avLst/>
          </a:prstGeom>
        </p:spPr>
      </p:pic>
    </p:spTree>
    <p:extLst>
      <p:ext uri="{BB962C8B-B14F-4D97-AF65-F5344CB8AC3E}">
        <p14:creationId xmlns:p14="http://schemas.microsoft.com/office/powerpoint/2010/main" val="383958111"/>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457200" y="1344613"/>
            <a:ext cx="7764463" cy="3859212"/>
          </a:xfrm>
          <a:prstGeom prst="rect">
            <a:avLst/>
          </a:prstGeom>
        </p:spPr>
        <p:txBody>
          <a:bodyPr vert="horz" lIns="0" tIns="45715" rIns="0" bIns="45715" rtlCol="0">
            <a:normAutofit/>
          </a:bodyPr>
          <a:lstStyle/>
          <a:p>
            <a:pPr lvl="0"/>
            <a:r>
              <a:rPr lang="en-GB" dirty="0" err="1"/>
              <a:t>Textmasterformate</a:t>
            </a:r>
            <a:r>
              <a:rPr lang="en-GB" dirty="0"/>
              <a:t> </a:t>
            </a:r>
            <a:r>
              <a:rPr lang="en-GB" dirty="0" err="1"/>
              <a:t>durch</a:t>
            </a:r>
            <a:r>
              <a:rPr lang="en-GB" dirty="0"/>
              <a:t> </a:t>
            </a:r>
            <a:r>
              <a:rPr lang="en-GB" dirty="0" err="1"/>
              <a:t>Klicken</a:t>
            </a:r>
            <a:r>
              <a:rPr lang="en-GB" dirty="0"/>
              <a:t> </a:t>
            </a:r>
            <a:r>
              <a:rPr lang="en-GB" dirty="0" err="1"/>
              <a:t>bearbeiten</a:t>
            </a:r>
            <a:endParaRPr lang="en-GB" dirty="0"/>
          </a:p>
          <a:p>
            <a:pPr lvl="1"/>
            <a:r>
              <a:rPr lang="en-GB" dirty="0" err="1"/>
              <a:t>Zweite</a:t>
            </a:r>
            <a:r>
              <a:rPr lang="en-GB" dirty="0"/>
              <a:t> </a:t>
            </a:r>
            <a:r>
              <a:rPr lang="en-GB" dirty="0" err="1"/>
              <a:t>Ebene</a:t>
            </a:r>
            <a:endParaRPr lang="en-GB" dirty="0"/>
          </a:p>
          <a:p>
            <a:pPr lvl="2"/>
            <a:r>
              <a:rPr lang="en-GB" dirty="0" err="1"/>
              <a:t>Dritte</a:t>
            </a:r>
            <a:r>
              <a:rPr lang="en-GB" dirty="0"/>
              <a:t> </a:t>
            </a:r>
            <a:r>
              <a:rPr lang="en-GB" dirty="0" err="1"/>
              <a:t>Ebene</a:t>
            </a:r>
            <a:endParaRPr lang="en-GB" dirty="0"/>
          </a:p>
          <a:p>
            <a:pPr lvl="3"/>
            <a:r>
              <a:rPr lang="en-GB" dirty="0" err="1"/>
              <a:t>Vierte</a:t>
            </a:r>
            <a:r>
              <a:rPr lang="en-GB" dirty="0"/>
              <a:t> </a:t>
            </a:r>
            <a:r>
              <a:rPr lang="en-GB" dirty="0" err="1"/>
              <a:t>Ebene</a:t>
            </a:r>
            <a:endParaRPr lang="en-GB" dirty="0"/>
          </a:p>
          <a:p>
            <a:pPr lvl="4"/>
            <a:r>
              <a:rPr lang="en-GB" dirty="0" err="1"/>
              <a:t>Fünfte</a:t>
            </a:r>
            <a:r>
              <a:rPr lang="en-GB" dirty="0"/>
              <a:t> </a:t>
            </a:r>
            <a:r>
              <a:rPr lang="en-GB" dirty="0" err="1"/>
              <a:t>Ebene</a:t>
            </a:r>
            <a:endParaRPr lang="en-GB" dirty="0"/>
          </a:p>
        </p:txBody>
      </p:sp>
      <p:sp>
        <p:nvSpPr>
          <p:cNvPr id="5" name="Fußzeilenplatzhalter 4"/>
          <p:cNvSpPr>
            <a:spLocks noGrp="1"/>
          </p:cNvSpPr>
          <p:nvPr userDrawn="1">
            <p:ph type="ftr" sz="quarter" idx="3"/>
          </p:nvPr>
        </p:nvSpPr>
        <p:spPr>
          <a:xfrm>
            <a:off x="1354561" y="5412059"/>
            <a:ext cx="3217443" cy="258085"/>
          </a:xfrm>
          <a:prstGeom prst="rect">
            <a:avLst/>
          </a:prstGeom>
        </p:spPr>
        <p:txBody>
          <a:bodyPr vert="horz" lIns="91431" tIns="45715" rIns="91431" bIns="45715" rtlCol="0" anchor="ctr"/>
          <a:lstStyle>
            <a:lvl1pPr algn="l">
              <a:defRPr sz="800" cap="all" baseline="0">
                <a:solidFill>
                  <a:schemeClr val="tx1">
                    <a:tint val="75000"/>
                  </a:schemeClr>
                </a:solidFill>
              </a:defRPr>
            </a:lvl1pPr>
          </a:lstStyle>
          <a:p>
            <a:endParaRPr lang="en-GB" dirty="0"/>
          </a:p>
        </p:txBody>
      </p:sp>
      <p:sp>
        <p:nvSpPr>
          <p:cNvPr id="6" name="Foliennummernplatzhalter 5"/>
          <p:cNvSpPr>
            <a:spLocks noGrp="1"/>
          </p:cNvSpPr>
          <p:nvPr userDrawn="1">
            <p:ph type="sldNum" sz="quarter" idx="4"/>
          </p:nvPr>
        </p:nvSpPr>
        <p:spPr>
          <a:xfrm>
            <a:off x="462407" y="5412059"/>
            <a:ext cx="892150" cy="258085"/>
          </a:xfrm>
          <a:prstGeom prst="rect">
            <a:avLst/>
          </a:prstGeom>
        </p:spPr>
        <p:txBody>
          <a:bodyPr vert="horz" lIns="0" tIns="45715" rIns="0" bIns="45715" rtlCol="0" anchor="ctr"/>
          <a:lstStyle>
            <a:lvl1pPr algn="l">
              <a:defRPr sz="800" cap="all" baseline="0">
                <a:solidFill>
                  <a:schemeClr val="tx1">
                    <a:tint val="75000"/>
                  </a:schemeClr>
                </a:solidFill>
              </a:defRPr>
            </a:lvl1pPr>
          </a:lstStyle>
          <a:p>
            <a:r>
              <a:rPr lang="en-GB" dirty="0"/>
              <a:t>Page </a:t>
            </a:r>
            <a:fld id="{BE3DC40E-DBBE-4E2D-9EEC-FBF0DA0E9179}" type="slidenum">
              <a:rPr lang="en-GB" smtClean="0"/>
              <a:pPr/>
              <a:t>‹#›</a:t>
            </a:fld>
            <a:endParaRPr lang="en-GB" dirty="0"/>
          </a:p>
        </p:txBody>
      </p:sp>
      <p:sp>
        <p:nvSpPr>
          <p:cNvPr id="7" name="Datumsplatzhalter 6"/>
          <p:cNvSpPr>
            <a:spLocks noGrp="1"/>
          </p:cNvSpPr>
          <p:nvPr userDrawn="1">
            <p:ph type="dt" sz="half" idx="2"/>
          </p:nvPr>
        </p:nvSpPr>
        <p:spPr>
          <a:xfrm>
            <a:off x="5745181" y="5412059"/>
            <a:ext cx="987407" cy="258085"/>
          </a:xfrm>
          <a:prstGeom prst="rect">
            <a:avLst/>
          </a:prstGeom>
        </p:spPr>
        <p:txBody>
          <a:bodyPr vert="horz" lIns="0" tIns="45715" rIns="0" bIns="45715" rtlCol="0" anchor="ctr"/>
          <a:lstStyle>
            <a:lvl1pPr algn="r">
              <a:defRPr lang="de-DE" sz="800" kern="1200" cap="all" baseline="0" smtClean="0">
                <a:solidFill>
                  <a:schemeClr val="tx1">
                    <a:tint val="75000"/>
                  </a:schemeClr>
                </a:solidFill>
                <a:latin typeface="+mn-lt"/>
                <a:ea typeface="+mn-ea"/>
                <a:cs typeface="+mn-cs"/>
              </a:defRPr>
            </a:lvl1pPr>
          </a:lstStyle>
          <a:p>
            <a:endParaRPr lang="en-GB" dirty="0"/>
          </a:p>
        </p:txBody>
      </p:sp>
      <p:sp>
        <p:nvSpPr>
          <p:cNvPr id="18" name="Rechteck 17"/>
          <p:cNvSpPr/>
          <p:nvPr userDrawn="1"/>
        </p:nvSpPr>
        <p:spPr bwMode="gray">
          <a:xfrm>
            <a:off x="0" y="1043522"/>
            <a:ext cx="9144000" cy="25200"/>
          </a:xfrm>
          <a:prstGeom prst="rect">
            <a:avLst/>
          </a:prstGeom>
          <a:solidFill>
            <a:srgbClr val="0C94B7"/>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      </a:t>
            </a:r>
          </a:p>
        </p:txBody>
      </p:sp>
      <p:sp>
        <p:nvSpPr>
          <p:cNvPr id="15" name="Titelplatzhalter 14"/>
          <p:cNvSpPr>
            <a:spLocks noGrp="1"/>
          </p:cNvSpPr>
          <p:nvPr userDrawn="1">
            <p:ph type="title"/>
          </p:nvPr>
        </p:nvSpPr>
        <p:spPr bwMode="auto">
          <a:xfrm>
            <a:off x="462408" y="139700"/>
            <a:ext cx="6840000" cy="903822"/>
          </a:xfrm>
          <a:prstGeom prst="rect">
            <a:avLst/>
          </a:prstGeom>
        </p:spPr>
        <p:txBody>
          <a:bodyPr vert="horz" lIns="0" tIns="0" rIns="0" bIns="0" rtlCol="0" anchor="ctr">
            <a:normAutofit/>
          </a:bodyPr>
          <a:lstStyle/>
          <a:p>
            <a:r>
              <a:rPr lang="en-GB" dirty="0" err="1"/>
              <a:t>Titelmasterformat</a:t>
            </a:r>
            <a:r>
              <a:rPr lang="en-GB" dirty="0"/>
              <a:t> </a:t>
            </a:r>
            <a:r>
              <a:rPr lang="en-GB" dirty="0" err="1"/>
              <a:t>durch</a:t>
            </a:r>
            <a:r>
              <a:rPr lang="en-GB" dirty="0"/>
              <a:t> </a:t>
            </a:r>
            <a:br>
              <a:rPr lang="en-GB" dirty="0"/>
            </a:br>
            <a:r>
              <a:rPr lang="en-GB" dirty="0" err="1"/>
              <a:t>Klicken</a:t>
            </a:r>
            <a:r>
              <a:rPr lang="en-GB" dirty="0"/>
              <a:t> </a:t>
            </a:r>
            <a:r>
              <a:rPr lang="en-GB" dirty="0" err="1"/>
              <a:t>bearbeiten</a:t>
            </a:r>
            <a:endParaRPr lang="en-GB" dirty="0"/>
          </a:p>
        </p:txBody>
      </p:sp>
      <p:pic>
        <p:nvPicPr>
          <p:cNvPr id="13" name="Grafik 12">
            <a:extLst>
              <a:ext uri="{FF2B5EF4-FFF2-40B4-BE49-F238E27FC236}">
                <a16:creationId xmlns:a16="http://schemas.microsoft.com/office/drawing/2014/main" id="{49925201-EC66-4A08-AB14-A541648A67DE}"/>
              </a:ext>
            </a:extLst>
          </p:cNvPr>
          <p:cNvPicPr>
            <a:picLocks noChangeAspect="1"/>
          </p:cNvPicPr>
          <p:nvPr userDrawn="1"/>
        </p:nvPicPr>
        <p:blipFill>
          <a:blip r:embed="rId17"/>
          <a:stretch>
            <a:fillRect/>
          </a:stretch>
        </p:blipFill>
        <p:spPr>
          <a:xfrm>
            <a:off x="7711621" y="288569"/>
            <a:ext cx="1170000" cy="617280"/>
          </a:xfrm>
          <a:prstGeom prst="rect">
            <a:avLst/>
          </a:prstGeom>
        </p:spPr>
      </p:pic>
      <p:pic>
        <p:nvPicPr>
          <p:cNvPr id="11" name="Grafik 10">
            <a:extLst>
              <a:ext uri="{FF2B5EF4-FFF2-40B4-BE49-F238E27FC236}">
                <a16:creationId xmlns:a16="http://schemas.microsoft.com/office/drawing/2014/main" id="{0A212EC7-C80F-4EBC-9817-97C85E0A8AEB}"/>
              </a:ext>
            </a:extLst>
          </p:cNvPr>
          <p:cNvPicPr>
            <a:picLocks noChangeAspect="1"/>
          </p:cNvPicPr>
          <p:nvPr userDrawn="1"/>
        </p:nvPicPr>
        <p:blipFill>
          <a:blip r:embed="rId18" cstate="hqprint">
            <a:extLst>
              <a:ext uri="{28A0092B-C50C-407E-A947-70E740481C1C}">
                <a14:useLocalDpi xmlns:a14="http://schemas.microsoft.com/office/drawing/2010/main" val="0"/>
              </a:ext>
            </a:extLst>
          </a:blip>
          <a:stretch>
            <a:fillRect/>
          </a:stretch>
        </p:blipFill>
        <p:spPr>
          <a:xfrm>
            <a:off x="7567613" y="5359721"/>
            <a:ext cx="1318058" cy="212131"/>
          </a:xfrm>
          <a:prstGeom prst="rect">
            <a:avLst/>
          </a:prstGeom>
        </p:spPr>
      </p:pic>
    </p:spTree>
  </p:cSld>
  <p:clrMap bg1="lt1" tx1="dk1" bg2="lt2" tx2="dk2" accent1="accent1" accent2="accent2" accent3="accent3" accent4="accent4" accent5="accent5" accent6="accent6" hlink="hlink" folHlink="folHlink"/>
  <p:sldLayoutIdLst>
    <p:sldLayoutId id="2147483671" r:id="rId1"/>
    <p:sldLayoutId id="2147483661" r:id="rId2"/>
    <p:sldLayoutId id="2147483663" r:id="rId3"/>
    <p:sldLayoutId id="2147483675" r:id="rId4"/>
    <p:sldLayoutId id="2147483676" r:id="rId5"/>
    <p:sldLayoutId id="2147483686" r:id="rId6"/>
    <p:sldLayoutId id="2147483687" r:id="rId7"/>
    <p:sldLayoutId id="2147483681" r:id="rId8"/>
    <p:sldLayoutId id="2147483682" r:id="rId9"/>
    <p:sldLayoutId id="2147483688" r:id="rId10"/>
    <p:sldLayoutId id="2147483691" r:id="rId11"/>
    <p:sldLayoutId id="2147483664" r:id="rId12"/>
    <p:sldLayoutId id="2147483667" r:id="rId13"/>
    <p:sldLayoutId id="2147483668" r:id="rId14"/>
    <p:sldLayoutId id="2147483670" r:id="rId15"/>
  </p:sldLayoutIdLst>
  <p:transition>
    <p:fade/>
  </p:transition>
  <p:hf hdr="0" ftr="0" dt="0"/>
  <p:txStyles>
    <p:titleStyle>
      <a:lvl1pPr algn="l" defTabSz="914306" rtl="0" eaLnBrk="1" latinLnBrk="0" hangingPunct="1">
        <a:lnSpc>
          <a:spcPct val="100000"/>
        </a:lnSpc>
        <a:spcBef>
          <a:spcPct val="0"/>
        </a:spcBef>
        <a:buNone/>
        <a:defRPr sz="2400" b="1" kern="1200">
          <a:solidFill>
            <a:schemeClr val="tx1"/>
          </a:solidFill>
          <a:latin typeface="Georgia" charset="0"/>
          <a:ea typeface="Georgia" charset="0"/>
          <a:cs typeface="Georgia" charset="0"/>
        </a:defRPr>
      </a:lvl1pPr>
    </p:titleStyle>
    <p:bodyStyle>
      <a:lvl1pPr marL="266700" indent="-266700" algn="l" defTabSz="914306" rtl="0" eaLnBrk="1" latinLnBrk="0" hangingPunct="1">
        <a:lnSpc>
          <a:spcPct val="100000"/>
        </a:lnSpc>
        <a:spcBef>
          <a:spcPts val="0"/>
        </a:spcBef>
        <a:spcAft>
          <a:spcPts val="600"/>
        </a:spcAft>
        <a:buClr>
          <a:schemeClr val="accent1"/>
        </a:buClr>
        <a:buFont typeface="Wingdings" charset="2"/>
        <a:buChar char="§"/>
        <a:defRPr sz="1600" kern="1200">
          <a:solidFill>
            <a:schemeClr val="tx1"/>
          </a:solidFill>
          <a:latin typeface="+mn-lt"/>
          <a:ea typeface="+mn-ea"/>
          <a:cs typeface="+mn-cs"/>
        </a:defRPr>
      </a:lvl1pPr>
      <a:lvl2pPr marL="539750" indent="-273050" algn="l" defTabSz="914306" rtl="0" eaLnBrk="1" latinLnBrk="0" hangingPunct="1">
        <a:lnSpc>
          <a:spcPct val="100000"/>
        </a:lnSpc>
        <a:spcBef>
          <a:spcPts val="0"/>
        </a:spcBef>
        <a:spcAft>
          <a:spcPts val="400"/>
        </a:spcAft>
        <a:buClr>
          <a:schemeClr val="accent1"/>
        </a:buClr>
        <a:buSzPct val="100000"/>
        <a:buFont typeface="Wingdings" charset="2"/>
        <a:buChar char="§"/>
        <a:defRPr sz="1500" kern="1200">
          <a:solidFill>
            <a:schemeClr val="tx1"/>
          </a:solidFill>
          <a:latin typeface="+mn-lt"/>
          <a:ea typeface="+mn-ea"/>
          <a:cs typeface="+mn-cs"/>
        </a:defRPr>
      </a:lvl2pPr>
      <a:lvl3pPr marL="814388" indent="-273050" algn="l" defTabSz="914306" rtl="0" eaLnBrk="1" latinLnBrk="0" hangingPunct="1">
        <a:lnSpc>
          <a:spcPct val="100000"/>
        </a:lnSpc>
        <a:spcBef>
          <a:spcPts val="0"/>
        </a:spcBef>
        <a:spcAft>
          <a:spcPts val="400"/>
        </a:spcAft>
        <a:buClr>
          <a:schemeClr val="accent1"/>
        </a:buClr>
        <a:buFont typeface="Wingdings" charset="2"/>
        <a:buChar char="§"/>
        <a:defRPr sz="1400" kern="1200">
          <a:solidFill>
            <a:schemeClr val="tx1"/>
          </a:solidFill>
          <a:latin typeface="+mn-lt"/>
          <a:ea typeface="+mn-ea"/>
          <a:cs typeface="+mn-cs"/>
        </a:defRPr>
      </a:lvl3pPr>
      <a:lvl4pPr marL="1074738" indent="-266700" algn="l" defTabSz="914306" rtl="0" eaLnBrk="1" latinLnBrk="0" hangingPunct="1">
        <a:lnSpc>
          <a:spcPct val="100000"/>
        </a:lnSpc>
        <a:spcBef>
          <a:spcPts val="0"/>
        </a:spcBef>
        <a:spcAft>
          <a:spcPts val="400"/>
        </a:spcAft>
        <a:buClr>
          <a:schemeClr val="accent1"/>
        </a:buClr>
        <a:buFont typeface="Wingdings" charset="2"/>
        <a:buChar char="§"/>
        <a:defRPr sz="1200" kern="1200">
          <a:solidFill>
            <a:schemeClr val="tx1"/>
          </a:solidFill>
          <a:latin typeface="+mn-lt"/>
          <a:ea typeface="+mn-ea"/>
          <a:cs typeface="+mn-cs"/>
        </a:defRPr>
      </a:lvl4pPr>
      <a:lvl5pPr marL="1341438" indent="-263525" algn="l" defTabSz="914306" rtl="0" eaLnBrk="1" latinLnBrk="0" hangingPunct="1">
        <a:lnSpc>
          <a:spcPct val="100000"/>
        </a:lnSpc>
        <a:spcBef>
          <a:spcPts val="0"/>
        </a:spcBef>
        <a:spcAft>
          <a:spcPts val="400"/>
        </a:spcAft>
        <a:buClr>
          <a:schemeClr val="accent1"/>
        </a:buClr>
        <a:buFont typeface="Wingdings" charset="2"/>
        <a:buChar char="§"/>
        <a:defRPr sz="1200" kern="1200">
          <a:solidFill>
            <a:schemeClr val="tx1"/>
          </a:solidFill>
          <a:latin typeface="+mn-lt"/>
          <a:ea typeface="+mn-ea"/>
          <a:cs typeface="+mn-cs"/>
        </a:defRPr>
      </a:lvl5pPr>
      <a:lvl6pPr marL="2514343" indent="-228577" algn="l" defTabSz="91430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96" indent="-228577" algn="l" defTabSz="91430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50" indent="-228577" algn="l" defTabSz="91430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03" indent="-228577" algn="l" defTabSz="91430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306" rtl="0" eaLnBrk="1" latinLnBrk="0" hangingPunct="1">
        <a:defRPr sz="1800" kern="1200">
          <a:solidFill>
            <a:schemeClr val="tx1"/>
          </a:solidFill>
          <a:latin typeface="+mn-lt"/>
          <a:ea typeface="+mn-ea"/>
          <a:cs typeface="+mn-cs"/>
        </a:defRPr>
      </a:lvl1pPr>
      <a:lvl2pPr marL="457153" algn="l" defTabSz="914306" rtl="0" eaLnBrk="1" latinLnBrk="0" hangingPunct="1">
        <a:defRPr sz="1800" kern="1200">
          <a:solidFill>
            <a:schemeClr val="tx1"/>
          </a:solidFill>
          <a:latin typeface="+mn-lt"/>
          <a:ea typeface="+mn-ea"/>
          <a:cs typeface="+mn-cs"/>
        </a:defRPr>
      </a:lvl2pPr>
      <a:lvl3pPr marL="914306" algn="l" defTabSz="914306" rtl="0" eaLnBrk="1" latinLnBrk="0" hangingPunct="1">
        <a:defRPr sz="1800" kern="1200">
          <a:solidFill>
            <a:schemeClr val="tx1"/>
          </a:solidFill>
          <a:latin typeface="+mn-lt"/>
          <a:ea typeface="+mn-ea"/>
          <a:cs typeface="+mn-cs"/>
        </a:defRPr>
      </a:lvl3pPr>
      <a:lvl4pPr marL="1371460" algn="l" defTabSz="914306" rtl="0" eaLnBrk="1" latinLnBrk="0" hangingPunct="1">
        <a:defRPr sz="1800" kern="1200">
          <a:solidFill>
            <a:schemeClr val="tx1"/>
          </a:solidFill>
          <a:latin typeface="+mn-lt"/>
          <a:ea typeface="+mn-ea"/>
          <a:cs typeface="+mn-cs"/>
        </a:defRPr>
      </a:lvl4pPr>
      <a:lvl5pPr marL="1828613" algn="l" defTabSz="914306" rtl="0" eaLnBrk="1" latinLnBrk="0" hangingPunct="1">
        <a:defRPr sz="1800" kern="1200">
          <a:solidFill>
            <a:schemeClr val="tx1"/>
          </a:solidFill>
          <a:latin typeface="+mn-lt"/>
          <a:ea typeface="+mn-ea"/>
          <a:cs typeface="+mn-cs"/>
        </a:defRPr>
      </a:lvl5pPr>
      <a:lvl6pPr marL="2285767" algn="l" defTabSz="914306" rtl="0" eaLnBrk="1" latinLnBrk="0" hangingPunct="1">
        <a:defRPr sz="1800" kern="1200">
          <a:solidFill>
            <a:schemeClr val="tx1"/>
          </a:solidFill>
          <a:latin typeface="+mn-lt"/>
          <a:ea typeface="+mn-ea"/>
          <a:cs typeface="+mn-cs"/>
        </a:defRPr>
      </a:lvl6pPr>
      <a:lvl7pPr marL="2742920" algn="l" defTabSz="914306" rtl="0" eaLnBrk="1" latinLnBrk="0" hangingPunct="1">
        <a:defRPr sz="1800" kern="1200">
          <a:solidFill>
            <a:schemeClr val="tx1"/>
          </a:solidFill>
          <a:latin typeface="+mn-lt"/>
          <a:ea typeface="+mn-ea"/>
          <a:cs typeface="+mn-cs"/>
        </a:defRPr>
      </a:lvl7pPr>
      <a:lvl8pPr marL="3200073" algn="l" defTabSz="914306" rtl="0" eaLnBrk="1" latinLnBrk="0" hangingPunct="1">
        <a:defRPr sz="1800" kern="1200">
          <a:solidFill>
            <a:schemeClr val="tx1"/>
          </a:solidFill>
          <a:latin typeface="+mn-lt"/>
          <a:ea typeface="+mn-ea"/>
          <a:cs typeface="+mn-cs"/>
        </a:defRPr>
      </a:lvl8pPr>
      <a:lvl9pPr marL="3657227" algn="l" defTabSz="914306"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 pos="2880" userDrawn="1">
          <p15:clr>
            <a:srgbClr val="F26B43"/>
          </p15:clr>
        </p15:guide>
        <p15:guide id="3" pos="288" userDrawn="1">
          <p15:clr>
            <a:srgbClr val="F26B43"/>
          </p15:clr>
        </p15:guide>
        <p15:guide id="4" pos="5179" userDrawn="1">
          <p15:clr>
            <a:srgbClr val="F26B43"/>
          </p15:clr>
        </p15:guide>
        <p15:guide id="5" pos="5467" userDrawn="1">
          <p15:clr>
            <a:srgbClr val="F26B43"/>
          </p15:clr>
        </p15:guide>
        <p15:guide id="7" orient="horz" pos="3278" userDrawn="1">
          <p15:clr>
            <a:srgbClr val="F26B43"/>
          </p15:clr>
        </p15:guide>
        <p15:guide id="9" orient="horz" pos="182" userDrawn="1">
          <p15:clr>
            <a:srgbClr val="F26B43"/>
          </p15:clr>
        </p15:guide>
        <p15:guide id="10" orient="horz" pos="847" userDrawn="1">
          <p15:clr>
            <a:srgbClr val="F26B43"/>
          </p15:clr>
        </p15:guide>
        <p15:guide id="11" orient="horz" pos="3515" userDrawn="1">
          <p15:clr>
            <a:srgbClr val="F26B43"/>
          </p15:clr>
        </p15:guide>
        <p15:guide id="12" orient="horz" pos="1097"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hyperlink" Target="https://commons.wikimedia.org/wiki/File:Friendly_stickman.svg" TargetMode="External"/><Relationship Id="rId2" Type="http://schemas.openxmlformats.org/officeDocument/2006/relationships/image" Target="../media/image15.tiff"/><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s://commons.wikimedia.org/wiki/File:Eight_is_still_enough_dogs_(2086944177).jpg" TargetMode="External"/><Relationship Id="rId2" Type="http://schemas.openxmlformats.org/officeDocument/2006/relationships/image" Target="../media/image10.tiff"/><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7.tiff"/><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hyperlink" Target="https://commons.wikimedia.org/wiki/File:Student_hat_2.svg" TargetMode="Externa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2.xml.rels><?xml version="1.0" encoding="UTF-8" standalone="yes"?>
<Relationships xmlns="http://schemas.openxmlformats.org/package/2006/relationships"><Relationship Id="rId3" Type="http://schemas.openxmlformats.org/officeDocument/2006/relationships/image" Target="../media/image19.tiff"/><Relationship Id="rId2" Type="http://schemas.openxmlformats.org/officeDocument/2006/relationships/image" Target="../media/image18.tiff"/><Relationship Id="rId1" Type="http://schemas.openxmlformats.org/officeDocument/2006/relationships/slideLayout" Target="../slideLayouts/slideLayout13.xml"/><Relationship Id="rId5" Type="http://schemas.openxmlformats.org/officeDocument/2006/relationships/hyperlink" Target="mailto:markus.lampe@wu.ac.at" TargetMode="External"/><Relationship Id="rId4" Type="http://schemas.openxmlformats.org/officeDocument/2006/relationships/hyperlink" Target="mailto:sabine.frerichs@wu.ac.at"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59B7323-1095-4752-85E5-7E3E96FFEC04}"/>
              </a:ext>
            </a:extLst>
          </p:cNvPr>
          <p:cNvSpPr>
            <a:spLocks noGrp="1"/>
          </p:cNvSpPr>
          <p:nvPr>
            <p:ph type="ctrTitle"/>
          </p:nvPr>
        </p:nvSpPr>
        <p:spPr/>
        <p:txBody>
          <a:bodyPr/>
          <a:lstStyle/>
          <a:p>
            <a:r>
              <a:rPr lang="en-GB" dirty="0"/>
              <a:t>Interactions of </a:t>
            </a:r>
            <a:br>
              <a:rPr lang="en-GB" dirty="0"/>
            </a:br>
            <a:r>
              <a:rPr lang="en-GB" dirty="0"/>
              <a:t>Economy and Society</a:t>
            </a:r>
          </a:p>
        </p:txBody>
      </p:sp>
      <p:sp>
        <p:nvSpPr>
          <p:cNvPr id="3" name="Untertitel 2">
            <a:extLst>
              <a:ext uri="{FF2B5EF4-FFF2-40B4-BE49-F238E27FC236}">
                <a16:creationId xmlns:a16="http://schemas.microsoft.com/office/drawing/2014/main" id="{48E4C565-1A18-480B-BAA3-B84394460130}"/>
              </a:ext>
            </a:extLst>
          </p:cNvPr>
          <p:cNvSpPr>
            <a:spLocks noGrp="1"/>
          </p:cNvSpPr>
          <p:nvPr>
            <p:ph type="subTitle" idx="1"/>
          </p:nvPr>
        </p:nvSpPr>
        <p:spPr/>
        <p:txBody>
          <a:bodyPr/>
          <a:lstStyle/>
          <a:p>
            <a:r>
              <a:rPr lang="en-GB" dirty="0"/>
              <a:t>Specialization in the BBE Program</a:t>
            </a:r>
          </a:p>
        </p:txBody>
      </p:sp>
      <p:sp>
        <p:nvSpPr>
          <p:cNvPr id="4" name="Textplatzhalter 3">
            <a:extLst>
              <a:ext uri="{FF2B5EF4-FFF2-40B4-BE49-F238E27FC236}">
                <a16:creationId xmlns:a16="http://schemas.microsoft.com/office/drawing/2014/main" id="{6F0D8B1B-DF68-4D71-8773-18A66D3A6BB1}"/>
              </a:ext>
            </a:extLst>
          </p:cNvPr>
          <p:cNvSpPr>
            <a:spLocks noGrp="1"/>
          </p:cNvSpPr>
          <p:nvPr>
            <p:ph type="body" sz="quarter" idx="11"/>
          </p:nvPr>
        </p:nvSpPr>
        <p:spPr>
          <a:xfrm>
            <a:off x="287338" y="2941638"/>
            <a:ext cx="4284662" cy="620885"/>
          </a:xfrm>
        </p:spPr>
        <p:txBody>
          <a:bodyPr/>
          <a:lstStyle/>
          <a:p>
            <a:r>
              <a:rPr lang="en-GB" dirty="0"/>
              <a:t>Coordinators: Sabine </a:t>
            </a:r>
            <a:r>
              <a:rPr lang="en-GB" dirty="0" err="1"/>
              <a:t>Frerichs</a:t>
            </a:r>
            <a:r>
              <a:rPr lang="en-GB" dirty="0"/>
              <a:t>, Markus Lampe</a:t>
            </a:r>
          </a:p>
        </p:txBody>
      </p:sp>
      <p:sp>
        <p:nvSpPr>
          <p:cNvPr id="5" name="Textplatzhalter 4">
            <a:extLst>
              <a:ext uri="{FF2B5EF4-FFF2-40B4-BE49-F238E27FC236}">
                <a16:creationId xmlns:a16="http://schemas.microsoft.com/office/drawing/2014/main" id="{7363712C-F599-4DF3-9064-942A28EB298D}"/>
              </a:ext>
            </a:extLst>
          </p:cNvPr>
          <p:cNvSpPr>
            <a:spLocks noGrp="1"/>
          </p:cNvSpPr>
          <p:nvPr>
            <p:ph type="body" sz="quarter" idx="12"/>
          </p:nvPr>
        </p:nvSpPr>
        <p:spPr/>
        <p:txBody>
          <a:bodyPr/>
          <a:lstStyle/>
          <a:p>
            <a:endParaRPr lang="en-GB"/>
          </a:p>
        </p:txBody>
      </p:sp>
    </p:spTree>
    <p:extLst>
      <p:ext uri="{BB962C8B-B14F-4D97-AF65-F5344CB8AC3E}">
        <p14:creationId xmlns:p14="http://schemas.microsoft.com/office/powerpoint/2010/main" val="3846071737"/>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58799E1E-BD5D-A04A-9B24-20E14063C720}"/>
              </a:ext>
            </a:extLst>
          </p:cNvPr>
          <p:cNvSpPr>
            <a:spLocks noGrp="1"/>
          </p:cNvSpPr>
          <p:nvPr>
            <p:ph sz="half" idx="1"/>
          </p:nvPr>
        </p:nvSpPr>
        <p:spPr>
          <a:xfrm>
            <a:off x="462404" y="1344613"/>
            <a:ext cx="4515996" cy="3859212"/>
          </a:xfrm>
        </p:spPr>
        <p:txBody>
          <a:bodyPr>
            <a:normAutofit/>
          </a:bodyPr>
          <a:lstStyle/>
          <a:p>
            <a:r>
              <a:rPr lang="en-US" dirty="0"/>
              <a:t>Course IV:</a:t>
            </a:r>
          </a:p>
          <a:p>
            <a:pPr lvl="1"/>
            <a:r>
              <a:rPr lang="en-US" dirty="0"/>
              <a:t>Economy and Society I:</a:t>
            </a:r>
          </a:p>
          <a:p>
            <a:pPr lvl="2"/>
            <a:endParaRPr lang="en-US" dirty="0"/>
          </a:p>
          <a:p>
            <a:pPr lvl="2"/>
            <a:r>
              <a:rPr lang="en-US" dirty="0"/>
              <a:t>“Economic Sociology”</a:t>
            </a:r>
          </a:p>
          <a:p>
            <a:pPr lvl="2"/>
            <a:r>
              <a:rPr lang="en-US" dirty="0"/>
              <a:t>Course offered every winter term</a:t>
            </a:r>
          </a:p>
          <a:p>
            <a:pPr lvl="2"/>
            <a:endParaRPr lang="en-US" dirty="0"/>
          </a:p>
          <a:p>
            <a:pPr lvl="2"/>
            <a:r>
              <a:rPr lang="en-US" dirty="0"/>
              <a:t>“Social Policy”</a:t>
            </a:r>
          </a:p>
          <a:p>
            <a:pPr lvl="2"/>
            <a:r>
              <a:rPr lang="en-US" dirty="0"/>
              <a:t>Flexible course offer</a:t>
            </a:r>
          </a:p>
          <a:p>
            <a:pPr lvl="2"/>
            <a:endParaRPr lang="en-US" dirty="0"/>
          </a:p>
          <a:p>
            <a:pPr lvl="2"/>
            <a:r>
              <a:rPr lang="en-US" dirty="0"/>
              <a:t>“Money, Society and Environment”</a:t>
            </a:r>
          </a:p>
          <a:p>
            <a:pPr lvl="2"/>
            <a:r>
              <a:rPr lang="en-US" dirty="0"/>
              <a:t>Flexible course offer</a:t>
            </a:r>
          </a:p>
          <a:p>
            <a:pPr marL="541338" lvl="2" indent="0">
              <a:buNone/>
            </a:pPr>
            <a:endParaRPr lang="en-US" dirty="0"/>
          </a:p>
          <a:p>
            <a:r>
              <a:rPr lang="en-US" dirty="0"/>
              <a:t>Studying social, political, institutional  interactions of economy and society</a:t>
            </a:r>
          </a:p>
        </p:txBody>
      </p:sp>
      <p:pic>
        <p:nvPicPr>
          <p:cNvPr id="10" name="Content Placeholder 9">
            <a:extLst>
              <a:ext uri="{FF2B5EF4-FFF2-40B4-BE49-F238E27FC236}">
                <a16:creationId xmlns:a16="http://schemas.microsoft.com/office/drawing/2014/main" id="{B39BE7A6-75DE-CD47-8BBE-0E45BB19C4E6}"/>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t="22502" r="22672"/>
          <a:stretch/>
        </p:blipFill>
        <p:spPr>
          <a:xfrm>
            <a:off x="4978400" y="1826800"/>
            <a:ext cx="3915192" cy="2361378"/>
          </a:xfrm>
        </p:spPr>
      </p:pic>
      <p:sp>
        <p:nvSpPr>
          <p:cNvPr id="4" name="Slide Number Placeholder 3">
            <a:extLst>
              <a:ext uri="{FF2B5EF4-FFF2-40B4-BE49-F238E27FC236}">
                <a16:creationId xmlns:a16="http://schemas.microsoft.com/office/drawing/2014/main" id="{71BAE27A-D768-C344-9E02-DC229B3C11B4}"/>
              </a:ext>
            </a:extLst>
          </p:cNvPr>
          <p:cNvSpPr>
            <a:spLocks noGrp="1"/>
          </p:cNvSpPr>
          <p:nvPr>
            <p:ph type="sldNum" sz="quarter" idx="12"/>
          </p:nvPr>
        </p:nvSpPr>
        <p:spPr/>
        <p:txBody>
          <a:bodyPr/>
          <a:lstStyle/>
          <a:p>
            <a:r>
              <a:rPr lang="en-GB"/>
              <a:t>Page </a:t>
            </a:r>
            <a:fld id="{BE3DC40E-DBBE-4E2D-9EEC-FBF0DA0E9179}" type="slidenum">
              <a:rPr lang="en-GB" smtClean="0"/>
              <a:t>10</a:t>
            </a:fld>
            <a:endParaRPr lang="en-GB" dirty="0"/>
          </a:p>
        </p:txBody>
      </p:sp>
      <p:sp>
        <p:nvSpPr>
          <p:cNvPr id="6" name="Title 5">
            <a:extLst>
              <a:ext uri="{FF2B5EF4-FFF2-40B4-BE49-F238E27FC236}">
                <a16:creationId xmlns:a16="http://schemas.microsoft.com/office/drawing/2014/main" id="{61157C32-9812-EE47-90F1-746BA9256AB1}"/>
              </a:ext>
            </a:extLst>
          </p:cNvPr>
          <p:cNvSpPr>
            <a:spLocks noGrp="1"/>
          </p:cNvSpPr>
          <p:nvPr>
            <p:ph type="title"/>
          </p:nvPr>
        </p:nvSpPr>
        <p:spPr/>
        <p:txBody>
          <a:bodyPr/>
          <a:lstStyle/>
          <a:p>
            <a:r>
              <a:rPr lang="en-US" dirty="0"/>
              <a:t>Economy and Society I</a:t>
            </a:r>
          </a:p>
        </p:txBody>
      </p:sp>
    </p:spTree>
    <p:extLst>
      <p:ext uri="{BB962C8B-B14F-4D97-AF65-F5344CB8AC3E}">
        <p14:creationId xmlns:p14="http://schemas.microsoft.com/office/powerpoint/2010/main" val="3363654523"/>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4A37875-863C-BD43-9EFE-26C519AC3F84}"/>
              </a:ext>
            </a:extLst>
          </p:cNvPr>
          <p:cNvSpPr>
            <a:spLocks noGrp="1"/>
          </p:cNvSpPr>
          <p:nvPr>
            <p:ph sz="half" idx="1"/>
          </p:nvPr>
        </p:nvSpPr>
        <p:spPr>
          <a:xfrm>
            <a:off x="462405" y="1344613"/>
            <a:ext cx="3960000" cy="3983743"/>
          </a:xfrm>
        </p:spPr>
        <p:txBody>
          <a:bodyPr>
            <a:normAutofit/>
          </a:bodyPr>
          <a:lstStyle/>
          <a:p>
            <a:r>
              <a:rPr lang="en-US" dirty="0"/>
              <a:t>Course V:</a:t>
            </a:r>
          </a:p>
          <a:p>
            <a:pPr lvl="1"/>
            <a:r>
              <a:rPr lang="en-US" dirty="0"/>
              <a:t>Economy and Society II:</a:t>
            </a:r>
          </a:p>
          <a:p>
            <a:pPr lvl="2"/>
            <a:endParaRPr lang="en-US" dirty="0"/>
          </a:p>
          <a:p>
            <a:pPr lvl="2"/>
            <a:r>
              <a:rPr lang="en-US" dirty="0"/>
              <a:t>“Economic History”</a:t>
            </a:r>
          </a:p>
          <a:p>
            <a:pPr lvl="2"/>
            <a:r>
              <a:rPr lang="en-US" dirty="0"/>
              <a:t>Course offered each term</a:t>
            </a:r>
          </a:p>
          <a:p>
            <a:pPr lvl="2"/>
            <a:endParaRPr lang="en-US" dirty="0"/>
          </a:p>
          <a:p>
            <a:pPr lvl="2"/>
            <a:r>
              <a:rPr lang="en-US" dirty="0"/>
              <a:t>“Debating Inequality”</a:t>
            </a:r>
          </a:p>
          <a:p>
            <a:pPr lvl="2"/>
            <a:r>
              <a:rPr lang="en-US" dirty="0"/>
              <a:t>Flexible course offer</a:t>
            </a:r>
          </a:p>
          <a:p>
            <a:pPr lvl="2"/>
            <a:endParaRPr lang="en-US" dirty="0"/>
          </a:p>
          <a:p>
            <a:pPr lvl="2"/>
            <a:r>
              <a:rPr lang="en-US" dirty="0"/>
              <a:t>“Law and Sustainability”</a:t>
            </a:r>
          </a:p>
          <a:p>
            <a:pPr lvl="2"/>
            <a:r>
              <a:rPr lang="en-US" dirty="0"/>
              <a:t>Flexible course offer</a:t>
            </a:r>
          </a:p>
          <a:p>
            <a:pPr lvl="2"/>
            <a:endParaRPr lang="en-US" dirty="0"/>
          </a:p>
          <a:p>
            <a:r>
              <a:rPr lang="en-US" dirty="0"/>
              <a:t>Studying historical, regional, global interactions of economy and society</a:t>
            </a:r>
          </a:p>
        </p:txBody>
      </p:sp>
      <p:pic>
        <p:nvPicPr>
          <p:cNvPr id="8" name="Content Placeholder 7">
            <a:extLst>
              <a:ext uri="{FF2B5EF4-FFF2-40B4-BE49-F238E27FC236}">
                <a16:creationId xmlns:a16="http://schemas.microsoft.com/office/drawing/2014/main" id="{F290556C-7F89-3E43-BF8B-317D6566F5F9}"/>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b="2494"/>
          <a:stretch/>
        </p:blipFill>
        <p:spPr>
          <a:xfrm>
            <a:off x="4716463" y="1789510"/>
            <a:ext cx="3959225" cy="2895379"/>
          </a:xfrm>
        </p:spPr>
      </p:pic>
      <p:sp>
        <p:nvSpPr>
          <p:cNvPr id="5" name="Slide Number Placeholder 4">
            <a:extLst>
              <a:ext uri="{FF2B5EF4-FFF2-40B4-BE49-F238E27FC236}">
                <a16:creationId xmlns:a16="http://schemas.microsoft.com/office/drawing/2014/main" id="{5C94B32A-08FD-C64D-A634-B64D67829C27}"/>
              </a:ext>
            </a:extLst>
          </p:cNvPr>
          <p:cNvSpPr>
            <a:spLocks noGrp="1"/>
          </p:cNvSpPr>
          <p:nvPr>
            <p:ph type="sldNum" sz="quarter" idx="12"/>
          </p:nvPr>
        </p:nvSpPr>
        <p:spPr/>
        <p:txBody>
          <a:bodyPr/>
          <a:lstStyle/>
          <a:p>
            <a:r>
              <a:rPr lang="en-GB"/>
              <a:t>Page </a:t>
            </a:r>
            <a:fld id="{BE3DC40E-DBBE-4E2D-9EEC-FBF0DA0E9179}" type="slidenum">
              <a:rPr lang="en-GB" smtClean="0"/>
              <a:t>11</a:t>
            </a:fld>
            <a:endParaRPr lang="en-GB" dirty="0"/>
          </a:p>
        </p:txBody>
      </p:sp>
      <p:sp>
        <p:nvSpPr>
          <p:cNvPr id="6" name="Title 5">
            <a:extLst>
              <a:ext uri="{FF2B5EF4-FFF2-40B4-BE49-F238E27FC236}">
                <a16:creationId xmlns:a16="http://schemas.microsoft.com/office/drawing/2014/main" id="{779D654A-05A1-5A4F-86FD-8909A353E33E}"/>
              </a:ext>
            </a:extLst>
          </p:cNvPr>
          <p:cNvSpPr>
            <a:spLocks noGrp="1"/>
          </p:cNvSpPr>
          <p:nvPr>
            <p:ph type="title"/>
          </p:nvPr>
        </p:nvSpPr>
        <p:spPr/>
        <p:txBody>
          <a:bodyPr/>
          <a:lstStyle/>
          <a:p>
            <a:r>
              <a:rPr lang="en-US" dirty="0"/>
              <a:t>Economy and Society II</a:t>
            </a:r>
          </a:p>
        </p:txBody>
      </p:sp>
    </p:spTree>
    <p:extLst>
      <p:ext uri="{BB962C8B-B14F-4D97-AF65-F5344CB8AC3E}">
        <p14:creationId xmlns:p14="http://schemas.microsoft.com/office/powerpoint/2010/main" val="555397420"/>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ABECBF30-043E-9348-845F-27FA4D4DCAFC}"/>
              </a:ext>
            </a:extLst>
          </p:cNvPr>
          <p:cNvSpPr>
            <a:spLocks noGrp="1"/>
          </p:cNvSpPr>
          <p:nvPr>
            <p:ph idx="1"/>
          </p:nvPr>
        </p:nvSpPr>
        <p:spPr/>
        <p:txBody>
          <a:bodyPr>
            <a:normAutofit fontScale="92500" lnSpcReduction="10000"/>
          </a:bodyPr>
          <a:lstStyle/>
          <a:p>
            <a:r>
              <a:rPr lang="en-US" dirty="0"/>
              <a:t>This specialization is open to BBE students only</a:t>
            </a:r>
          </a:p>
          <a:p>
            <a:pPr lvl="1"/>
            <a:r>
              <a:rPr lang="en-US" dirty="0" err="1"/>
              <a:t>BaWiSo</a:t>
            </a:r>
            <a:r>
              <a:rPr lang="en-US" dirty="0"/>
              <a:t> students can select economics/socioeconomics as a study branch and then specialize in socioeconomics to access the course program.</a:t>
            </a:r>
          </a:p>
          <a:p>
            <a:pPr lvl="1"/>
            <a:r>
              <a:rPr lang="en-US" dirty="0"/>
              <a:t>BBE students join English-taught courses in the </a:t>
            </a:r>
            <a:r>
              <a:rPr lang="en-US" dirty="0" err="1"/>
              <a:t>BaWiSo</a:t>
            </a:r>
            <a:r>
              <a:rPr lang="en-US" dirty="0"/>
              <a:t> program that are also open to incoming students creating an international learning environment.</a:t>
            </a:r>
          </a:p>
          <a:p>
            <a:pPr marL="0" indent="0">
              <a:buNone/>
            </a:pPr>
            <a:endParaRPr lang="en-US" dirty="0"/>
          </a:p>
          <a:p>
            <a:r>
              <a:rPr lang="en-US" dirty="0"/>
              <a:t>Maximum of ten students, five per semester</a:t>
            </a:r>
          </a:p>
          <a:p>
            <a:endParaRPr lang="en-US" dirty="0"/>
          </a:p>
          <a:p>
            <a:r>
              <a:rPr lang="en-US" dirty="0"/>
              <a:t>No entry exam </a:t>
            </a:r>
            <a:r>
              <a:rPr lang="en-US" dirty="0">
                <a:sym typeface="Wingdings" pitchFamily="2" charset="2"/>
              </a:rPr>
              <a:t>:) – but you should meet the profile</a:t>
            </a:r>
          </a:p>
          <a:p>
            <a:endParaRPr lang="en-US" dirty="0"/>
          </a:p>
          <a:p>
            <a:r>
              <a:rPr lang="en-US" dirty="0"/>
              <a:t>Available slots allocated on ‘first come, first served’ basis</a:t>
            </a:r>
          </a:p>
          <a:p>
            <a:pPr lvl="1"/>
            <a:r>
              <a:rPr lang="en-US" dirty="0"/>
              <a:t>Students will be accepted in the order of their registration.</a:t>
            </a:r>
          </a:p>
          <a:p>
            <a:pPr lvl="1"/>
            <a:r>
              <a:rPr lang="en-US" dirty="0"/>
              <a:t>For further information on the different steps in the registration process, see the syllabus of ‘Access to Specialization: Interactions of Economy and Society’.</a:t>
            </a:r>
          </a:p>
        </p:txBody>
      </p:sp>
      <p:sp>
        <p:nvSpPr>
          <p:cNvPr id="5" name="Slide Number Placeholder 4">
            <a:extLst>
              <a:ext uri="{FF2B5EF4-FFF2-40B4-BE49-F238E27FC236}">
                <a16:creationId xmlns:a16="http://schemas.microsoft.com/office/drawing/2014/main" id="{615B5ABB-4AFE-A240-90D6-B2EAB394A326}"/>
              </a:ext>
            </a:extLst>
          </p:cNvPr>
          <p:cNvSpPr>
            <a:spLocks noGrp="1"/>
          </p:cNvSpPr>
          <p:nvPr>
            <p:ph type="sldNum" sz="quarter" idx="12"/>
          </p:nvPr>
        </p:nvSpPr>
        <p:spPr/>
        <p:txBody>
          <a:bodyPr/>
          <a:lstStyle/>
          <a:p>
            <a:r>
              <a:rPr lang="en-GB"/>
              <a:t>Page </a:t>
            </a:r>
            <a:fld id="{BE3DC40E-DBBE-4E2D-9EEC-FBF0DA0E9179}" type="slidenum">
              <a:rPr lang="en-GB" smtClean="0"/>
              <a:t>12</a:t>
            </a:fld>
            <a:endParaRPr lang="en-GB" dirty="0"/>
          </a:p>
        </p:txBody>
      </p:sp>
      <p:sp>
        <p:nvSpPr>
          <p:cNvPr id="7" name="Title 6">
            <a:extLst>
              <a:ext uri="{FF2B5EF4-FFF2-40B4-BE49-F238E27FC236}">
                <a16:creationId xmlns:a16="http://schemas.microsoft.com/office/drawing/2014/main" id="{FDB453DC-5AC9-CF41-8FE3-49F720725853}"/>
              </a:ext>
            </a:extLst>
          </p:cNvPr>
          <p:cNvSpPr>
            <a:spLocks noGrp="1"/>
          </p:cNvSpPr>
          <p:nvPr>
            <p:ph type="title"/>
          </p:nvPr>
        </p:nvSpPr>
        <p:spPr/>
        <p:txBody>
          <a:bodyPr/>
          <a:lstStyle/>
          <a:p>
            <a:r>
              <a:rPr lang="en-US" dirty="0"/>
              <a:t>Entrance Requirements</a:t>
            </a:r>
          </a:p>
        </p:txBody>
      </p:sp>
      <p:pic>
        <p:nvPicPr>
          <p:cNvPr id="12" name="Picture 11">
            <a:extLst>
              <a:ext uri="{FF2B5EF4-FFF2-40B4-BE49-F238E27FC236}">
                <a16:creationId xmlns:a16="http://schemas.microsoft.com/office/drawing/2014/main" id="{7DF7A748-42E0-304F-8E81-64DD271429E4}"/>
              </a:ext>
            </a:extLst>
          </p:cNvPr>
          <p:cNvPicPr>
            <a:picLocks noChangeAspect="1"/>
          </p:cNvPicPr>
          <p:nvPr/>
        </p:nvPicPr>
        <p:blipFill>
          <a:blip r:embed="rId2"/>
          <a:stretch>
            <a:fillRect/>
          </a:stretch>
        </p:blipFill>
        <p:spPr>
          <a:xfrm rot="425425">
            <a:off x="6727902" y="3301655"/>
            <a:ext cx="1562100" cy="781050"/>
          </a:xfrm>
          <a:prstGeom prst="rect">
            <a:avLst/>
          </a:prstGeom>
        </p:spPr>
      </p:pic>
      <p:pic>
        <p:nvPicPr>
          <p:cNvPr id="13" name="Picture 12">
            <a:extLst>
              <a:ext uri="{FF2B5EF4-FFF2-40B4-BE49-F238E27FC236}">
                <a16:creationId xmlns:a16="http://schemas.microsoft.com/office/drawing/2014/main" id="{395A1D17-E378-2248-AE1E-46813CAEE891}"/>
              </a:ext>
            </a:extLst>
          </p:cNvPr>
          <p:cNvPicPr>
            <a:picLocks noChangeAspect="1"/>
          </p:cNvPicPr>
          <p:nvPr/>
        </p:nvPicPr>
        <p:blipFill rotWithShape="1">
          <a:blip r:embed="rId2"/>
          <a:srcRect r="27258"/>
          <a:stretch/>
        </p:blipFill>
        <p:spPr>
          <a:xfrm>
            <a:off x="6494284" y="2610039"/>
            <a:ext cx="1136300" cy="781050"/>
          </a:xfrm>
          <a:prstGeom prst="rect">
            <a:avLst/>
          </a:prstGeom>
        </p:spPr>
      </p:pic>
      <p:pic>
        <p:nvPicPr>
          <p:cNvPr id="15" name="Picture 14">
            <a:extLst>
              <a:ext uri="{FF2B5EF4-FFF2-40B4-BE49-F238E27FC236}">
                <a16:creationId xmlns:a16="http://schemas.microsoft.com/office/drawing/2014/main" id="{D06212E8-05E3-9F47-A8E5-C13DECB465F5}"/>
              </a:ext>
            </a:extLst>
          </p:cNvPr>
          <p:cNvPicPr>
            <a:picLocks noChangeAspect="1"/>
          </p:cNvPicPr>
          <p:nvPr/>
        </p:nvPicPr>
        <p:blipFill rotWithShape="1">
          <a:blip r:embed="rId2"/>
          <a:srcRect r="27258"/>
          <a:stretch/>
        </p:blipFill>
        <p:spPr>
          <a:xfrm rot="1279732">
            <a:off x="7529786" y="2731229"/>
            <a:ext cx="1136300" cy="781050"/>
          </a:xfrm>
          <a:prstGeom prst="rect">
            <a:avLst/>
          </a:prstGeom>
        </p:spPr>
      </p:pic>
      <p:sp>
        <p:nvSpPr>
          <p:cNvPr id="16" name="TextBox 15">
            <a:extLst>
              <a:ext uri="{FF2B5EF4-FFF2-40B4-BE49-F238E27FC236}">
                <a16:creationId xmlns:a16="http://schemas.microsoft.com/office/drawing/2014/main" id="{7AC4FD1A-70BF-5445-BB03-C3773BB80719}"/>
              </a:ext>
            </a:extLst>
          </p:cNvPr>
          <p:cNvSpPr txBox="1"/>
          <p:nvPr/>
        </p:nvSpPr>
        <p:spPr>
          <a:xfrm>
            <a:off x="8315358" y="3811043"/>
            <a:ext cx="557784" cy="246221"/>
          </a:xfrm>
          <a:prstGeom prst="rect">
            <a:avLst/>
          </a:prstGeom>
          <a:noFill/>
        </p:spPr>
        <p:txBody>
          <a:bodyPr wrap="square" rtlCol="0">
            <a:spAutoFit/>
          </a:bodyPr>
          <a:lstStyle/>
          <a:p>
            <a:r>
              <a:rPr lang="en-US" sz="1000" dirty="0"/>
              <a:t>(</a:t>
            </a:r>
            <a:r>
              <a:rPr lang="en-US" sz="1000" dirty="0">
                <a:hlinkClick r:id="rId3"/>
              </a:rPr>
              <a:t>CC</a:t>
            </a:r>
            <a:r>
              <a:rPr lang="en-US" sz="1000" dirty="0"/>
              <a:t>)</a:t>
            </a:r>
          </a:p>
        </p:txBody>
      </p:sp>
    </p:spTree>
    <p:extLst>
      <p:ext uri="{BB962C8B-B14F-4D97-AF65-F5344CB8AC3E}">
        <p14:creationId xmlns:p14="http://schemas.microsoft.com/office/powerpoint/2010/main" val="14140814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9B69EC0-32F6-6F44-9AEA-C37FAA7DCB70}"/>
              </a:ext>
            </a:extLst>
          </p:cNvPr>
          <p:cNvSpPr>
            <a:spLocks noGrp="1"/>
          </p:cNvSpPr>
          <p:nvPr>
            <p:ph idx="1"/>
          </p:nvPr>
        </p:nvSpPr>
        <p:spPr/>
        <p:txBody>
          <a:bodyPr/>
          <a:lstStyle/>
          <a:p>
            <a:r>
              <a:rPr lang="en-US" dirty="0"/>
              <a:t>Registration for the ‘access to specialization’ course is a prerequisite to complete the specialization.</a:t>
            </a:r>
          </a:p>
          <a:p>
            <a:pPr lvl="1"/>
            <a:r>
              <a:rPr lang="en-US" dirty="0"/>
              <a:t>There is no other way to enter the respective courses (‘no backdoor’).</a:t>
            </a:r>
          </a:p>
          <a:p>
            <a:endParaRPr lang="en-US" dirty="0"/>
          </a:p>
          <a:p>
            <a:r>
              <a:rPr lang="en-US" dirty="0"/>
              <a:t>After successfully registering for the ’access to specialization’ course, you will be able to enroll for the course program on preferential terms.</a:t>
            </a:r>
          </a:p>
          <a:p>
            <a:pPr lvl="1"/>
            <a:r>
              <a:rPr lang="en-US" dirty="0"/>
              <a:t>There is fixed quota for BBE students (i.e., a </a:t>
            </a:r>
            <a:r>
              <a:rPr lang="en-US"/>
              <a:t>number of guaranteed </a:t>
            </a:r>
            <a:r>
              <a:rPr lang="en-US" dirty="0"/>
              <a:t>slots). </a:t>
            </a:r>
          </a:p>
          <a:p>
            <a:endParaRPr lang="en-US" dirty="0"/>
          </a:p>
          <a:p>
            <a:r>
              <a:rPr lang="en-US" dirty="0"/>
              <a:t>Once accepted to the specialization, you can enroll for all the courses but you at least have to complete one course in the same term.</a:t>
            </a:r>
          </a:p>
          <a:p>
            <a:pPr lvl="1"/>
            <a:r>
              <a:rPr lang="en-US" dirty="0"/>
              <a:t>If you do not complete any course, your registration will be cancelled.</a:t>
            </a:r>
          </a:p>
        </p:txBody>
      </p:sp>
      <p:sp>
        <p:nvSpPr>
          <p:cNvPr id="3" name="Slide Number Placeholder 2">
            <a:extLst>
              <a:ext uri="{FF2B5EF4-FFF2-40B4-BE49-F238E27FC236}">
                <a16:creationId xmlns:a16="http://schemas.microsoft.com/office/drawing/2014/main" id="{076E0CE1-649B-474D-9F85-30C7B8C1BAA5}"/>
              </a:ext>
            </a:extLst>
          </p:cNvPr>
          <p:cNvSpPr>
            <a:spLocks noGrp="1"/>
          </p:cNvSpPr>
          <p:nvPr>
            <p:ph type="sldNum" sz="quarter" idx="12"/>
          </p:nvPr>
        </p:nvSpPr>
        <p:spPr/>
        <p:txBody>
          <a:bodyPr/>
          <a:lstStyle/>
          <a:p>
            <a:r>
              <a:rPr lang="en-GB"/>
              <a:t>Page </a:t>
            </a:r>
            <a:fld id="{BE3DC40E-DBBE-4E2D-9EEC-FBF0DA0E9179}" type="slidenum">
              <a:rPr lang="en-GB" smtClean="0"/>
              <a:t>13</a:t>
            </a:fld>
            <a:endParaRPr lang="en-GB" dirty="0"/>
          </a:p>
        </p:txBody>
      </p:sp>
      <p:sp>
        <p:nvSpPr>
          <p:cNvPr id="4" name="Title 3">
            <a:extLst>
              <a:ext uri="{FF2B5EF4-FFF2-40B4-BE49-F238E27FC236}">
                <a16:creationId xmlns:a16="http://schemas.microsoft.com/office/drawing/2014/main" id="{8F371784-536B-374B-BBE9-9F811DE68695}"/>
              </a:ext>
            </a:extLst>
          </p:cNvPr>
          <p:cNvSpPr>
            <a:spLocks noGrp="1"/>
          </p:cNvSpPr>
          <p:nvPr>
            <p:ph type="title"/>
          </p:nvPr>
        </p:nvSpPr>
        <p:spPr/>
        <p:txBody>
          <a:bodyPr/>
          <a:lstStyle/>
          <a:p>
            <a:r>
              <a:rPr lang="en-US" dirty="0"/>
              <a:t>Relevant Rules</a:t>
            </a:r>
          </a:p>
        </p:txBody>
      </p:sp>
    </p:spTree>
    <p:extLst>
      <p:ext uri="{BB962C8B-B14F-4D97-AF65-F5344CB8AC3E}">
        <p14:creationId xmlns:p14="http://schemas.microsoft.com/office/powerpoint/2010/main" val="4101926580"/>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1F9B169-144A-694E-8D59-7E33633FCFED}"/>
              </a:ext>
            </a:extLst>
          </p:cNvPr>
          <p:cNvSpPr>
            <a:spLocks noGrp="1"/>
          </p:cNvSpPr>
          <p:nvPr>
            <p:ph idx="1"/>
          </p:nvPr>
        </p:nvSpPr>
        <p:spPr/>
        <p:txBody>
          <a:bodyPr/>
          <a:lstStyle/>
          <a:p>
            <a:r>
              <a:rPr lang="en-US" dirty="0"/>
              <a:t>The specialization can be completed in two semesters.</a:t>
            </a:r>
          </a:p>
          <a:p>
            <a:pPr lvl="1"/>
            <a:r>
              <a:rPr lang="en-US" dirty="0"/>
              <a:t>This is possible no matter whether you start in winter or summer term.</a:t>
            </a:r>
          </a:p>
          <a:p>
            <a:pPr lvl="1"/>
            <a:r>
              <a:rPr lang="en-US" dirty="0"/>
              <a:t>See options 1 and 2 as recommended pathways in the following slides.</a:t>
            </a:r>
          </a:p>
          <a:p>
            <a:endParaRPr lang="en-US" dirty="0"/>
          </a:p>
          <a:p>
            <a:r>
              <a:rPr lang="en-US" dirty="0"/>
              <a:t>All courses are accessible to beginners of the specialization.</a:t>
            </a:r>
          </a:p>
          <a:p>
            <a:pPr lvl="1"/>
            <a:r>
              <a:rPr lang="en-US" dirty="0"/>
              <a:t>There is no strict sequencing of the courses.</a:t>
            </a:r>
          </a:p>
          <a:p>
            <a:pPr lvl="1"/>
            <a:r>
              <a:rPr lang="en-US" dirty="0"/>
              <a:t>Different combinations are possible, also going beyond options 1 and 2.</a:t>
            </a:r>
          </a:p>
          <a:p>
            <a:endParaRPr lang="en-US" dirty="0"/>
          </a:p>
          <a:p>
            <a:r>
              <a:rPr lang="en-US" dirty="0"/>
              <a:t>However, please note:</a:t>
            </a:r>
          </a:p>
          <a:p>
            <a:r>
              <a:rPr lang="en-US" dirty="0"/>
              <a:t>Not all of the courses will be offered every semester.</a:t>
            </a:r>
          </a:p>
          <a:p>
            <a:pPr lvl="1"/>
            <a:r>
              <a:rPr lang="en-US" dirty="0"/>
              <a:t>This concerns course I and III and may also concern course IV.</a:t>
            </a:r>
          </a:p>
          <a:p>
            <a:pPr lvl="1"/>
            <a:r>
              <a:rPr lang="en-US" dirty="0"/>
              <a:t>In these cases, there are definite course offers once a year.</a:t>
            </a:r>
          </a:p>
          <a:p>
            <a:pPr marL="0" indent="0">
              <a:buNone/>
            </a:pPr>
            <a:endParaRPr lang="en-US" dirty="0"/>
          </a:p>
        </p:txBody>
      </p:sp>
      <p:sp>
        <p:nvSpPr>
          <p:cNvPr id="4" name="Slide Number Placeholder 3">
            <a:extLst>
              <a:ext uri="{FF2B5EF4-FFF2-40B4-BE49-F238E27FC236}">
                <a16:creationId xmlns:a16="http://schemas.microsoft.com/office/drawing/2014/main" id="{8E793641-6206-CB41-9535-0ED6D683068D}"/>
              </a:ext>
            </a:extLst>
          </p:cNvPr>
          <p:cNvSpPr>
            <a:spLocks noGrp="1"/>
          </p:cNvSpPr>
          <p:nvPr>
            <p:ph type="sldNum" sz="quarter" idx="12"/>
          </p:nvPr>
        </p:nvSpPr>
        <p:spPr/>
        <p:txBody>
          <a:bodyPr/>
          <a:lstStyle/>
          <a:p>
            <a:r>
              <a:rPr lang="en-GB"/>
              <a:t>Page </a:t>
            </a:r>
            <a:fld id="{BE3DC40E-DBBE-4E2D-9EEC-FBF0DA0E9179}" type="slidenum">
              <a:rPr lang="en-GB" smtClean="0"/>
              <a:t>14</a:t>
            </a:fld>
            <a:endParaRPr lang="en-GB" dirty="0"/>
          </a:p>
        </p:txBody>
      </p:sp>
      <p:sp>
        <p:nvSpPr>
          <p:cNvPr id="5" name="Title 4">
            <a:extLst>
              <a:ext uri="{FF2B5EF4-FFF2-40B4-BE49-F238E27FC236}">
                <a16:creationId xmlns:a16="http://schemas.microsoft.com/office/drawing/2014/main" id="{CDC3DF8F-BF76-CE41-B035-87AEE7679ADA}"/>
              </a:ext>
            </a:extLst>
          </p:cNvPr>
          <p:cNvSpPr>
            <a:spLocks noGrp="1"/>
          </p:cNvSpPr>
          <p:nvPr>
            <p:ph type="title"/>
          </p:nvPr>
        </p:nvSpPr>
        <p:spPr/>
        <p:txBody>
          <a:bodyPr/>
          <a:lstStyle/>
          <a:p>
            <a:r>
              <a:rPr lang="en-US" dirty="0"/>
              <a:t>How to Complete the Specialization</a:t>
            </a:r>
          </a:p>
        </p:txBody>
      </p:sp>
    </p:spTree>
    <p:extLst>
      <p:ext uri="{BB962C8B-B14F-4D97-AF65-F5344CB8AC3E}">
        <p14:creationId xmlns:p14="http://schemas.microsoft.com/office/powerpoint/2010/main" val="32042548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1659DB05-8DC7-A346-AD9A-4A09F91BF303}"/>
              </a:ext>
            </a:extLst>
          </p:cNvPr>
          <p:cNvGraphicFramePr>
            <a:graphicFrameLocks noGrp="1"/>
          </p:cNvGraphicFramePr>
          <p:nvPr>
            <p:ph idx="1"/>
            <p:extLst>
              <p:ext uri="{D42A27DB-BD31-4B8C-83A1-F6EECF244321}">
                <p14:modId xmlns:p14="http://schemas.microsoft.com/office/powerpoint/2010/main" val="1454875165"/>
              </p:ext>
            </p:extLst>
          </p:nvPr>
        </p:nvGraphicFramePr>
        <p:xfrm>
          <a:off x="1636889" y="1761067"/>
          <a:ext cx="6979884" cy="34379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BF1CF883-CD27-2447-AF4A-EA784FDBB435}"/>
              </a:ext>
            </a:extLst>
          </p:cNvPr>
          <p:cNvSpPr>
            <a:spLocks noGrp="1"/>
          </p:cNvSpPr>
          <p:nvPr>
            <p:ph type="sldNum" sz="quarter" idx="12"/>
          </p:nvPr>
        </p:nvSpPr>
        <p:spPr/>
        <p:txBody>
          <a:bodyPr/>
          <a:lstStyle/>
          <a:p>
            <a:r>
              <a:rPr lang="en-GB"/>
              <a:t>Page </a:t>
            </a:r>
            <a:fld id="{BE3DC40E-DBBE-4E2D-9EEC-FBF0DA0E9179}" type="slidenum">
              <a:rPr lang="en-GB" smtClean="0"/>
              <a:t>15</a:t>
            </a:fld>
            <a:endParaRPr lang="en-GB" dirty="0"/>
          </a:p>
        </p:txBody>
      </p:sp>
      <p:sp>
        <p:nvSpPr>
          <p:cNvPr id="5" name="Title 4">
            <a:extLst>
              <a:ext uri="{FF2B5EF4-FFF2-40B4-BE49-F238E27FC236}">
                <a16:creationId xmlns:a16="http://schemas.microsoft.com/office/drawing/2014/main" id="{ABF6711A-6C03-254F-A843-D456B51E9078}"/>
              </a:ext>
            </a:extLst>
          </p:cNvPr>
          <p:cNvSpPr>
            <a:spLocks noGrp="1"/>
          </p:cNvSpPr>
          <p:nvPr>
            <p:ph type="title"/>
          </p:nvPr>
        </p:nvSpPr>
        <p:spPr/>
        <p:txBody>
          <a:bodyPr/>
          <a:lstStyle/>
          <a:p>
            <a:r>
              <a:rPr lang="en-US" dirty="0"/>
              <a:t>How to Complete the Specialization</a:t>
            </a:r>
          </a:p>
        </p:txBody>
      </p:sp>
      <p:sp>
        <p:nvSpPr>
          <p:cNvPr id="7" name="TextBox 6">
            <a:extLst>
              <a:ext uri="{FF2B5EF4-FFF2-40B4-BE49-F238E27FC236}">
                <a16:creationId xmlns:a16="http://schemas.microsoft.com/office/drawing/2014/main" id="{F3151E70-49EA-4540-9AF7-AF527B9AB6D9}"/>
              </a:ext>
            </a:extLst>
          </p:cNvPr>
          <p:cNvSpPr txBox="1"/>
          <p:nvPr/>
        </p:nvSpPr>
        <p:spPr>
          <a:xfrm>
            <a:off x="360807" y="1363404"/>
            <a:ext cx="8255966" cy="369332"/>
          </a:xfrm>
          <a:prstGeom prst="rect">
            <a:avLst/>
          </a:prstGeom>
          <a:noFill/>
        </p:spPr>
        <p:txBody>
          <a:bodyPr wrap="square" rtlCol="0">
            <a:spAutoFit/>
          </a:bodyPr>
          <a:lstStyle/>
          <a:p>
            <a:r>
              <a:rPr lang="en-US" u="sng" dirty="0"/>
              <a:t>Starting in Winter Term</a:t>
            </a:r>
            <a:r>
              <a:rPr lang="en-US" dirty="0"/>
              <a:t> (option 1) </a:t>
            </a:r>
          </a:p>
        </p:txBody>
      </p:sp>
      <p:sp>
        <p:nvSpPr>
          <p:cNvPr id="8" name="TextBox 7">
            <a:extLst>
              <a:ext uri="{FF2B5EF4-FFF2-40B4-BE49-F238E27FC236}">
                <a16:creationId xmlns:a16="http://schemas.microsoft.com/office/drawing/2014/main" id="{022AA1C5-3D4F-3D4F-93F7-ED8FB32038DB}"/>
              </a:ext>
            </a:extLst>
          </p:cNvPr>
          <p:cNvSpPr txBox="1"/>
          <p:nvPr/>
        </p:nvSpPr>
        <p:spPr>
          <a:xfrm>
            <a:off x="360807" y="2228428"/>
            <a:ext cx="1276082" cy="646331"/>
          </a:xfrm>
          <a:prstGeom prst="rect">
            <a:avLst/>
          </a:prstGeom>
          <a:noFill/>
        </p:spPr>
        <p:txBody>
          <a:bodyPr wrap="square" rtlCol="0">
            <a:spAutoFit/>
          </a:bodyPr>
          <a:lstStyle/>
          <a:p>
            <a:r>
              <a:rPr lang="en-US" b="1" dirty="0">
                <a:solidFill>
                  <a:srgbClr val="3C90D0"/>
                </a:solidFill>
              </a:rPr>
              <a:t>Winter term</a:t>
            </a:r>
          </a:p>
        </p:txBody>
      </p:sp>
      <p:sp>
        <p:nvSpPr>
          <p:cNvPr id="9" name="TextBox 8">
            <a:extLst>
              <a:ext uri="{FF2B5EF4-FFF2-40B4-BE49-F238E27FC236}">
                <a16:creationId xmlns:a16="http://schemas.microsoft.com/office/drawing/2014/main" id="{B39DA6D2-A54E-E044-9E97-2A3E03A63B03}"/>
              </a:ext>
            </a:extLst>
          </p:cNvPr>
          <p:cNvSpPr txBox="1"/>
          <p:nvPr/>
        </p:nvSpPr>
        <p:spPr>
          <a:xfrm>
            <a:off x="360807" y="3735599"/>
            <a:ext cx="1276082" cy="646331"/>
          </a:xfrm>
          <a:prstGeom prst="rect">
            <a:avLst/>
          </a:prstGeom>
          <a:noFill/>
        </p:spPr>
        <p:txBody>
          <a:bodyPr wrap="square" rtlCol="0">
            <a:spAutoFit/>
          </a:bodyPr>
          <a:lstStyle/>
          <a:p>
            <a:r>
              <a:rPr lang="en-US" b="1" dirty="0">
                <a:solidFill>
                  <a:srgbClr val="3C90D0"/>
                </a:solidFill>
              </a:rPr>
              <a:t>Summer term</a:t>
            </a:r>
          </a:p>
        </p:txBody>
      </p:sp>
    </p:spTree>
    <p:extLst>
      <p:ext uri="{BB962C8B-B14F-4D97-AF65-F5344CB8AC3E}">
        <p14:creationId xmlns:p14="http://schemas.microsoft.com/office/powerpoint/2010/main" val="2508794757"/>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1659DB05-8DC7-A346-AD9A-4A09F91BF303}"/>
              </a:ext>
            </a:extLst>
          </p:cNvPr>
          <p:cNvGraphicFramePr>
            <a:graphicFrameLocks noGrp="1"/>
          </p:cNvGraphicFramePr>
          <p:nvPr>
            <p:ph idx="1"/>
            <p:extLst>
              <p:ext uri="{D42A27DB-BD31-4B8C-83A1-F6EECF244321}">
                <p14:modId xmlns:p14="http://schemas.microsoft.com/office/powerpoint/2010/main" val="1397925765"/>
              </p:ext>
            </p:extLst>
          </p:nvPr>
        </p:nvGraphicFramePr>
        <p:xfrm>
          <a:off x="1636889" y="1761067"/>
          <a:ext cx="6979884" cy="34379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BF1CF883-CD27-2447-AF4A-EA784FDBB435}"/>
              </a:ext>
            </a:extLst>
          </p:cNvPr>
          <p:cNvSpPr>
            <a:spLocks noGrp="1"/>
          </p:cNvSpPr>
          <p:nvPr>
            <p:ph type="sldNum" sz="quarter" idx="12"/>
          </p:nvPr>
        </p:nvSpPr>
        <p:spPr/>
        <p:txBody>
          <a:bodyPr/>
          <a:lstStyle/>
          <a:p>
            <a:r>
              <a:rPr lang="en-GB"/>
              <a:t>Page </a:t>
            </a:r>
            <a:fld id="{BE3DC40E-DBBE-4E2D-9EEC-FBF0DA0E9179}" type="slidenum">
              <a:rPr lang="en-GB" smtClean="0"/>
              <a:t>16</a:t>
            </a:fld>
            <a:endParaRPr lang="en-GB" dirty="0"/>
          </a:p>
        </p:txBody>
      </p:sp>
      <p:sp>
        <p:nvSpPr>
          <p:cNvPr id="5" name="Title 4">
            <a:extLst>
              <a:ext uri="{FF2B5EF4-FFF2-40B4-BE49-F238E27FC236}">
                <a16:creationId xmlns:a16="http://schemas.microsoft.com/office/drawing/2014/main" id="{ABF6711A-6C03-254F-A843-D456B51E9078}"/>
              </a:ext>
            </a:extLst>
          </p:cNvPr>
          <p:cNvSpPr>
            <a:spLocks noGrp="1"/>
          </p:cNvSpPr>
          <p:nvPr>
            <p:ph type="title"/>
          </p:nvPr>
        </p:nvSpPr>
        <p:spPr/>
        <p:txBody>
          <a:bodyPr/>
          <a:lstStyle/>
          <a:p>
            <a:r>
              <a:rPr lang="en-US" dirty="0"/>
              <a:t>How to Complete the Specialization</a:t>
            </a:r>
          </a:p>
        </p:txBody>
      </p:sp>
      <p:sp>
        <p:nvSpPr>
          <p:cNvPr id="7" name="TextBox 6">
            <a:extLst>
              <a:ext uri="{FF2B5EF4-FFF2-40B4-BE49-F238E27FC236}">
                <a16:creationId xmlns:a16="http://schemas.microsoft.com/office/drawing/2014/main" id="{F3151E70-49EA-4540-9AF7-AF527B9AB6D9}"/>
              </a:ext>
            </a:extLst>
          </p:cNvPr>
          <p:cNvSpPr txBox="1"/>
          <p:nvPr/>
        </p:nvSpPr>
        <p:spPr>
          <a:xfrm>
            <a:off x="360806" y="1363404"/>
            <a:ext cx="6110332" cy="369332"/>
          </a:xfrm>
          <a:prstGeom prst="rect">
            <a:avLst/>
          </a:prstGeom>
          <a:noFill/>
        </p:spPr>
        <p:txBody>
          <a:bodyPr wrap="square" rtlCol="0">
            <a:spAutoFit/>
          </a:bodyPr>
          <a:lstStyle/>
          <a:p>
            <a:r>
              <a:rPr lang="en-US" u="sng" dirty="0"/>
              <a:t>Starting in Summer Term</a:t>
            </a:r>
            <a:r>
              <a:rPr lang="en-US" dirty="0"/>
              <a:t> (option 2)</a:t>
            </a:r>
          </a:p>
        </p:txBody>
      </p:sp>
      <p:sp>
        <p:nvSpPr>
          <p:cNvPr id="8" name="TextBox 7">
            <a:extLst>
              <a:ext uri="{FF2B5EF4-FFF2-40B4-BE49-F238E27FC236}">
                <a16:creationId xmlns:a16="http://schemas.microsoft.com/office/drawing/2014/main" id="{022AA1C5-3D4F-3D4F-93F7-ED8FB32038DB}"/>
              </a:ext>
            </a:extLst>
          </p:cNvPr>
          <p:cNvSpPr txBox="1"/>
          <p:nvPr/>
        </p:nvSpPr>
        <p:spPr>
          <a:xfrm>
            <a:off x="360807" y="2228428"/>
            <a:ext cx="1276082" cy="654755"/>
          </a:xfrm>
          <a:prstGeom prst="rect">
            <a:avLst/>
          </a:prstGeom>
          <a:noFill/>
        </p:spPr>
        <p:txBody>
          <a:bodyPr wrap="square" rtlCol="0">
            <a:spAutoFit/>
          </a:bodyPr>
          <a:lstStyle/>
          <a:p>
            <a:r>
              <a:rPr lang="en-US" b="1" dirty="0">
                <a:solidFill>
                  <a:srgbClr val="3C90D0"/>
                </a:solidFill>
              </a:rPr>
              <a:t>Summer term</a:t>
            </a:r>
          </a:p>
        </p:txBody>
      </p:sp>
      <p:sp>
        <p:nvSpPr>
          <p:cNvPr id="9" name="TextBox 8">
            <a:extLst>
              <a:ext uri="{FF2B5EF4-FFF2-40B4-BE49-F238E27FC236}">
                <a16:creationId xmlns:a16="http://schemas.microsoft.com/office/drawing/2014/main" id="{B39DA6D2-A54E-E044-9E97-2A3E03A63B03}"/>
              </a:ext>
            </a:extLst>
          </p:cNvPr>
          <p:cNvSpPr txBox="1"/>
          <p:nvPr/>
        </p:nvSpPr>
        <p:spPr>
          <a:xfrm>
            <a:off x="360807" y="3735599"/>
            <a:ext cx="1276082" cy="646331"/>
          </a:xfrm>
          <a:prstGeom prst="rect">
            <a:avLst/>
          </a:prstGeom>
          <a:noFill/>
        </p:spPr>
        <p:txBody>
          <a:bodyPr wrap="square" rtlCol="0">
            <a:spAutoFit/>
          </a:bodyPr>
          <a:lstStyle/>
          <a:p>
            <a:r>
              <a:rPr lang="en-US" b="1" dirty="0">
                <a:solidFill>
                  <a:srgbClr val="3C90D0"/>
                </a:solidFill>
              </a:rPr>
              <a:t>Winter term</a:t>
            </a:r>
          </a:p>
        </p:txBody>
      </p:sp>
    </p:spTree>
    <p:extLst>
      <p:ext uri="{BB962C8B-B14F-4D97-AF65-F5344CB8AC3E}">
        <p14:creationId xmlns:p14="http://schemas.microsoft.com/office/powerpoint/2010/main" val="782919391"/>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BBD3AFB-289A-8642-ACFC-7F4E87AD72C0}"/>
              </a:ext>
            </a:extLst>
          </p:cNvPr>
          <p:cNvSpPr>
            <a:spLocks noGrp="1"/>
          </p:cNvSpPr>
          <p:nvPr>
            <p:ph idx="1"/>
          </p:nvPr>
        </p:nvSpPr>
        <p:spPr/>
        <p:txBody>
          <a:bodyPr>
            <a:normAutofit/>
          </a:bodyPr>
          <a:lstStyle/>
          <a:p>
            <a:r>
              <a:rPr lang="en-US" dirty="0"/>
              <a:t>Please contact us in the following cases:</a:t>
            </a:r>
          </a:p>
          <a:p>
            <a:endParaRPr lang="en-US" dirty="0"/>
          </a:p>
          <a:p>
            <a:r>
              <a:rPr lang="en-US" dirty="0"/>
              <a:t>Before going abroad</a:t>
            </a:r>
          </a:p>
          <a:p>
            <a:pPr lvl="1"/>
            <a:r>
              <a:rPr lang="en-US" dirty="0"/>
              <a:t>If you want to complete courses for the specialization during your exchange term, we can check beforehand which courses at your host university may be considered equivalent to courses in the specialization. </a:t>
            </a:r>
          </a:p>
          <a:p>
            <a:endParaRPr lang="en-US" dirty="0"/>
          </a:p>
          <a:p>
            <a:r>
              <a:rPr lang="en-US" dirty="0"/>
              <a:t>After coming back</a:t>
            </a:r>
          </a:p>
          <a:p>
            <a:pPr lvl="1"/>
            <a:r>
              <a:rPr lang="en-US" dirty="0"/>
              <a:t>If you have already completed courses at other universities which are similar to courses in this specialization, you can consult us about how best to include them in your application for credit transfer.</a:t>
            </a:r>
          </a:p>
        </p:txBody>
      </p:sp>
      <p:sp>
        <p:nvSpPr>
          <p:cNvPr id="3" name="Slide Number Placeholder 2">
            <a:extLst>
              <a:ext uri="{FF2B5EF4-FFF2-40B4-BE49-F238E27FC236}">
                <a16:creationId xmlns:a16="http://schemas.microsoft.com/office/drawing/2014/main" id="{C0DB2319-7099-3941-B42F-920945E66CCD}"/>
              </a:ext>
            </a:extLst>
          </p:cNvPr>
          <p:cNvSpPr>
            <a:spLocks noGrp="1"/>
          </p:cNvSpPr>
          <p:nvPr>
            <p:ph type="sldNum" sz="quarter" idx="12"/>
          </p:nvPr>
        </p:nvSpPr>
        <p:spPr/>
        <p:txBody>
          <a:bodyPr/>
          <a:lstStyle/>
          <a:p>
            <a:r>
              <a:rPr lang="en-GB"/>
              <a:t>Page </a:t>
            </a:r>
            <a:fld id="{BE3DC40E-DBBE-4E2D-9EEC-FBF0DA0E9179}" type="slidenum">
              <a:rPr lang="en-GB" smtClean="0"/>
              <a:t>17</a:t>
            </a:fld>
            <a:endParaRPr lang="en-GB" dirty="0"/>
          </a:p>
        </p:txBody>
      </p:sp>
      <p:sp>
        <p:nvSpPr>
          <p:cNvPr id="4" name="Title 3">
            <a:extLst>
              <a:ext uri="{FF2B5EF4-FFF2-40B4-BE49-F238E27FC236}">
                <a16:creationId xmlns:a16="http://schemas.microsoft.com/office/drawing/2014/main" id="{5A10BC5A-3006-3E4D-B9DA-3D499C365110}"/>
              </a:ext>
            </a:extLst>
          </p:cNvPr>
          <p:cNvSpPr>
            <a:spLocks noGrp="1"/>
          </p:cNvSpPr>
          <p:nvPr>
            <p:ph type="title"/>
          </p:nvPr>
        </p:nvSpPr>
        <p:spPr/>
        <p:txBody>
          <a:bodyPr/>
          <a:lstStyle/>
          <a:p>
            <a:r>
              <a:rPr lang="en-US" dirty="0"/>
              <a:t>Going Abroad</a:t>
            </a:r>
          </a:p>
        </p:txBody>
      </p:sp>
    </p:spTree>
    <p:extLst>
      <p:ext uri="{BB962C8B-B14F-4D97-AF65-F5344CB8AC3E}">
        <p14:creationId xmlns:p14="http://schemas.microsoft.com/office/powerpoint/2010/main" val="4088479781"/>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6ECD6F9F-D53E-6E4E-B90C-5708929E8E84}"/>
              </a:ext>
            </a:extLst>
          </p:cNvPr>
          <p:cNvSpPr>
            <a:spLocks noGrp="1"/>
          </p:cNvSpPr>
          <p:nvPr>
            <p:ph sz="half" idx="1"/>
          </p:nvPr>
        </p:nvSpPr>
        <p:spPr>
          <a:xfrm>
            <a:off x="462404" y="1344613"/>
            <a:ext cx="4511931" cy="3859212"/>
          </a:xfrm>
        </p:spPr>
        <p:txBody>
          <a:bodyPr>
            <a:normAutofit fontScale="92500" lnSpcReduction="10000"/>
          </a:bodyPr>
          <a:lstStyle/>
          <a:p>
            <a:r>
              <a:rPr lang="en-US" dirty="0"/>
              <a:t>My expectations regarding the contents / learning outcomes of this specialization were fulfilled.</a:t>
            </a:r>
          </a:p>
          <a:p>
            <a:r>
              <a:rPr lang="en-US" dirty="0"/>
              <a:t>The five courses included in the specialization were interrelated and complemented each other.</a:t>
            </a:r>
          </a:p>
          <a:p>
            <a:r>
              <a:rPr lang="en-US" dirty="0"/>
              <a:t>The topics/approaches/methods covered by the specialization increased my interest in this field.</a:t>
            </a:r>
          </a:p>
          <a:p>
            <a:r>
              <a:rPr lang="en-US" dirty="0"/>
              <a:t>Students from different backgrounds worked together in class and created a learning community.</a:t>
            </a:r>
          </a:p>
          <a:p>
            <a:r>
              <a:rPr lang="en-US" dirty="0"/>
              <a:t>The specialization makes a useful and/or meaningful addition to the BBE course program.</a:t>
            </a:r>
          </a:p>
          <a:p>
            <a:pPr marL="0" indent="0">
              <a:buNone/>
            </a:pPr>
            <a:endParaRPr lang="en-US" dirty="0"/>
          </a:p>
          <a:p>
            <a:endParaRPr lang="en-US" dirty="0"/>
          </a:p>
        </p:txBody>
      </p:sp>
      <p:sp>
        <p:nvSpPr>
          <p:cNvPr id="7" name="Content Placeholder 6">
            <a:extLst>
              <a:ext uri="{FF2B5EF4-FFF2-40B4-BE49-F238E27FC236}">
                <a16:creationId xmlns:a16="http://schemas.microsoft.com/office/drawing/2014/main" id="{2374BD83-02E9-AE46-A7DD-4A41FADCE98D}"/>
              </a:ext>
            </a:extLst>
          </p:cNvPr>
          <p:cNvSpPr>
            <a:spLocks noGrp="1"/>
          </p:cNvSpPr>
          <p:nvPr>
            <p:ph sz="half" idx="2"/>
          </p:nvPr>
        </p:nvSpPr>
        <p:spPr>
          <a:xfrm>
            <a:off x="5239512" y="1344613"/>
            <a:ext cx="3436176" cy="3859212"/>
          </a:xfrm>
        </p:spPr>
        <p:txBody>
          <a:bodyPr/>
          <a:lstStyle/>
          <a:p>
            <a:r>
              <a:rPr lang="en-US" dirty="0"/>
              <a:t>(1) Strongly disagree</a:t>
            </a:r>
          </a:p>
          <a:p>
            <a:r>
              <a:rPr lang="en-US" dirty="0"/>
              <a:t>(2) Disagree</a:t>
            </a:r>
          </a:p>
          <a:p>
            <a:r>
              <a:rPr lang="en-US" dirty="0"/>
              <a:t>(3) Neither agree nor disagree</a:t>
            </a:r>
          </a:p>
          <a:p>
            <a:r>
              <a:rPr lang="en-US" dirty="0"/>
              <a:t>(4) Agree</a:t>
            </a:r>
          </a:p>
          <a:p>
            <a:r>
              <a:rPr lang="en-US" dirty="0"/>
              <a:t>(5) Strongly agree.</a:t>
            </a:r>
          </a:p>
          <a:p>
            <a:endParaRPr lang="en-US" dirty="0"/>
          </a:p>
          <a:p>
            <a:r>
              <a:rPr lang="en-US" dirty="0">
                <a:solidFill>
                  <a:srgbClr val="3C90D0"/>
                </a:solidFill>
              </a:rPr>
              <a:t>Would you recommend this specialization to other students?</a:t>
            </a:r>
          </a:p>
          <a:p>
            <a:pPr lvl="1"/>
            <a:r>
              <a:rPr lang="en-US" dirty="0"/>
              <a:t>Yes</a:t>
            </a:r>
          </a:p>
          <a:p>
            <a:pPr lvl="1"/>
            <a:r>
              <a:rPr lang="en-US" dirty="0"/>
              <a:t>No</a:t>
            </a:r>
          </a:p>
          <a:p>
            <a:endParaRPr lang="en-US" dirty="0"/>
          </a:p>
        </p:txBody>
      </p:sp>
      <p:sp>
        <p:nvSpPr>
          <p:cNvPr id="4" name="Slide Number Placeholder 3">
            <a:extLst>
              <a:ext uri="{FF2B5EF4-FFF2-40B4-BE49-F238E27FC236}">
                <a16:creationId xmlns:a16="http://schemas.microsoft.com/office/drawing/2014/main" id="{46A7E61E-430A-0F4C-9034-E434D16EEE41}"/>
              </a:ext>
            </a:extLst>
          </p:cNvPr>
          <p:cNvSpPr>
            <a:spLocks noGrp="1"/>
          </p:cNvSpPr>
          <p:nvPr>
            <p:ph type="sldNum" sz="quarter" idx="12"/>
          </p:nvPr>
        </p:nvSpPr>
        <p:spPr/>
        <p:txBody>
          <a:bodyPr/>
          <a:lstStyle/>
          <a:p>
            <a:r>
              <a:rPr lang="en-GB"/>
              <a:t>Page </a:t>
            </a:r>
            <a:fld id="{BE3DC40E-DBBE-4E2D-9EEC-FBF0DA0E9179}" type="slidenum">
              <a:rPr lang="en-GB" smtClean="0"/>
              <a:t>18</a:t>
            </a:fld>
            <a:endParaRPr lang="en-GB" dirty="0"/>
          </a:p>
        </p:txBody>
      </p:sp>
      <p:sp>
        <p:nvSpPr>
          <p:cNvPr id="5" name="Title 4">
            <a:extLst>
              <a:ext uri="{FF2B5EF4-FFF2-40B4-BE49-F238E27FC236}">
                <a16:creationId xmlns:a16="http://schemas.microsoft.com/office/drawing/2014/main" id="{82AA8A99-178D-0448-A746-EC3BBAF6B342}"/>
              </a:ext>
            </a:extLst>
          </p:cNvPr>
          <p:cNvSpPr>
            <a:spLocks noGrp="1"/>
          </p:cNvSpPr>
          <p:nvPr>
            <p:ph type="title"/>
          </p:nvPr>
        </p:nvSpPr>
        <p:spPr/>
        <p:txBody>
          <a:bodyPr/>
          <a:lstStyle/>
          <a:p>
            <a:r>
              <a:rPr lang="en-US" dirty="0"/>
              <a:t>Survey Questions</a:t>
            </a:r>
          </a:p>
        </p:txBody>
      </p:sp>
      <p:sp>
        <p:nvSpPr>
          <p:cNvPr id="8" name="TextBox 7">
            <a:extLst>
              <a:ext uri="{FF2B5EF4-FFF2-40B4-BE49-F238E27FC236}">
                <a16:creationId xmlns:a16="http://schemas.microsoft.com/office/drawing/2014/main" id="{1D152A22-3A70-3C49-BA14-E900FE6F5F2C}"/>
              </a:ext>
            </a:extLst>
          </p:cNvPr>
          <p:cNvSpPr txBox="1"/>
          <p:nvPr/>
        </p:nvSpPr>
        <p:spPr>
          <a:xfrm rot="20849770">
            <a:off x="1728217" y="2487168"/>
            <a:ext cx="6080760" cy="707886"/>
          </a:xfrm>
          <a:prstGeom prst="rect">
            <a:avLst/>
          </a:prstGeom>
          <a:noFill/>
        </p:spPr>
        <p:txBody>
          <a:bodyPr wrap="square" rtlCol="0">
            <a:spAutoFit/>
          </a:bodyPr>
          <a:lstStyle/>
          <a:p>
            <a:r>
              <a:rPr lang="en-US" sz="4000" dirty="0">
                <a:solidFill>
                  <a:schemeClr val="bg1">
                    <a:lumMod val="50000"/>
                  </a:schemeClr>
                </a:solidFill>
              </a:rPr>
              <a:t>work in progress</a:t>
            </a:r>
          </a:p>
        </p:txBody>
      </p:sp>
    </p:spTree>
    <p:extLst>
      <p:ext uri="{BB962C8B-B14F-4D97-AF65-F5344CB8AC3E}">
        <p14:creationId xmlns:p14="http://schemas.microsoft.com/office/powerpoint/2010/main" val="3312114085"/>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6D1AE15-6BA4-234A-9EB8-9B616A78D50D}"/>
              </a:ext>
            </a:extLst>
          </p:cNvPr>
          <p:cNvSpPr>
            <a:spLocks noGrp="1"/>
          </p:cNvSpPr>
          <p:nvPr>
            <p:ph idx="1"/>
          </p:nvPr>
        </p:nvSpPr>
        <p:spPr/>
        <p:txBody>
          <a:bodyPr>
            <a:normAutofit/>
          </a:bodyPr>
          <a:lstStyle/>
          <a:p>
            <a:r>
              <a:rPr lang="en-US" dirty="0"/>
              <a:t>This specialization provides a substantive qualification in social science theories and methods and their application to socioeconomic problems. </a:t>
            </a:r>
          </a:p>
          <a:p>
            <a:endParaRPr lang="en-US" dirty="0"/>
          </a:p>
          <a:p>
            <a:r>
              <a:rPr lang="en-US" dirty="0"/>
              <a:t>By completing this specialization, students gain essential research skills in the social sciences, which are needed in many academic professions.</a:t>
            </a:r>
          </a:p>
          <a:p>
            <a:endParaRPr lang="en-US" dirty="0"/>
          </a:p>
          <a:p>
            <a:r>
              <a:rPr lang="en-US" dirty="0"/>
              <a:t>Moreover, they well qualify for Master’s degree programs combining economics with an interdisciplinary research and policy orientation.</a:t>
            </a:r>
          </a:p>
        </p:txBody>
      </p:sp>
      <p:sp>
        <p:nvSpPr>
          <p:cNvPr id="3" name="Slide Number Placeholder 2">
            <a:extLst>
              <a:ext uri="{FF2B5EF4-FFF2-40B4-BE49-F238E27FC236}">
                <a16:creationId xmlns:a16="http://schemas.microsoft.com/office/drawing/2014/main" id="{C5FEECDE-8672-374C-B5B1-EF4368811735}"/>
              </a:ext>
            </a:extLst>
          </p:cNvPr>
          <p:cNvSpPr>
            <a:spLocks noGrp="1"/>
          </p:cNvSpPr>
          <p:nvPr>
            <p:ph type="sldNum" sz="quarter" idx="12"/>
          </p:nvPr>
        </p:nvSpPr>
        <p:spPr/>
        <p:txBody>
          <a:bodyPr/>
          <a:lstStyle/>
          <a:p>
            <a:r>
              <a:rPr lang="en-GB" dirty="0"/>
              <a:t>Page </a:t>
            </a:r>
            <a:fld id="{BE3DC40E-DBBE-4E2D-9EEC-FBF0DA0E9179}" type="slidenum">
              <a:rPr lang="en-GB" smtClean="0"/>
              <a:t>19</a:t>
            </a:fld>
            <a:endParaRPr lang="en-GB" dirty="0"/>
          </a:p>
        </p:txBody>
      </p:sp>
      <p:sp>
        <p:nvSpPr>
          <p:cNvPr id="4" name="Title 3">
            <a:extLst>
              <a:ext uri="{FF2B5EF4-FFF2-40B4-BE49-F238E27FC236}">
                <a16:creationId xmlns:a16="http://schemas.microsoft.com/office/drawing/2014/main" id="{EC060FC6-66A9-3B43-B56C-93D131AE271F}"/>
              </a:ext>
            </a:extLst>
          </p:cNvPr>
          <p:cNvSpPr>
            <a:spLocks noGrp="1"/>
          </p:cNvSpPr>
          <p:nvPr>
            <p:ph type="title"/>
          </p:nvPr>
        </p:nvSpPr>
        <p:spPr/>
        <p:txBody>
          <a:bodyPr/>
          <a:lstStyle/>
          <a:p>
            <a:r>
              <a:rPr lang="en-US" dirty="0"/>
              <a:t>Learning Outcomes</a:t>
            </a:r>
          </a:p>
        </p:txBody>
      </p:sp>
      <p:pic>
        <p:nvPicPr>
          <p:cNvPr id="8" name="Grafik 5">
            <a:extLst>
              <a:ext uri="{FF2B5EF4-FFF2-40B4-BE49-F238E27FC236}">
                <a16:creationId xmlns:a16="http://schemas.microsoft.com/office/drawing/2014/main" id="{C1E3EA11-B1B9-9A4A-A652-8FEC516C543E}"/>
              </a:ext>
            </a:extLst>
          </p:cNvPr>
          <p:cNvPicPr>
            <a:picLocks noChangeAspect="1"/>
          </p:cNvPicPr>
          <p:nvPr/>
        </p:nvPicPr>
        <p:blipFill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artisticTexturizer/>
                    </a14:imgEffect>
                  </a14:imgLayer>
                </a14:imgProps>
              </a:ext>
              <a:ext uri="{28A0092B-C50C-407E-A947-70E740481C1C}">
                <a14:useLocalDpi xmlns:a14="http://schemas.microsoft.com/office/drawing/2010/main" val="0"/>
              </a:ext>
            </a:extLst>
          </a:blip>
          <a:srcRect l="39892" t="34999" r="12935" b="18166"/>
          <a:stretch/>
        </p:blipFill>
        <p:spPr>
          <a:xfrm>
            <a:off x="3115211" y="3935223"/>
            <a:ext cx="2453260" cy="1370066"/>
          </a:xfrm>
          <a:prstGeom prst="rect">
            <a:avLst/>
          </a:prstGeom>
          <a:ln>
            <a:noFill/>
          </a:ln>
          <a:effectLst>
            <a:softEdge rad="112500"/>
          </a:effectLst>
        </p:spPr>
      </p:pic>
    </p:spTree>
    <p:extLst>
      <p:ext uri="{BB962C8B-B14F-4D97-AF65-F5344CB8AC3E}">
        <p14:creationId xmlns:p14="http://schemas.microsoft.com/office/powerpoint/2010/main" val="25913939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9642D2B-31C7-0C40-AC33-E20497F1BF61}"/>
              </a:ext>
            </a:extLst>
          </p:cNvPr>
          <p:cNvSpPr>
            <a:spLocks noGrp="1"/>
          </p:cNvSpPr>
          <p:nvPr>
            <p:ph sz="half" idx="1"/>
          </p:nvPr>
        </p:nvSpPr>
        <p:spPr>
          <a:xfrm>
            <a:off x="462405" y="1344613"/>
            <a:ext cx="4063800" cy="3859212"/>
          </a:xfrm>
        </p:spPr>
        <p:txBody>
          <a:bodyPr/>
          <a:lstStyle/>
          <a:p>
            <a:r>
              <a:rPr lang="en-US" dirty="0"/>
              <a:t>Interactions of Economy &amp; Society</a:t>
            </a:r>
          </a:p>
          <a:p>
            <a:pPr lvl="1"/>
            <a:r>
              <a:rPr lang="en-US" dirty="0"/>
              <a:t>Specialization in the BBE program</a:t>
            </a:r>
          </a:p>
          <a:p>
            <a:pPr lvl="1"/>
            <a:r>
              <a:rPr lang="en-US" dirty="0"/>
              <a:t>Open to ten BBE students per year</a:t>
            </a:r>
          </a:p>
          <a:p>
            <a:pPr lvl="1"/>
            <a:r>
              <a:rPr lang="en-US" dirty="0"/>
              <a:t>At present ’first come, first served’</a:t>
            </a:r>
          </a:p>
          <a:p>
            <a:pPr lvl="1"/>
            <a:endParaRPr lang="en-US" dirty="0"/>
          </a:p>
          <a:p>
            <a:r>
              <a:rPr lang="en-US" dirty="0"/>
              <a:t>Course offer by the Department of Socioeconomics</a:t>
            </a:r>
          </a:p>
          <a:p>
            <a:pPr lvl="1"/>
            <a:r>
              <a:rPr lang="en-US" dirty="0"/>
              <a:t>Teachers from different disciplines</a:t>
            </a:r>
          </a:p>
          <a:p>
            <a:pPr lvl="1"/>
            <a:r>
              <a:rPr lang="en-US" dirty="0"/>
              <a:t>Students from different programs</a:t>
            </a:r>
          </a:p>
          <a:p>
            <a:pPr lvl="1"/>
            <a:r>
              <a:rPr lang="en-US" dirty="0"/>
              <a:t>Interdisciplinary perspectives</a:t>
            </a:r>
          </a:p>
          <a:p>
            <a:pPr lvl="1"/>
            <a:endParaRPr lang="en-US" dirty="0">
              <a:solidFill>
                <a:srgbClr val="3C90D0"/>
              </a:solidFill>
            </a:endParaRPr>
          </a:p>
          <a:p>
            <a:r>
              <a:rPr lang="en-US" dirty="0">
                <a:solidFill>
                  <a:srgbClr val="3C90D0"/>
                </a:solidFill>
              </a:rPr>
              <a:t>We are small and a little bit different</a:t>
            </a:r>
          </a:p>
        </p:txBody>
      </p:sp>
      <p:pic>
        <p:nvPicPr>
          <p:cNvPr id="7" name="Content Placeholder 6">
            <a:extLst>
              <a:ext uri="{FF2B5EF4-FFF2-40B4-BE49-F238E27FC236}">
                <a16:creationId xmlns:a16="http://schemas.microsoft.com/office/drawing/2014/main" id="{CDD58106-3D57-9540-BF9A-555B4FCBE86E}"/>
              </a:ext>
            </a:extLst>
          </p:cNvPr>
          <p:cNvPicPr>
            <a:picLocks noGrp="1" noChangeAspect="1"/>
          </p:cNvPicPr>
          <p:nvPr>
            <p:ph sz="half" idx="2"/>
          </p:nvPr>
        </p:nvPicPr>
        <p:blipFill>
          <a:blip r:embed="rId2"/>
          <a:stretch>
            <a:fillRect/>
          </a:stretch>
        </p:blipFill>
        <p:spPr>
          <a:xfrm>
            <a:off x="4716463" y="1595227"/>
            <a:ext cx="3959225" cy="2840743"/>
          </a:xfrm>
          <a:prstGeom prst="rect">
            <a:avLst/>
          </a:prstGeom>
        </p:spPr>
      </p:pic>
      <p:sp>
        <p:nvSpPr>
          <p:cNvPr id="5" name="Slide Number Placeholder 4">
            <a:extLst>
              <a:ext uri="{FF2B5EF4-FFF2-40B4-BE49-F238E27FC236}">
                <a16:creationId xmlns:a16="http://schemas.microsoft.com/office/drawing/2014/main" id="{39B35B18-E593-9D49-9BEF-B0D1D88750FD}"/>
              </a:ext>
            </a:extLst>
          </p:cNvPr>
          <p:cNvSpPr>
            <a:spLocks noGrp="1"/>
          </p:cNvSpPr>
          <p:nvPr>
            <p:ph type="sldNum" sz="quarter" idx="12"/>
          </p:nvPr>
        </p:nvSpPr>
        <p:spPr/>
        <p:txBody>
          <a:bodyPr/>
          <a:lstStyle/>
          <a:p>
            <a:r>
              <a:rPr lang="en-GB"/>
              <a:t>Page </a:t>
            </a:r>
            <a:fld id="{BE3DC40E-DBBE-4E2D-9EEC-FBF0DA0E9179}" type="slidenum">
              <a:rPr lang="en-GB" smtClean="0"/>
              <a:t>2</a:t>
            </a:fld>
            <a:endParaRPr lang="en-GB" dirty="0"/>
          </a:p>
        </p:txBody>
      </p:sp>
      <p:sp>
        <p:nvSpPr>
          <p:cNvPr id="6" name="Title 5">
            <a:extLst>
              <a:ext uri="{FF2B5EF4-FFF2-40B4-BE49-F238E27FC236}">
                <a16:creationId xmlns:a16="http://schemas.microsoft.com/office/drawing/2014/main" id="{D7BA95DA-5580-4F47-910B-A8FC01744DE4}"/>
              </a:ext>
            </a:extLst>
          </p:cNvPr>
          <p:cNvSpPr>
            <a:spLocks noGrp="1"/>
          </p:cNvSpPr>
          <p:nvPr>
            <p:ph type="title"/>
          </p:nvPr>
        </p:nvSpPr>
        <p:spPr/>
        <p:txBody>
          <a:bodyPr/>
          <a:lstStyle/>
          <a:p>
            <a:r>
              <a:rPr lang="en-US" dirty="0"/>
              <a:t>Smallest Dog in the Pack</a:t>
            </a:r>
          </a:p>
        </p:txBody>
      </p:sp>
      <p:sp>
        <p:nvSpPr>
          <p:cNvPr id="8" name="TextBox 7">
            <a:extLst>
              <a:ext uri="{FF2B5EF4-FFF2-40B4-BE49-F238E27FC236}">
                <a16:creationId xmlns:a16="http://schemas.microsoft.com/office/drawing/2014/main" id="{3CF493A6-F73B-F44A-97CE-A899047FF3EB}"/>
              </a:ext>
            </a:extLst>
          </p:cNvPr>
          <p:cNvSpPr txBox="1"/>
          <p:nvPr/>
        </p:nvSpPr>
        <p:spPr>
          <a:xfrm>
            <a:off x="4906719" y="4424747"/>
            <a:ext cx="3578711" cy="246221"/>
          </a:xfrm>
          <a:prstGeom prst="rect">
            <a:avLst/>
          </a:prstGeom>
          <a:noFill/>
        </p:spPr>
        <p:txBody>
          <a:bodyPr wrap="square" rtlCol="0">
            <a:spAutoFit/>
          </a:bodyPr>
          <a:lstStyle/>
          <a:p>
            <a:r>
              <a:rPr lang="en-US" sz="1000" dirty="0"/>
              <a:t>(Eight is still enough dogs, by </a:t>
            </a:r>
            <a:r>
              <a:rPr lang="en-US" sz="1000" dirty="0" err="1"/>
              <a:t>Carterse</a:t>
            </a:r>
            <a:r>
              <a:rPr lang="en-US" sz="1000" dirty="0"/>
              <a:t>, </a:t>
            </a:r>
            <a:r>
              <a:rPr lang="en-US" sz="1000" dirty="0">
                <a:hlinkClick r:id="rId3"/>
              </a:rPr>
              <a:t>CC license</a:t>
            </a:r>
            <a:r>
              <a:rPr lang="en-US" sz="1000" dirty="0"/>
              <a:t>) </a:t>
            </a:r>
          </a:p>
        </p:txBody>
      </p:sp>
      <p:sp>
        <p:nvSpPr>
          <p:cNvPr id="9" name="Oval 8">
            <a:extLst>
              <a:ext uri="{FF2B5EF4-FFF2-40B4-BE49-F238E27FC236}">
                <a16:creationId xmlns:a16="http://schemas.microsoft.com/office/drawing/2014/main" id="{3C17A56F-CFC4-584A-9047-B0D392F43111}"/>
              </a:ext>
            </a:extLst>
          </p:cNvPr>
          <p:cNvSpPr/>
          <p:nvPr/>
        </p:nvSpPr>
        <p:spPr>
          <a:xfrm>
            <a:off x="6066262" y="3120626"/>
            <a:ext cx="1070517" cy="104918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6202656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1">
            <a:extLst>
              <a:ext uri="{FF2B5EF4-FFF2-40B4-BE49-F238E27FC236}">
                <a16:creationId xmlns:a16="http://schemas.microsoft.com/office/drawing/2014/main" id="{11AE78C3-C9AF-474C-A410-DA7101960768}"/>
              </a:ext>
            </a:extLst>
          </p:cNvPr>
          <p:cNvSpPr>
            <a:spLocks noGrp="1"/>
          </p:cNvSpPr>
          <p:nvPr>
            <p:ph idx="1"/>
          </p:nvPr>
        </p:nvSpPr>
        <p:spPr>
          <a:xfrm>
            <a:off x="462019" y="1344613"/>
            <a:ext cx="6105835" cy="3853905"/>
          </a:xfrm>
        </p:spPr>
        <p:txBody>
          <a:bodyPr>
            <a:normAutofit/>
          </a:bodyPr>
          <a:lstStyle/>
          <a:p>
            <a:r>
              <a:rPr lang="en-US" dirty="0"/>
              <a:t>As broadly qualified economists</a:t>
            </a:r>
          </a:p>
          <a:p>
            <a:endParaRPr lang="en-US" dirty="0"/>
          </a:p>
          <a:p>
            <a:pPr lvl="1"/>
            <a:r>
              <a:rPr lang="en-US" dirty="0"/>
              <a:t>You will be able to work both in the public and private sector and advise practitioners and politicians.</a:t>
            </a:r>
          </a:p>
          <a:p>
            <a:pPr lvl="1"/>
            <a:endParaRPr lang="en-US" dirty="0"/>
          </a:p>
          <a:p>
            <a:pPr lvl="1"/>
            <a:r>
              <a:rPr lang="en-US" dirty="0"/>
              <a:t>You will form part of multidisciplinary teams that draw on a broad array of perspectives, approaches and methods.</a:t>
            </a:r>
          </a:p>
          <a:p>
            <a:pPr lvl="1"/>
            <a:endParaRPr lang="en-US" dirty="0"/>
          </a:p>
          <a:p>
            <a:pPr lvl="1"/>
            <a:r>
              <a:rPr lang="en-US" dirty="0"/>
              <a:t>You will contribute your share to addressing real-world problems and developing adequate solutions.</a:t>
            </a:r>
          </a:p>
        </p:txBody>
      </p:sp>
      <p:sp>
        <p:nvSpPr>
          <p:cNvPr id="3" name="Foliennummernplatzhalter 2"/>
          <p:cNvSpPr>
            <a:spLocks noGrp="1"/>
          </p:cNvSpPr>
          <p:nvPr>
            <p:ph type="sldNum" sz="quarter" idx="12"/>
          </p:nvPr>
        </p:nvSpPr>
        <p:spPr/>
        <p:txBody>
          <a:bodyPr/>
          <a:lstStyle/>
          <a:p>
            <a:r>
              <a:rPr lang="de-AT"/>
              <a:t>SEITE </a:t>
            </a:r>
            <a:fld id="{BE3DC40E-DBBE-4E2D-9EEC-FBF0DA0E9179}" type="slidenum">
              <a:rPr lang="de-AT" smtClean="0"/>
              <a:t>20</a:t>
            </a:fld>
            <a:endParaRPr lang="de-AT" dirty="0"/>
          </a:p>
        </p:txBody>
      </p:sp>
      <p:sp>
        <p:nvSpPr>
          <p:cNvPr id="80897" name="Rectangle 2"/>
          <p:cNvSpPr>
            <a:spLocks noGrp="1"/>
          </p:cNvSpPr>
          <p:nvPr>
            <p:ph type="title"/>
          </p:nvPr>
        </p:nvSpPr>
        <p:spPr/>
        <p:txBody>
          <a:bodyPr>
            <a:normAutofit/>
          </a:bodyPr>
          <a:lstStyle/>
          <a:p>
            <a:r>
              <a:rPr lang="en-US" dirty="0"/>
              <a:t>Career Prospects</a:t>
            </a:r>
          </a:p>
        </p:txBody>
      </p:sp>
      <p:pic>
        <p:nvPicPr>
          <p:cNvPr id="6" name="Content Placeholder 5">
            <a:extLst>
              <a:ext uri="{FF2B5EF4-FFF2-40B4-BE49-F238E27FC236}">
                <a16:creationId xmlns:a16="http://schemas.microsoft.com/office/drawing/2014/main" id="{B07BBDC6-6D30-DF44-BCE4-1A67E5FFBE88}"/>
              </a:ext>
            </a:extLst>
          </p:cNvPr>
          <p:cNvPicPr>
            <a:picLocks noChangeAspect="1"/>
          </p:cNvPicPr>
          <p:nvPr/>
        </p:nvPicPr>
        <p:blipFill>
          <a:blip r:embed="rId3"/>
          <a:stretch>
            <a:fillRect/>
          </a:stretch>
        </p:blipFill>
        <p:spPr>
          <a:xfrm>
            <a:off x="6567854" y="829320"/>
            <a:ext cx="1892291" cy="1892291"/>
          </a:xfrm>
          <a:prstGeom prst="rect">
            <a:avLst/>
          </a:prstGeom>
        </p:spPr>
      </p:pic>
      <p:sp>
        <p:nvSpPr>
          <p:cNvPr id="8" name="TextBox 7">
            <a:extLst>
              <a:ext uri="{FF2B5EF4-FFF2-40B4-BE49-F238E27FC236}">
                <a16:creationId xmlns:a16="http://schemas.microsoft.com/office/drawing/2014/main" id="{6A058734-6005-154E-8F14-D2C0866D57CA}"/>
              </a:ext>
            </a:extLst>
          </p:cNvPr>
          <p:cNvSpPr txBox="1"/>
          <p:nvPr/>
        </p:nvSpPr>
        <p:spPr>
          <a:xfrm>
            <a:off x="7880444" y="2046631"/>
            <a:ext cx="557784" cy="246221"/>
          </a:xfrm>
          <a:prstGeom prst="rect">
            <a:avLst/>
          </a:prstGeom>
          <a:noFill/>
        </p:spPr>
        <p:txBody>
          <a:bodyPr wrap="square" rtlCol="0">
            <a:spAutoFit/>
          </a:bodyPr>
          <a:lstStyle/>
          <a:p>
            <a:r>
              <a:rPr lang="en-US" sz="1000" dirty="0"/>
              <a:t>(</a:t>
            </a:r>
            <a:r>
              <a:rPr lang="en-US" sz="1000" dirty="0">
                <a:hlinkClick r:id="rId4"/>
              </a:rPr>
              <a:t>CC</a:t>
            </a:r>
            <a:r>
              <a:rPr lang="en-US" sz="1000" dirty="0"/>
              <a:t>)</a:t>
            </a:r>
          </a:p>
        </p:txBody>
      </p:sp>
    </p:spTree>
    <p:extLst>
      <p:ext uri="{BB962C8B-B14F-4D97-AF65-F5344CB8AC3E}">
        <p14:creationId xmlns:p14="http://schemas.microsoft.com/office/powerpoint/2010/main" val="12920873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4B2793D-4935-1F46-A8D1-CC209951F431}"/>
              </a:ext>
            </a:extLst>
          </p:cNvPr>
          <p:cNvSpPr>
            <a:spLocks noGrp="1"/>
          </p:cNvSpPr>
          <p:nvPr>
            <p:ph type="sldNum" sz="quarter" idx="12"/>
          </p:nvPr>
        </p:nvSpPr>
        <p:spPr/>
        <p:txBody>
          <a:bodyPr/>
          <a:lstStyle/>
          <a:p>
            <a:r>
              <a:rPr lang="en-GB"/>
              <a:t>Page </a:t>
            </a:r>
            <a:fld id="{BE3DC40E-DBBE-4E2D-9EEC-FBF0DA0E9179}" type="slidenum">
              <a:rPr lang="en-GB" smtClean="0"/>
              <a:t>21</a:t>
            </a:fld>
            <a:endParaRPr lang="en-GB" dirty="0"/>
          </a:p>
        </p:txBody>
      </p:sp>
      <p:sp>
        <p:nvSpPr>
          <p:cNvPr id="4" name="Title 3">
            <a:extLst>
              <a:ext uri="{FF2B5EF4-FFF2-40B4-BE49-F238E27FC236}">
                <a16:creationId xmlns:a16="http://schemas.microsoft.com/office/drawing/2014/main" id="{A9724D60-929C-134B-BA5F-D415E8D909D3}"/>
              </a:ext>
            </a:extLst>
          </p:cNvPr>
          <p:cNvSpPr>
            <a:spLocks noGrp="1"/>
          </p:cNvSpPr>
          <p:nvPr>
            <p:ph type="title"/>
          </p:nvPr>
        </p:nvSpPr>
        <p:spPr/>
        <p:txBody>
          <a:bodyPr/>
          <a:lstStyle/>
          <a:p>
            <a:r>
              <a:rPr lang="en-US" dirty="0"/>
              <a:t>Career Prospects</a:t>
            </a:r>
          </a:p>
        </p:txBody>
      </p:sp>
      <p:graphicFrame>
        <p:nvGraphicFramePr>
          <p:cNvPr id="5" name="Diagramm 1">
            <a:extLst>
              <a:ext uri="{FF2B5EF4-FFF2-40B4-BE49-F238E27FC236}">
                <a16:creationId xmlns:a16="http://schemas.microsoft.com/office/drawing/2014/main" id="{4FDD17C4-DFD8-1046-875F-5F6AF0789CA7}"/>
              </a:ext>
            </a:extLst>
          </p:cNvPr>
          <p:cNvGraphicFramePr>
            <a:graphicFrameLocks noGrp="1"/>
          </p:cNvGraphicFramePr>
          <p:nvPr>
            <p:ph idx="1"/>
            <p:extLst>
              <p:ext uri="{D42A27DB-BD31-4B8C-83A1-F6EECF244321}">
                <p14:modId xmlns:p14="http://schemas.microsoft.com/office/powerpoint/2010/main" val="1862644210"/>
              </p:ext>
            </p:extLst>
          </p:nvPr>
        </p:nvGraphicFramePr>
        <p:xfrm>
          <a:off x="461963" y="1344613"/>
          <a:ext cx="7635752" cy="37988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35441130"/>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419B2C42-3B43-7048-B72E-85340B88D8DA}"/>
              </a:ext>
            </a:extLst>
          </p:cNvPr>
          <p:cNvPicPr>
            <a:picLocks noGrp="1" noChangeAspect="1"/>
          </p:cNvPicPr>
          <p:nvPr>
            <p:ph sz="half" idx="1"/>
          </p:nvPr>
        </p:nvPicPr>
        <p:blipFill>
          <a:blip r:embed="rId2">
            <a:grayscl/>
          </a:blip>
          <a:stretch>
            <a:fillRect/>
          </a:stretch>
        </p:blipFill>
        <p:spPr>
          <a:xfrm>
            <a:off x="833702" y="1922584"/>
            <a:ext cx="2001156" cy="2001156"/>
          </a:xfrm>
          <a:prstGeom prst="rect">
            <a:avLst/>
          </a:prstGeom>
        </p:spPr>
      </p:pic>
      <p:sp>
        <p:nvSpPr>
          <p:cNvPr id="4" name="Slide Number Placeholder 3">
            <a:extLst>
              <a:ext uri="{FF2B5EF4-FFF2-40B4-BE49-F238E27FC236}">
                <a16:creationId xmlns:a16="http://schemas.microsoft.com/office/drawing/2014/main" id="{2A6F5107-799C-924C-8658-F65759C4DFA4}"/>
              </a:ext>
            </a:extLst>
          </p:cNvPr>
          <p:cNvSpPr>
            <a:spLocks noGrp="1"/>
          </p:cNvSpPr>
          <p:nvPr>
            <p:ph type="sldNum" sz="quarter" idx="12"/>
          </p:nvPr>
        </p:nvSpPr>
        <p:spPr/>
        <p:txBody>
          <a:bodyPr/>
          <a:lstStyle/>
          <a:p>
            <a:r>
              <a:rPr lang="en-GB"/>
              <a:t>Page </a:t>
            </a:r>
            <a:fld id="{BE3DC40E-DBBE-4E2D-9EEC-FBF0DA0E9179}" type="slidenum">
              <a:rPr lang="en-GB" smtClean="0"/>
              <a:t>22</a:t>
            </a:fld>
            <a:endParaRPr lang="en-GB" dirty="0"/>
          </a:p>
        </p:txBody>
      </p:sp>
      <p:sp>
        <p:nvSpPr>
          <p:cNvPr id="6" name="Title 5">
            <a:extLst>
              <a:ext uri="{FF2B5EF4-FFF2-40B4-BE49-F238E27FC236}">
                <a16:creationId xmlns:a16="http://schemas.microsoft.com/office/drawing/2014/main" id="{592C0B2A-FEC0-504D-A8F1-B120330833BD}"/>
              </a:ext>
            </a:extLst>
          </p:cNvPr>
          <p:cNvSpPr>
            <a:spLocks noGrp="1"/>
          </p:cNvSpPr>
          <p:nvPr>
            <p:ph type="title"/>
          </p:nvPr>
        </p:nvSpPr>
        <p:spPr/>
        <p:txBody>
          <a:bodyPr/>
          <a:lstStyle/>
          <a:p>
            <a:r>
              <a:rPr lang="en-US" dirty="0"/>
              <a:t>Coordinators</a:t>
            </a:r>
          </a:p>
        </p:txBody>
      </p:sp>
      <p:pic>
        <p:nvPicPr>
          <p:cNvPr id="10" name="Picture 9">
            <a:extLst>
              <a:ext uri="{FF2B5EF4-FFF2-40B4-BE49-F238E27FC236}">
                <a16:creationId xmlns:a16="http://schemas.microsoft.com/office/drawing/2014/main" id="{972D1CB3-0BDD-6B40-A963-AA176C8C8862}"/>
              </a:ext>
            </a:extLst>
          </p:cNvPr>
          <p:cNvPicPr>
            <a:picLocks noChangeAspect="1"/>
          </p:cNvPicPr>
          <p:nvPr/>
        </p:nvPicPr>
        <p:blipFill>
          <a:blip r:embed="rId3">
            <a:grayscl/>
          </a:blip>
          <a:stretch>
            <a:fillRect/>
          </a:stretch>
        </p:blipFill>
        <p:spPr>
          <a:xfrm>
            <a:off x="4930220" y="1922584"/>
            <a:ext cx="2001156" cy="2001156"/>
          </a:xfrm>
          <a:prstGeom prst="rect">
            <a:avLst/>
          </a:prstGeom>
        </p:spPr>
      </p:pic>
      <p:sp>
        <p:nvSpPr>
          <p:cNvPr id="11" name="TextBox 10">
            <a:extLst>
              <a:ext uri="{FF2B5EF4-FFF2-40B4-BE49-F238E27FC236}">
                <a16:creationId xmlns:a16="http://schemas.microsoft.com/office/drawing/2014/main" id="{17309187-1C64-2B46-8523-DCEFBF659E8D}"/>
              </a:ext>
            </a:extLst>
          </p:cNvPr>
          <p:cNvSpPr txBox="1"/>
          <p:nvPr/>
        </p:nvSpPr>
        <p:spPr>
          <a:xfrm>
            <a:off x="833702" y="4110560"/>
            <a:ext cx="3207720" cy="830997"/>
          </a:xfrm>
          <a:prstGeom prst="rect">
            <a:avLst/>
          </a:prstGeom>
          <a:noFill/>
        </p:spPr>
        <p:txBody>
          <a:bodyPr wrap="square" rtlCol="0">
            <a:spAutoFit/>
          </a:bodyPr>
          <a:lstStyle/>
          <a:p>
            <a:r>
              <a:rPr lang="de-AT" sz="1600" dirty="0" err="1"/>
              <a:t>Univ.Prof</a:t>
            </a:r>
            <a:r>
              <a:rPr lang="de-AT" sz="1600" dirty="0"/>
              <a:t>. Dr. Sabine Frerichs</a:t>
            </a:r>
          </a:p>
          <a:p>
            <a:r>
              <a:rPr lang="de-AT" sz="1600" dirty="0">
                <a:hlinkClick r:id="rId4"/>
              </a:rPr>
              <a:t>sabine.frerichs@wu.ac.at</a:t>
            </a:r>
            <a:endParaRPr lang="de-AT" sz="1600" dirty="0"/>
          </a:p>
          <a:p>
            <a:r>
              <a:rPr lang="de-AT" sz="1600" dirty="0"/>
              <a:t>+43 1 31336 5886</a:t>
            </a:r>
            <a:endParaRPr lang="en-US" sz="1600" dirty="0"/>
          </a:p>
        </p:txBody>
      </p:sp>
      <p:sp>
        <p:nvSpPr>
          <p:cNvPr id="12" name="TextBox 11">
            <a:extLst>
              <a:ext uri="{FF2B5EF4-FFF2-40B4-BE49-F238E27FC236}">
                <a16:creationId xmlns:a16="http://schemas.microsoft.com/office/drawing/2014/main" id="{8E473DB6-2462-F24A-A194-3998A9E1D08D}"/>
              </a:ext>
            </a:extLst>
          </p:cNvPr>
          <p:cNvSpPr txBox="1"/>
          <p:nvPr/>
        </p:nvSpPr>
        <p:spPr>
          <a:xfrm>
            <a:off x="4930220" y="4110560"/>
            <a:ext cx="3254786" cy="830997"/>
          </a:xfrm>
          <a:prstGeom prst="rect">
            <a:avLst/>
          </a:prstGeom>
          <a:noFill/>
        </p:spPr>
        <p:txBody>
          <a:bodyPr wrap="square" rtlCol="0">
            <a:spAutoFit/>
          </a:bodyPr>
          <a:lstStyle/>
          <a:p>
            <a:r>
              <a:rPr lang="de-AT" sz="1600" dirty="0" err="1"/>
              <a:t>Univ.Prof</a:t>
            </a:r>
            <a:r>
              <a:rPr lang="de-AT" sz="1600" dirty="0"/>
              <a:t>. Dr. Markus Lampe</a:t>
            </a:r>
          </a:p>
          <a:p>
            <a:r>
              <a:rPr lang="de-AT" sz="1600" dirty="0">
                <a:hlinkClick r:id="rId5"/>
              </a:rPr>
              <a:t>markus.lampe@wu.ac.at</a:t>
            </a:r>
            <a:endParaRPr lang="de-AT" sz="1600" dirty="0"/>
          </a:p>
          <a:p>
            <a:r>
              <a:rPr lang="de-AT" sz="1600" dirty="0"/>
              <a:t>+43 1 31336 5801</a:t>
            </a:r>
            <a:endParaRPr lang="en-US" sz="1600" dirty="0"/>
          </a:p>
        </p:txBody>
      </p:sp>
      <p:sp>
        <p:nvSpPr>
          <p:cNvPr id="13" name="TextBox 12">
            <a:extLst>
              <a:ext uri="{FF2B5EF4-FFF2-40B4-BE49-F238E27FC236}">
                <a16:creationId xmlns:a16="http://schemas.microsoft.com/office/drawing/2014/main" id="{65C0EC35-A16A-9847-BB2E-C384E251D0D9}"/>
              </a:ext>
            </a:extLst>
          </p:cNvPr>
          <p:cNvSpPr txBox="1"/>
          <p:nvPr/>
        </p:nvSpPr>
        <p:spPr>
          <a:xfrm>
            <a:off x="2324280" y="1269465"/>
            <a:ext cx="4233333" cy="369332"/>
          </a:xfrm>
          <a:prstGeom prst="rect">
            <a:avLst/>
          </a:prstGeom>
          <a:noFill/>
        </p:spPr>
        <p:txBody>
          <a:bodyPr wrap="square" rtlCol="0">
            <a:spAutoFit/>
          </a:bodyPr>
          <a:lstStyle/>
          <a:p>
            <a:r>
              <a:rPr lang="en-US" dirty="0">
                <a:solidFill>
                  <a:srgbClr val="3C90D0"/>
                </a:solidFill>
              </a:rPr>
              <a:t>You are welcome to contact us!</a:t>
            </a:r>
          </a:p>
        </p:txBody>
      </p:sp>
    </p:spTree>
    <p:extLst>
      <p:ext uri="{BB962C8B-B14F-4D97-AF65-F5344CB8AC3E}">
        <p14:creationId xmlns:p14="http://schemas.microsoft.com/office/powerpoint/2010/main" val="1525143240"/>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115480D-076F-AB4F-9090-A9D06433BDA9}"/>
              </a:ext>
            </a:extLst>
          </p:cNvPr>
          <p:cNvSpPr>
            <a:spLocks noGrp="1"/>
          </p:cNvSpPr>
          <p:nvPr>
            <p:ph type="sldNum" sz="quarter" idx="12"/>
          </p:nvPr>
        </p:nvSpPr>
        <p:spPr/>
        <p:txBody>
          <a:bodyPr/>
          <a:lstStyle/>
          <a:p>
            <a:r>
              <a:rPr lang="en-GB"/>
              <a:t>Page </a:t>
            </a:r>
            <a:fld id="{BE3DC40E-DBBE-4E2D-9EEC-FBF0DA0E9179}" type="slidenum">
              <a:rPr lang="en-GB" smtClean="0"/>
              <a:t>3</a:t>
            </a:fld>
            <a:endParaRPr lang="en-GB" dirty="0"/>
          </a:p>
        </p:txBody>
      </p:sp>
      <p:sp>
        <p:nvSpPr>
          <p:cNvPr id="7" name="Title 6">
            <a:extLst>
              <a:ext uri="{FF2B5EF4-FFF2-40B4-BE49-F238E27FC236}">
                <a16:creationId xmlns:a16="http://schemas.microsoft.com/office/drawing/2014/main" id="{D01DC68D-9ACE-DA44-A037-A172C9E95FBC}"/>
              </a:ext>
            </a:extLst>
          </p:cNvPr>
          <p:cNvSpPr>
            <a:spLocks noGrp="1"/>
          </p:cNvSpPr>
          <p:nvPr>
            <p:ph type="title"/>
          </p:nvPr>
        </p:nvSpPr>
        <p:spPr/>
        <p:txBody>
          <a:bodyPr/>
          <a:lstStyle/>
          <a:p>
            <a:r>
              <a:rPr lang="en-US" dirty="0"/>
              <a:t>Small But Powerful</a:t>
            </a:r>
          </a:p>
        </p:txBody>
      </p:sp>
      <p:sp>
        <p:nvSpPr>
          <p:cNvPr id="10" name="Triangle 9">
            <a:extLst>
              <a:ext uri="{FF2B5EF4-FFF2-40B4-BE49-F238E27FC236}">
                <a16:creationId xmlns:a16="http://schemas.microsoft.com/office/drawing/2014/main" id="{4254972F-8771-8F45-B1DB-262D9C4C1B69}"/>
              </a:ext>
            </a:extLst>
          </p:cNvPr>
          <p:cNvSpPr/>
          <p:nvPr/>
        </p:nvSpPr>
        <p:spPr>
          <a:xfrm>
            <a:off x="5663795" y="3824868"/>
            <a:ext cx="1450681" cy="1222844"/>
          </a:xfrm>
          <a:prstGeom prst="triangle">
            <a:avLst/>
          </a:prstGeom>
          <a:solidFill>
            <a:srgbClr val="3C90D0"/>
          </a:solidFill>
          <a:ln>
            <a:solidFill>
              <a:srgbClr val="3C90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F3236DA-68DD-134D-A9BD-B9AFEF817386}"/>
              </a:ext>
            </a:extLst>
          </p:cNvPr>
          <p:cNvSpPr/>
          <p:nvPr/>
        </p:nvSpPr>
        <p:spPr>
          <a:xfrm rot="20994376">
            <a:off x="6278132" y="1204332"/>
            <a:ext cx="2330606" cy="2304587"/>
          </a:xfrm>
          <a:prstGeom prst="ellipse">
            <a:avLst/>
          </a:prstGeom>
          <a:noFill/>
          <a:ln w="38100">
            <a:solidFill>
              <a:srgbClr val="3C90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3C90D0"/>
                </a:solidFill>
              </a:rPr>
              <a:t> </a:t>
            </a:r>
          </a:p>
        </p:txBody>
      </p:sp>
      <p:sp>
        <p:nvSpPr>
          <p:cNvPr id="12" name="Rectangle 11">
            <a:extLst>
              <a:ext uri="{FF2B5EF4-FFF2-40B4-BE49-F238E27FC236}">
                <a16:creationId xmlns:a16="http://schemas.microsoft.com/office/drawing/2014/main" id="{4176E35F-F7E0-EA4A-9E61-04180553E233}"/>
              </a:ext>
            </a:extLst>
          </p:cNvPr>
          <p:cNvSpPr/>
          <p:nvPr/>
        </p:nvSpPr>
        <p:spPr>
          <a:xfrm rot="20961116">
            <a:off x="544524" y="3577905"/>
            <a:ext cx="1117833" cy="1096024"/>
          </a:xfrm>
          <a:prstGeom prst="rect">
            <a:avLst/>
          </a:prstGeom>
          <a:noFill/>
          <a:ln w="38100">
            <a:solidFill>
              <a:srgbClr val="3C90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3C90D0"/>
                </a:solidFill>
              </a:rPr>
              <a:t>Interactions of Economy and Society</a:t>
            </a:r>
          </a:p>
        </p:txBody>
      </p:sp>
      <p:cxnSp>
        <p:nvCxnSpPr>
          <p:cNvPr id="14" name="Straight Connector 13">
            <a:extLst>
              <a:ext uri="{FF2B5EF4-FFF2-40B4-BE49-F238E27FC236}">
                <a16:creationId xmlns:a16="http://schemas.microsoft.com/office/drawing/2014/main" id="{F2C737B1-9351-5541-911D-4D037F8C4FE4}"/>
              </a:ext>
            </a:extLst>
          </p:cNvPr>
          <p:cNvCxnSpPr>
            <a:cxnSpLocks/>
          </p:cNvCxnSpPr>
          <p:nvPr/>
        </p:nvCxnSpPr>
        <p:spPr>
          <a:xfrm flipV="1">
            <a:off x="495472" y="3367668"/>
            <a:ext cx="8191327" cy="153887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5" name="Content Placeholder 14">
            <a:extLst>
              <a:ext uri="{FF2B5EF4-FFF2-40B4-BE49-F238E27FC236}">
                <a16:creationId xmlns:a16="http://schemas.microsoft.com/office/drawing/2014/main" id="{54ACACF8-3AE7-D34B-B3B0-6E0B679024A5}"/>
              </a:ext>
            </a:extLst>
          </p:cNvPr>
          <p:cNvSpPr>
            <a:spLocks noGrp="1"/>
          </p:cNvSpPr>
          <p:nvPr>
            <p:ph idx="1"/>
          </p:nvPr>
        </p:nvSpPr>
        <p:spPr>
          <a:xfrm>
            <a:off x="462019" y="1344613"/>
            <a:ext cx="5715877" cy="1699670"/>
          </a:xfrm>
        </p:spPr>
        <p:txBody>
          <a:bodyPr/>
          <a:lstStyle/>
          <a:p>
            <a:r>
              <a:rPr lang="en-US" dirty="0"/>
              <a:t>Leverage Effect</a:t>
            </a:r>
          </a:p>
          <a:p>
            <a:pPr lvl="1"/>
            <a:r>
              <a:rPr lang="en-US" dirty="0"/>
              <a:t>Gain a broader understanding of the economy</a:t>
            </a:r>
          </a:p>
          <a:p>
            <a:pPr lvl="1"/>
            <a:r>
              <a:rPr lang="en-US" dirty="0"/>
              <a:t>Know your way around in the social sciences </a:t>
            </a:r>
          </a:p>
          <a:p>
            <a:pPr lvl="1"/>
            <a:r>
              <a:rPr lang="en-US" dirty="0"/>
              <a:t>Enhance your profile with requested skills</a:t>
            </a:r>
          </a:p>
          <a:p>
            <a:pPr lvl="1"/>
            <a:r>
              <a:rPr lang="en-US" dirty="0"/>
              <a:t>Educate yourself on policy-relevant topics</a:t>
            </a:r>
          </a:p>
        </p:txBody>
      </p:sp>
      <p:sp>
        <p:nvSpPr>
          <p:cNvPr id="20" name="TextBox 19">
            <a:extLst>
              <a:ext uri="{FF2B5EF4-FFF2-40B4-BE49-F238E27FC236}">
                <a16:creationId xmlns:a16="http://schemas.microsoft.com/office/drawing/2014/main" id="{0DB1442E-6A78-3645-84D4-8B52F36D1AC5}"/>
              </a:ext>
            </a:extLst>
          </p:cNvPr>
          <p:cNvSpPr txBox="1"/>
          <p:nvPr/>
        </p:nvSpPr>
        <p:spPr>
          <a:xfrm rot="20977383">
            <a:off x="6424106" y="1733377"/>
            <a:ext cx="2038657" cy="1246495"/>
          </a:xfrm>
          <a:prstGeom prst="rect">
            <a:avLst/>
          </a:prstGeom>
          <a:noFill/>
        </p:spPr>
        <p:txBody>
          <a:bodyPr wrap="square" rtlCol="0">
            <a:spAutoFit/>
          </a:bodyPr>
          <a:lstStyle/>
          <a:p>
            <a:pPr algn="ctr">
              <a:spcAft>
                <a:spcPts val="400"/>
              </a:spcAft>
            </a:pPr>
            <a:r>
              <a:rPr lang="en-US" sz="1400" dirty="0">
                <a:solidFill>
                  <a:srgbClr val="3C90D0"/>
                </a:solidFill>
              </a:rPr>
              <a:t>Social Sciences:</a:t>
            </a:r>
          </a:p>
          <a:p>
            <a:pPr algn="ctr"/>
            <a:r>
              <a:rPr lang="en-US" sz="1400" dirty="0">
                <a:solidFill>
                  <a:srgbClr val="3C90D0"/>
                </a:solidFill>
              </a:rPr>
              <a:t>Economics, Sociology, Political Science, History, Geography, Law</a:t>
            </a:r>
          </a:p>
        </p:txBody>
      </p:sp>
      <p:sp>
        <p:nvSpPr>
          <p:cNvPr id="21" name="Arc 20">
            <a:extLst>
              <a:ext uri="{FF2B5EF4-FFF2-40B4-BE49-F238E27FC236}">
                <a16:creationId xmlns:a16="http://schemas.microsoft.com/office/drawing/2014/main" id="{7A8D5548-2452-6645-A320-315E927E3F1F}"/>
              </a:ext>
            </a:extLst>
          </p:cNvPr>
          <p:cNvSpPr/>
          <p:nvPr/>
        </p:nvSpPr>
        <p:spPr>
          <a:xfrm>
            <a:off x="8187555" y="1523359"/>
            <a:ext cx="741595" cy="1666528"/>
          </a:xfrm>
          <a:prstGeom prst="arc">
            <a:avLst>
              <a:gd name="adj1" fmla="val 16200000"/>
              <a:gd name="adj2" fmla="val 5276001"/>
            </a:avLst>
          </a:prstGeom>
          <a:ln w="38100">
            <a:solidFill>
              <a:srgbClr val="C0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C00000"/>
              </a:solidFill>
            </a:endParaRPr>
          </a:p>
        </p:txBody>
      </p:sp>
      <p:cxnSp>
        <p:nvCxnSpPr>
          <p:cNvPr id="23" name="Straight Arrow Connector 22">
            <a:extLst>
              <a:ext uri="{FF2B5EF4-FFF2-40B4-BE49-F238E27FC236}">
                <a16:creationId xmlns:a16="http://schemas.microsoft.com/office/drawing/2014/main" id="{95818210-6767-3743-BBF1-6AF19847737A}"/>
              </a:ext>
            </a:extLst>
          </p:cNvPr>
          <p:cNvCxnSpPr>
            <a:cxnSpLocks/>
          </p:cNvCxnSpPr>
          <p:nvPr/>
        </p:nvCxnSpPr>
        <p:spPr>
          <a:xfrm>
            <a:off x="189570" y="3695315"/>
            <a:ext cx="200049" cy="1072452"/>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63107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5">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5141BB0-F258-BA4D-A224-D540C2F2D8ED}"/>
              </a:ext>
            </a:extLst>
          </p:cNvPr>
          <p:cNvSpPr>
            <a:spLocks noGrp="1"/>
          </p:cNvSpPr>
          <p:nvPr>
            <p:ph sz="half" idx="1"/>
          </p:nvPr>
        </p:nvSpPr>
        <p:spPr>
          <a:xfrm>
            <a:off x="462405" y="1344613"/>
            <a:ext cx="4533341" cy="3859212"/>
          </a:xfrm>
        </p:spPr>
        <p:txBody>
          <a:bodyPr>
            <a:normAutofit/>
          </a:bodyPr>
          <a:lstStyle/>
          <a:p>
            <a:r>
              <a:rPr lang="en-US" dirty="0"/>
              <a:t>The economy can only be fully understood if economic actors and their decisions are embedded into society and its natural environment.</a:t>
            </a:r>
          </a:p>
          <a:p>
            <a:r>
              <a:rPr lang="en-US" dirty="0"/>
              <a:t>This specialization brings interactions of economy and society to the fore, which includes aspects of law and politics, history and culture.</a:t>
            </a:r>
          </a:p>
          <a:p>
            <a:r>
              <a:rPr lang="en-US" dirty="0"/>
              <a:t>It offers an introduction into the broad range of theories and methods in the social sciences, which complement standard models from economics.</a:t>
            </a:r>
          </a:p>
        </p:txBody>
      </p:sp>
      <p:graphicFrame>
        <p:nvGraphicFramePr>
          <p:cNvPr id="7" name="Content Placeholder 6">
            <a:extLst>
              <a:ext uri="{FF2B5EF4-FFF2-40B4-BE49-F238E27FC236}">
                <a16:creationId xmlns:a16="http://schemas.microsoft.com/office/drawing/2014/main" id="{7A6B76FA-D078-BC41-9867-64A3D5FFC17C}"/>
              </a:ext>
            </a:extLst>
          </p:cNvPr>
          <p:cNvGraphicFramePr>
            <a:graphicFrameLocks noGrp="1"/>
          </p:cNvGraphicFramePr>
          <p:nvPr>
            <p:ph sz="half" idx="2"/>
            <p:extLst>
              <p:ext uri="{D42A27DB-BD31-4B8C-83A1-F6EECF244321}">
                <p14:modId xmlns:p14="http://schemas.microsoft.com/office/powerpoint/2010/main" val="239333855"/>
              </p:ext>
            </p:extLst>
          </p:nvPr>
        </p:nvGraphicFramePr>
        <p:xfrm>
          <a:off x="5285678" y="1043522"/>
          <a:ext cx="3390010" cy="41603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a:extLst>
              <a:ext uri="{FF2B5EF4-FFF2-40B4-BE49-F238E27FC236}">
                <a16:creationId xmlns:a16="http://schemas.microsoft.com/office/drawing/2014/main" id="{9B85E3D4-A9DA-644F-8CF1-6331491B13F3}"/>
              </a:ext>
            </a:extLst>
          </p:cNvPr>
          <p:cNvSpPr>
            <a:spLocks noGrp="1"/>
          </p:cNvSpPr>
          <p:nvPr>
            <p:ph type="sldNum" sz="quarter" idx="12"/>
          </p:nvPr>
        </p:nvSpPr>
        <p:spPr/>
        <p:txBody>
          <a:bodyPr/>
          <a:lstStyle/>
          <a:p>
            <a:r>
              <a:rPr lang="en-GB"/>
              <a:t>Page </a:t>
            </a:r>
            <a:fld id="{BE3DC40E-DBBE-4E2D-9EEC-FBF0DA0E9179}" type="slidenum">
              <a:rPr lang="en-GB" smtClean="0"/>
              <a:t>4</a:t>
            </a:fld>
            <a:endParaRPr lang="en-GB" dirty="0"/>
          </a:p>
        </p:txBody>
      </p:sp>
      <p:sp>
        <p:nvSpPr>
          <p:cNvPr id="6" name="Title 5">
            <a:extLst>
              <a:ext uri="{FF2B5EF4-FFF2-40B4-BE49-F238E27FC236}">
                <a16:creationId xmlns:a16="http://schemas.microsoft.com/office/drawing/2014/main" id="{E4543D3C-B5D3-064F-8D10-E7FD40EDF052}"/>
              </a:ext>
            </a:extLst>
          </p:cNvPr>
          <p:cNvSpPr>
            <a:spLocks noGrp="1"/>
          </p:cNvSpPr>
          <p:nvPr>
            <p:ph type="title"/>
          </p:nvPr>
        </p:nvSpPr>
        <p:spPr/>
        <p:txBody>
          <a:bodyPr/>
          <a:lstStyle/>
          <a:p>
            <a:r>
              <a:rPr lang="en-US" dirty="0"/>
              <a:t>Substantive Focus</a:t>
            </a:r>
          </a:p>
        </p:txBody>
      </p:sp>
    </p:spTree>
    <p:extLst>
      <p:ext uri="{BB962C8B-B14F-4D97-AF65-F5344CB8AC3E}">
        <p14:creationId xmlns:p14="http://schemas.microsoft.com/office/powerpoint/2010/main" val="225247743"/>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5B00A26C-5388-D042-971A-B7D4F8E0C557}"/>
              </a:ext>
            </a:extLst>
          </p:cNvPr>
          <p:cNvSpPr>
            <a:spLocks noGrp="1"/>
          </p:cNvSpPr>
          <p:nvPr>
            <p:ph sz="half" idx="1"/>
          </p:nvPr>
        </p:nvSpPr>
        <p:spPr/>
        <p:txBody>
          <a:bodyPr/>
          <a:lstStyle/>
          <a:p>
            <a:r>
              <a:rPr lang="en-US" dirty="0"/>
              <a:t>The specialization relates to other courses in the BBE program</a:t>
            </a:r>
          </a:p>
          <a:p>
            <a:endParaRPr lang="en-US" dirty="0"/>
          </a:p>
          <a:p>
            <a:r>
              <a:rPr lang="en-US" dirty="0"/>
              <a:t>In the introductory phase:</a:t>
            </a:r>
          </a:p>
          <a:p>
            <a:pPr lvl="1"/>
            <a:r>
              <a:rPr lang="en-US" dirty="0"/>
              <a:t>‘Contemporary Challenges in Business and Economics’</a:t>
            </a:r>
          </a:p>
          <a:p>
            <a:pPr lvl="1"/>
            <a:endParaRPr lang="en-US" dirty="0"/>
          </a:p>
          <a:p>
            <a:r>
              <a:rPr lang="en-US" dirty="0"/>
              <a:t>In the main program phase:</a:t>
            </a:r>
          </a:p>
          <a:p>
            <a:pPr lvl="1"/>
            <a:r>
              <a:rPr lang="en-US" dirty="0"/>
              <a:t>‘</a:t>
            </a:r>
            <a:r>
              <a:rPr lang="en-US"/>
              <a:t>Foundations in </a:t>
            </a:r>
            <a:r>
              <a:rPr lang="en-US" dirty="0"/>
              <a:t>Socioeconomics’</a:t>
            </a:r>
          </a:p>
          <a:p>
            <a:pPr lvl="1"/>
            <a:r>
              <a:rPr lang="en-US" dirty="0"/>
              <a:t>‘History of Economics and the Economy’ </a:t>
            </a:r>
          </a:p>
        </p:txBody>
      </p:sp>
      <p:sp>
        <p:nvSpPr>
          <p:cNvPr id="6" name="Content Placeholder 5">
            <a:extLst>
              <a:ext uri="{FF2B5EF4-FFF2-40B4-BE49-F238E27FC236}">
                <a16:creationId xmlns:a16="http://schemas.microsoft.com/office/drawing/2014/main" id="{CAF72DA2-E597-1441-BA5C-FCAC31FC5DF9}"/>
              </a:ext>
            </a:extLst>
          </p:cNvPr>
          <p:cNvSpPr>
            <a:spLocks noGrp="1"/>
          </p:cNvSpPr>
          <p:nvPr>
            <p:ph sz="half" idx="2"/>
          </p:nvPr>
        </p:nvSpPr>
        <p:spPr>
          <a:xfrm>
            <a:off x="4995746" y="1433823"/>
            <a:ext cx="3679942" cy="3450411"/>
          </a:xfrm>
        </p:spPr>
        <p:txBody>
          <a:bodyPr>
            <a:normAutofit/>
          </a:bodyPr>
          <a:lstStyle/>
          <a:p>
            <a:r>
              <a:rPr lang="en-GB" dirty="0"/>
              <a:t>If you did well in these courses, were interested in the topics, and enjoyed the discussions, this specialization may be just right for you!</a:t>
            </a:r>
          </a:p>
          <a:p>
            <a:endParaRPr lang="en-GB" dirty="0"/>
          </a:p>
          <a:p>
            <a:r>
              <a:rPr lang="en-GB" dirty="0"/>
              <a:t>The specialization particularly targets students who want to gain a better understanding of the variability of economic behaviour and development.</a:t>
            </a:r>
          </a:p>
        </p:txBody>
      </p:sp>
      <p:sp>
        <p:nvSpPr>
          <p:cNvPr id="3" name="Slide Number Placeholder 2">
            <a:extLst>
              <a:ext uri="{FF2B5EF4-FFF2-40B4-BE49-F238E27FC236}">
                <a16:creationId xmlns:a16="http://schemas.microsoft.com/office/drawing/2014/main" id="{7CDBB0FE-71F4-7B4B-BABB-C889B7C319FF}"/>
              </a:ext>
            </a:extLst>
          </p:cNvPr>
          <p:cNvSpPr>
            <a:spLocks noGrp="1"/>
          </p:cNvSpPr>
          <p:nvPr>
            <p:ph type="sldNum" sz="quarter" idx="12"/>
          </p:nvPr>
        </p:nvSpPr>
        <p:spPr/>
        <p:txBody>
          <a:bodyPr/>
          <a:lstStyle/>
          <a:p>
            <a:r>
              <a:rPr lang="en-GB"/>
              <a:t>Page </a:t>
            </a:r>
            <a:fld id="{BE3DC40E-DBBE-4E2D-9EEC-FBF0DA0E9179}" type="slidenum">
              <a:rPr lang="en-GB" smtClean="0"/>
              <a:t>5</a:t>
            </a:fld>
            <a:endParaRPr lang="en-GB" dirty="0"/>
          </a:p>
        </p:txBody>
      </p:sp>
      <p:sp>
        <p:nvSpPr>
          <p:cNvPr id="4" name="Title 3">
            <a:extLst>
              <a:ext uri="{FF2B5EF4-FFF2-40B4-BE49-F238E27FC236}">
                <a16:creationId xmlns:a16="http://schemas.microsoft.com/office/drawing/2014/main" id="{946F0D50-27F2-4440-9B8B-F70F937654CD}"/>
              </a:ext>
            </a:extLst>
          </p:cNvPr>
          <p:cNvSpPr>
            <a:spLocks noGrp="1"/>
          </p:cNvSpPr>
          <p:nvPr>
            <p:ph type="title"/>
          </p:nvPr>
        </p:nvSpPr>
        <p:spPr/>
        <p:txBody>
          <a:bodyPr/>
          <a:lstStyle/>
          <a:p>
            <a:r>
              <a:rPr lang="en-US" dirty="0"/>
              <a:t>Student Profile</a:t>
            </a:r>
          </a:p>
        </p:txBody>
      </p:sp>
      <p:sp>
        <p:nvSpPr>
          <p:cNvPr id="7" name="Chevron 6">
            <a:extLst>
              <a:ext uri="{FF2B5EF4-FFF2-40B4-BE49-F238E27FC236}">
                <a16:creationId xmlns:a16="http://schemas.microsoft.com/office/drawing/2014/main" id="{F700CB9B-7F28-2244-895C-95A49761FC46}"/>
              </a:ext>
            </a:extLst>
          </p:cNvPr>
          <p:cNvSpPr/>
          <p:nvPr/>
        </p:nvSpPr>
        <p:spPr>
          <a:xfrm>
            <a:off x="4301413" y="2475571"/>
            <a:ext cx="446049" cy="54641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97751926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BF41F7E-5F73-6C4D-89D3-62838DD78541}"/>
              </a:ext>
            </a:extLst>
          </p:cNvPr>
          <p:cNvSpPr>
            <a:spLocks noGrp="1"/>
          </p:cNvSpPr>
          <p:nvPr>
            <p:ph type="sldNum" sz="quarter" idx="12"/>
          </p:nvPr>
        </p:nvSpPr>
        <p:spPr/>
        <p:txBody>
          <a:bodyPr/>
          <a:lstStyle/>
          <a:p>
            <a:r>
              <a:rPr lang="en-GB"/>
              <a:t>Page </a:t>
            </a:r>
            <a:fld id="{BE3DC40E-DBBE-4E2D-9EEC-FBF0DA0E9179}" type="slidenum">
              <a:rPr lang="en-GB" smtClean="0"/>
              <a:t>6</a:t>
            </a:fld>
            <a:endParaRPr lang="en-GB" dirty="0"/>
          </a:p>
        </p:txBody>
      </p:sp>
      <p:sp>
        <p:nvSpPr>
          <p:cNvPr id="5" name="Title 4">
            <a:extLst>
              <a:ext uri="{FF2B5EF4-FFF2-40B4-BE49-F238E27FC236}">
                <a16:creationId xmlns:a16="http://schemas.microsoft.com/office/drawing/2014/main" id="{039DC76E-B276-B849-BC1D-8CAA6CD8CF80}"/>
              </a:ext>
            </a:extLst>
          </p:cNvPr>
          <p:cNvSpPr>
            <a:spLocks noGrp="1"/>
          </p:cNvSpPr>
          <p:nvPr>
            <p:ph type="title"/>
          </p:nvPr>
        </p:nvSpPr>
        <p:spPr/>
        <p:txBody>
          <a:bodyPr/>
          <a:lstStyle/>
          <a:p>
            <a:r>
              <a:rPr lang="en-US" dirty="0"/>
              <a:t>Course Program</a:t>
            </a:r>
          </a:p>
        </p:txBody>
      </p:sp>
      <p:sp>
        <p:nvSpPr>
          <p:cNvPr id="6" name="Freeform 5">
            <a:extLst>
              <a:ext uri="{FF2B5EF4-FFF2-40B4-BE49-F238E27FC236}">
                <a16:creationId xmlns:a16="http://schemas.microsoft.com/office/drawing/2014/main" id="{BEC27E98-B0A4-034D-9E5D-38E6FE9C7322}"/>
              </a:ext>
            </a:extLst>
          </p:cNvPr>
          <p:cNvSpPr/>
          <p:nvPr/>
        </p:nvSpPr>
        <p:spPr>
          <a:xfrm>
            <a:off x="3251234" y="1344613"/>
            <a:ext cx="2181213" cy="1308728"/>
          </a:xfrm>
          <a:custGeom>
            <a:avLst/>
            <a:gdLst>
              <a:gd name="connsiteX0" fmla="*/ 0 w 2181213"/>
              <a:gd name="connsiteY0" fmla="*/ 0 h 1308728"/>
              <a:gd name="connsiteX1" fmla="*/ 2181213 w 2181213"/>
              <a:gd name="connsiteY1" fmla="*/ 0 h 1308728"/>
              <a:gd name="connsiteX2" fmla="*/ 2181213 w 2181213"/>
              <a:gd name="connsiteY2" fmla="*/ 1308728 h 1308728"/>
              <a:gd name="connsiteX3" fmla="*/ 0 w 2181213"/>
              <a:gd name="connsiteY3" fmla="*/ 1308728 h 1308728"/>
              <a:gd name="connsiteX4" fmla="*/ 0 w 2181213"/>
              <a:gd name="connsiteY4" fmla="*/ 0 h 13087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1213" h="1308728">
                <a:moveTo>
                  <a:pt x="0" y="0"/>
                </a:moveTo>
                <a:lnTo>
                  <a:pt x="2181213" y="0"/>
                </a:lnTo>
                <a:lnTo>
                  <a:pt x="2181213" y="1308728"/>
                </a:lnTo>
                <a:lnTo>
                  <a:pt x="0" y="1308728"/>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rPr>
              <a:t>Course I</a:t>
            </a:r>
          </a:p>
          <a:p>
            <a:pPr marL="0" lvl="0" indent="0" algn="ctr" defTabSz="889000">
              <a:lnSpc>
                <a:spcPct val="90000"/>
              </a:lnSpc>
              <a:spcBef>
                <a:spcPct val="0"/>
              </a:spcBef>
              <a:spcAft>
                <a:spcPct val="35000"/>
              </a:spcAft>
              <a:buNone/>
            </a:pPr>
            <a:r>
              <a:rPr lang="en-US" sz="2000" kern="1200" dirty="0"/>
              <a:t>Social Science Theories</a:t>
            </a:r>
          </a:p>
        </p:txBody>
      </p:sp>
      <p:sp>
        <p:nvSpPr>
          <p:cNvPr id="7" name="Freeform 6">
            <a:extLst>
              <a:ext uri="{FF2B5EF4-FFF2-40B4-BE49-F238E27FC236}">
                <a16:creationId xmlns:a16="http://schemas.microsoft.com/office/drawing/2014/main" id="{1092A401-DB77-0D47-8173-58711B4187BD}"/>
              </a:ext>
            </a:extLst>
          </p:cNvPr>
          <p:cNvSpPr/>
          <p:nvPr/>
        </p:nvSpPr>
        <p:spPr>
          <a:xfrm>
            <a:off x="462018" y="2279971"/>
            <a:ext cx="2181213" cy="1308728"/>
          </a:xfrm>
          <a:custGeom>
            <a:avLst/>
            <a:gdLst>
              <a:gd name="connsiteX0" fmla="*/ 0 w 2181213"/>
              <a:gd name="connsiteY0" fmla="*/ 0 h 1308728"/>
              <a:gd name="connsiteX1" fmla="*/ 2181213 w 2181213"/>
              <a:gd name="connsiteY1" fmla="*/ 0 h 1308728"/>
              <a:gd name="connsiteX2" fmla="*/ 2181213 w 2181213"/>
              <a:gd name="connsiteY2" fmla="*/ 1308728 h 1308728"/>
              <a:gd name="connsiteX3" fmla="*/ 0 w 2181213"/>
              <a:gd name="connsiteY3" fmla="*/ 1308728 h 1308728"/>
              <a:gd name="connsiteX4" fmla="*/ 0 w 2181213"/>
              <a:gd name="connsiteY4" fmla="*/ 0 h 13087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1213" h="1308728">
                <a:moveTo>
                  <a:pt x="0" y="0"/>
                </a:moveTo>
                <a:lnTo>
                  <a:pt x="2181213" y="0"/>
                </a:lnTo>
                <a:lnTo>
                  <a:pt x="2181213" y="1308728"/>
                </a:lnTo>
                <a:lnTo>
                  <a:pt x="0" y="1308728"/>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rPr>
              <a:t>Course II</a:t>
            </a:r>
          </a:p>
          <a:p>
            <a:pPr marL="0" lvl="0" indent="0" algn="ctr" defTabSz="889000">
              <a:lnSpc>
                <a:spcPct val="90000"/>
              </a:lnSpc>
              <a:spcBef>
                <a:spcPct val="0"/>
              </a:spcBef>
              <a:spcAft>
                <a:spcPct val="35000"/>
              </a:spcAft>
              <a:buNone/>
            </a:pPr>
            <a:r>
              <a:rPr lang="en-US" sz="2000" kern="1200" dirty="0"/>
              <a:t>Empirical Social Research I</a:t>
            </a:r>
          </a:p>
        </p:txBody>
      </p:sp>
      <p:sp>
        <p:nvSpPr>
          <p:cNvPr id="8" name="Freeform 7">
            <a:extLst>
              <a:ext uri="{FF2B5EF4-FFF2-40B4-BE49-F238E27FC236}">
                <a16:creationId xmlns:a16="http://schemas.microsoft.com/office/drawing/2014/main" id="{BB0F6BE4-CD81-AF40-9C0F-BDA6A5953090}"/>
              </a:ext>
            </a:extLst>
          </p:cNvPr>
          <p:cNvSpPr/>
          <p:nvPr/>
        </p:nvSpPr>
        <p:spPr>
          <a:xfrm>
            <a:off x="6040450" y="3897687"/>
            <a:ext cx="2181213" cy="1308728"/>
          </a:xfrm>
          <a:custGeom>
            <a:avLst/>
            <a:gdLst>
              <a:gd name="connsiteX0" fmla="*/ 0 w 2181213"/>
              <a:gd name="connsiteY0" fmla="*/ 0 h 1308728"/>
              <a:gd name="connsiteX1" fmla="*/ 2181213 w 2181213"/>
              <a:gd name="connsiteY1" fmla="*/ 0 h 1308728"/>
              <a:gd name="connsiteX2" fmla="*/ 2181213 w 2181213"/>
              <a:gd name="connsiteY2" fmla="*/ 1308728 h 1308728"/>
              <a:gd name="connsiteX3" fmla="*/ 0 w 2181213"/>
              <a:gd name="connsiteY3" fmla="*/ 1308728 h 1308728"/>
              <a:gd name="connsiteX4" fmla="*/ 0 w 2181213"/>
              <a:gd name="connsiteY4" fmla="*/ 0 h 13087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1213" h="1308728">
                <a:moveTo>
                  <a:pt x="0" y="0"/>
                </a:moveTo>
                <a:lnTo>
                  <a:pt x="2181213" y="0"/>
                </a:lnTo>
                <a:lnTo>
                  <a:pt x="2181213" y="1308728"/>
                </a:lnTo>
                <a:lnTo>
                  <a:pt x="0" y="1308728"/>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rPr>
              <a:t>Course V</a:t>
            </a:r>
          </a:p>
          <a:p>
            <a:pPr marL="0" lvl="0" indent="0" algn="ctr" defTabSz="889000">
              <a:lnSpc>
                <a:spcPct val="90000"/>
              </a:lnSpc>
              <a:spcBef>
                <a:spcPct val="0"/>
              </a:spcBef>
              <a:spcAft>
                <a:spcPct val="35000"/>
              </a:spcAft>
              <a:buNone/>
            </a:pPr>
            <a:r>
              <a:rPr lang="en-US" sz="2000" kern="1200" dirty="0"/>
              <a:t>Economy and Society II</a:t>
            </a:r>
          </a:p>
        </p:txBody>
      </p:sp>
      <p:sp>
        <p:nvSpPr>
          <p:cNvPr id="9" name="Freeform 8">
            <a:extLst>
              <a:ext uri="{FF2B5EF4-FFF2-40B4-BE49-F238E27FC236}">
                <a16:creationId xmlns:a16="http://schemas.microsoft.com/office/drawing/2014/main" id="{48A9702D-0618-564A-ACA6-919A979ADE14}"/>
              </a:ext>
            </a:extLst>
          </p:cNvPr>
          <p:cNvSpPr/>
          <p:nvPr/>
        </p:nvSpPr>
        <p:spPr>
          <a:xfrm>
            <a:off x="462019" y="3889790"/>
            <a:ext cx="2181213" cy="1308728"/>
          </a:xfrm>
          <a:custGeom>
            <a:avLst/>
            <a:gdLst>
              <a:gd name="connsiteX0" fmla="*/ 0 w 2181213"/>
              <a:gd name="connsiteY0" fmla="*/ 0 h 1308728"/>
              <a:gd name="connsiteX1" fmla="*/ 2181213 w 2181213"/>
              <a:gd name="connsiteY1" fmla="*/ 0 h 1308728"/>
              <a:gd name="connsiteX2" fmla="*/ 2181213 w 2181213"/>
              <a:gd name="connsiteY2" fmla="*/ 1308728 h 1308728"/>
              <a:gd name="connsiteX3" fmla="*/ 0 w 2181213"/>
              <a:gd name="connsiteY3" fmla="*/ 1308728 h 1308728"/>
              <a:gd name="connsiteX4" fmla="*/ 0 w 2181213"/>
              <a:gd name="connsiteY4" fmla="*/ 0 h 13087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1213" h="1308728">
                <a:moveTo>
                  <a:pt x="0" y="0"/>
                </a:moveTo>
                <a:lnTo>
                  <a:pt x="2181213" y="0"/>
                </a:lnTo>
                <a:lnTo>
                  <a:pt x="2181213" y="1308728"/>
                </a:lnTo>
                <a:lnTo>
                  <a:pt x="0" y="1308728"/>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rPr>
              <a:t>Course III</a:t>
            </a:r>
          </a:p>
          <a:p>
            <a:pPr marL="0" lvl="0" indent="0" algn="ctr" defTabSz="889000">
              <a:lnSpc>
                <a:spcPct val="90000"/>
              </a:lnSpc>
              <a:spcBef>
                <a:spcPct val="0"/>
              </a:spcBef>
              <a:spcAft>
                <a:spcPct val="35000"/>
              </a:spcAft>
              <a:buNone/>
            </a:pPr>
            <a:r>
              <a:rPr lang="en-US" sz="2000" kern="1200" dirty="0"/>
              <a:t>Empirical Social Research II</a:t>
            </a:r>
          </a:p>
        </p:txBody>
      </p:sp>
      <p:sp>
        <p:nvSpPr>
          <p:cNvPr id="10" name="Freeform 9">
            <a:extLst>
              <a:ext uri="{FF2B5EF4-FFF2-40B4-BE49-F238E27FC236}">
                <a16:creationId xmlns:a16="http://schemas.microsoft.com/office/drawing/2014/main" id="{07747C8B-8A2E-1C42-9736-C0EB5C33D5DF}"/>
              </a:ext>
            </a:extLst>
          </p:cNvPr>
          <p:cNvSpPr/>
          <p:nvPr/>
        </p:nvSpPr>
        <p:spPr>
          <a:xfrm>
            <a:off x="6040449" y="2287868"/>
            <a:ext cx="2181213" cy="1308728"/>
          </a:xfrm>
          <a:custGeom>
            <a:avLst/>
            <a:gdLst>
              <a:gd name="connsiteX0" fmla="*/ 0 w 2181213"/>
              <a:gd name="connsiteY0" fmla="*/ 0 h 1308728"/>
              <a:gd name="connsiteX1" fmla="*/ 2181213 w 2181213"/>
              <a:gd name="connsiteY1" fmla="*/ 0 h 1308728"/>
              <a:gd name="connsiteX2" fmla="*/ 2181213 w 2181213"/>
              <a:gd name="connsiteY2" fmla="*/ 1308728 h 1308728"/>
              <a:gd name="connsiteX3" fmla="*/ 0 w 2181213"/>
              <a:gd name="connsiteY3" fmla="*/ 1308728 h 1308728"/>
              <a:gd name="connsiteX4" fmla="*/ 0 w 2181213"/>
              <a:gd name="connsiteY4" fmla="*/ 0 h 13087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1213" h="1308728">
                <a:moveTo>
                  <a:pt x="0" y="0"/>
                </a:moveTo>
                <a:lnTo>
                  <a:pt x="2181213" y="0"/>
                </a:lnTo>
                <a:lnTo>
                  <a:pt x="2181213" y="1308728"/>
                </a:lnTo>
                <a:lnTo>
                  <a:pt x="0" y="1308728"/>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rPr>
              <a:t>Course IV</a:t>
            </a:r>
          </a:p>
          <a:p>
            <a:pPr marL="0" lvl="0" indent="0" algn="ctr" defTabSz="889000">
              <a:lnSpc>
                <a:spcPct val="90000"/>
              </a:lnSpc>
              <a:spcBef>
                <a:spcPct val="0"/>
              </a:spcBef>
              <a:spcAft>
                <a:spcPct val="35000"/>
              </a:spcAft>
              <a:buNone/>
            </a:pPr>
            <a:r>
              <a:rPr lang="en-US" sz="2000" kern="1200" dirty="0"/>
              <a:t>Economy and Society I</a:t>
            </a:r>
          </a:p>
        </p:txBody>
      </p:sp>
      <p:sp>
        <p:nvSpPr>
          <p:cNvPr id="11" name="TextBox 10">
            <a:extLst>
              <a:ext uri="{FF2B5EF4-FFF2-40B4-BE49-F238E27FC236}">
                <a16:creationId xmlns:a16="http://schemas.microsoft.com/office/drawing/2014/main" id="{6B7489F8-4033-DB4F-8A89-29BE390E9469}"/>
              </a:ext>
            </a:extLst>
          </p:cNvPr>
          <p:cNvSpPr txBox="1"/>
          <p:nvPr/>
        </p:nvSpPr>
        <p:spPr>
          <a:xfrm>
            <a:off x="2940398" y="3588699"/>
            <a:ext cx="2802883" cy="369332"/>
          </a:xfrm>
          <a:prstGeom prst="rect">
            <a:avLst/>
          </a:prstGeom>
          <a:noFill/>
        </p:spPr>
        <p:txBody>
          <a:bodyPr wrap="none" rtlCol="0">
            <a:spAutoFit/>
          </a:bodyPr>
          <a:lstStyle/>
          <a:p>
            <a:r>
              <a:rPr lang="en-US" dirty="0"/>
              <a:t>4 x 5 ECTS = 20 ECTS</a:t>
            </a:r>
          </a:p>
        </p:txBody>
      </p:sp>
    </p:spTree>
    <p:extLst>
      <p:ext uri="{BB962C8B-B14F-4D97-AF65-F5344CB8AC3E}">
        <p14:creationId xmlns:p14="http://schemas.microsoft.com/office/powerpoint/2010/main" val="2936295785"/>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5926FB3B-C4A2-334E-95B1-65E357CA9670}"/>
              </a:ext>
            </a:extLst>
          </p:cNvPr>
          <p:cNvSpPr>
            <a:spLocks noGrp="1"/>
          </p:cNvSpPr>
          <p:nvPr>
            <p:ph idx="1"/>
          </p:nvPr>
        </p:nvSpPr>
        <p:spPr/>
        <p:txBody>
          <a:bodyPr/>
          <a:lstStyle/>
          <a:p>
            <a:r>
              <a:rPr lang="en-US" dirty="0"/>
              <a:t>Courses I to V do not build on each other in the way that completing one is prerequisite of attending the other. </a:t>
            </a:r>
          </a:p>
          <a:p>
            <a:r>
              <a:rPr lang="en-US" dirty="0"/>
              <a:t>Hence, all courses can be attended and completed independently from each other, notwithstanding the consecutive numbering. </a:t>
            </a:r>
          </a:p>
          <a:p>
            <a:pPr lvl="1"/>
            <a:r>
              <a:rPr lang="en-US" dirty="0"/>
              <a:t>This also applies to the courses Empirical Social Research I and II (Courses II and III) and Economy and Society I and II (Courses IV and V). </a:t>
            </a:r>
          </a:p>
          <a:p>
            <a:pPr lvl="1"/>
            <a:r>
              <a:rPr lang="en-US" dirty="0"/>
              <a:t>Again, the numbering implies no sequencing. Instead, the courses can also be attended and completed simultaneously or in reverse order.</a:t>
            </a:r>
          </a:p>
        </p:txBody>
      </p:sp>
      <p:sp>
        <p:nvSpPr>
          <p:cNvPr id="5" name="Slide Number Placeholder 4">
            <a:extLst>
              <a:ext uri="{FF2B5EF4-FFF2-40B4-BE49-F238E27FC236}">
                <a16:creationId xmlns:a16="http://schemas.microsoft.com/office/drawing/2014/main" id="{7F3A928C-4F2D-4441-8072-61635F13960B}"/>
              </a:ext>
            </a:extLst>
          </p:cNvPr>
          <p:cNvSpPr>
            <a:spLocks noGrp="1"/>
          </p:cNvSpPr>
          <p:nvPr>
            <p:ph type="sldNum" sz="quarter" idx="12"/>
          </p:nvPr>
        </p:nvSpPr>
        <p:spPr/>
        <p:txBody>
          <a:bodyPr/>
          <a:lstStyle/>
          <a:p>
            <a:r>
              <a:rPr lang="en-GB"/>
              <a:t>Page </a:t>
            </a:r>
            <a:fld id="{BE3DC40E-DBBE-4E2D-9EEC-FBF0DA0E9179}" type="slidenum">
              <a:rPr lang="en-GB" smtClean="0"/>
              <a:t>7</a:t>
            </a:fld>
            <a:endParaRPr lang="en-GB" dirty="0"/>
          </a:p>
        </p:txBody>
      </p:sp>
      <p:sp>
        <p:nvSpPr>
          <p:cNvPr id="6" name="Title 5">
            <a:extLst>
              <a:ext uri="{FF2B5EF4-FFF2-40B4-BE49-F238E27FC236}">
                <a16:creationId xmlns:a16="http://schemas.microsoft.com/office/drawing/2014/main" id="{11DB944D-346F-0C40-8C8E-7EC461715823}"/>
              </a:ext>
            </a:extLst>
          </p:cNvPr>
          <p:cNvSpPr>
            <a:spLocks noGrp="1"/>
          </p:cNvSpPr>
          <p:nvPr>
            <p:ph type="title"/>
          </p:nvPr>
        </p:nvSpPr>
        <p:spPr/>
        <p:txBody>
          <a:bodyPr/>
          <a:lstStyle/>
          <a:p>
            <a:r>
              <a:rPr lang="en-US" dirty="0"/>
              <a:t>No Sequencing</a:t>
            </a:r>
          </a:p>
        </p:txBody>
      </p:sp>
    </p:spTree>
    <p:extLst>
      <p:ext uri="{BB962C8B-B14F-4D97-AF65-F5344CB8AC3E}">
        <p14:creationId xmlns:p14="http://schemas.microsoft.com/office/powerpoint/2010/main" val="33347288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0277C2C2-F2ED-DD47-8886-1810E47EB90F}"/>
              </a:ext>
            </a:extLst>
          </p:cNvPr>
          <p:cNvSpPr>
            <a:spLocks noGrp="1"/>
          </p:cNvSpPr>
          <p:nvPr>
            <p:ph sz="half" idx="1"/>
          </p:nvPr>
        </p:nvSpPr>
        <p:spPr>
          <a:xfrm>
            <a:off x="462404" y="1344613"/>
            <a:ext cx="5509418" cy="3859212"/>
          </a:xfrm>
        </p:spPr>
        <p:txBody>
          <a:bodyPr/>
          <a:lstStyle/>
          <a:p>
            <a:r>
              <a:rPr lang="en-US" dirty="0"/>
              <a:t>Course I:</a:t>
            </a:r>
          </a:p>
          <a:p>
            <a:pPr lvl="1"/>
            <a:r>
              <a:rPr lang="en-US" dirty="0"/>
              <a:t>Social Science Theories:</a:t>
            </a:r>
          </a:p>
          <a:p>
            <a:pPr lvl="1"/>
            <a:endParaRPr lang="en-US" dirty="0"/>
          </a:p>
          <a:p>
            <a:pPr lvl="2"/>
            <a:r>
              <a:rPr lang="en-US" dirty="0"/>
              <a:t>“Social Science Theories: Modern Developments”</a:t>
            </a:r>
          </a:p>
          <a:p>
            <a:pPr lvl="2"/>
            <a:r>
              <a:rPr lang="en-US" dirty="0"/>
              <a:t>Course offered every summer term</a:t>
            </a:r>
          </a:p>
          <a:p>
            <a:pPr marL="541338" lvl="2" indent="0">
              <a:buNone/>
            </a:pPr>
            <a:endParaRPr lang="en-US" dirty="0"/>
          </a:p>
          <a:p>
            <a:endParaRPr lang="en-US" dirty="0"/>
          </a:p>
          <a:p>
            <a:pPr>
              <a:spcAft>
                <a:spcPts val="0"/>
              </a:spcAft>
            </a:pPr>
            <a:r>
              <a:rPr lang="en-US" dirty="0"/>
              <a:t>Alternative theoretical perspectives</a:t>
            </a:r>
          </a:p>
          <a:p>
            <a:pPr marL="255562" lvl="1" indent="0">
              <a:spcAft>
                <a:spcPts val="0"/>
              </a:spcAft>
              <a:buNone/>
            </a:pPr>
            <a:r>
              <a:rPr lang="en-US" sz="1600" dirty="0"/>
              <a:t>on social and economic phenomena</a:t>
            </a:r>
          </a:p>
        </p:txBody>
      </p:sp>
      <p:pic>
        <p:nvPicPr>
          <p:cNvPr id="10" name="Content Placeholder 9">
            <a:extLst>
              <a:ext uri="{FF2B5EF4-FFF2-40B4-BE49-F238E27FC236}">
                <a16:creationId xmlns:a16="http://schemas.microsoft.com/office/drawing/2014/main" id="{CCA25FF7-CB3E-DD44-9ED1-C7F8350849B1}"/>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572004" y="2976761"/>
            <a:ext cx="3959225" cy="2227064"/>
          </a:xfrm>
        </p:spPr>
      </p:pic>
      <p:sp>
        <p:nvSpPr>
          <p:cNvPr id="4" name="Slide Number Placeholder 3">
            <a:extLst>
              <a:ext uri="{FF2B5EF4-FFF2-40B4-BE49-F238E27FC236}">
                <a16:creationId xmlns:a16="http://schemas.microsoft.com/office/drawing/2014/main" id="{BFCC0F9D-533F-FF44-90C9-152899AFDFD1}"/>
              </a:ext>
            </a:extLst>
          </p:cNvPr>
          <p:cNvSpPr>
            <a:spLocks noGrp="1"/>
          </p:cNvSpPr>
          <p:nvPr>
            <p:ph type="sldNum" sz="quarter" idx="12"/>
          </p:nvPr>
        </p:nvSpPr>
        <p:spPr/>
        <p:txBody>
          <a:bodyPr/>
          <a:lstStyle/>
          <a:p>
            <a:r>
              <a:rPr lang="en-GB"/>
              <a:t>Page </a:t>
            </a:r>
            <a:fld id="{BE3DC40E-DBBE-4E2D-9EEC-FBF0DA0E9179}" type="slidenum">
              <a:rPr lang="en-GB" smtClean="0"/>
              <a:t>8</a:t>
            </a:fld>
            <a:endParaRPr lang="en-GB" dirty="0"/>
          </a:p>
        </p:txBody>
      </p:sp>
      <p:sp>
        <p:nvSpPr>
          <p:cNvPr id="6" name="Title 5">
            <a:extLst>
              <a:ext uri="{FF2B5EF4-FFF2-40B4-BE49-F238E27FC236}">
                <a16:creationId xmlns:a16="http://schemas.microsoft.com/office/drawing/2014/main" id="{2C4476EE-0896-0443-ADDE-7F67191BF93D}"/>
              </a:ext>
            </a:extLst>
          </p:cNvPr>
          <p:cNvSpPr>
            <a:spLocks noGrp="1"/>
          </p:cNvSpPr>
          <p:nvPr>
            <p:ph type="title"/>
          </p:nvPr>
        </p:nvSpPr>
        <p:spPr/>
        <p:txBody>
          <a:bodyPr/>
          <a:lstStyle/>
          <a:p>
            <a:r>
              <a:rPr lang="en-US" dirty="0"/>
              <a:t>Social Science Theories</a:t>
            </a:r>
          </a:p>
        </p:txBody>
      </p:sp>
    </p:spTree>
    <p:extLst>
      <p:ext uri="{BB962C8B-B14F-4D97-AF65-F5344CB8AC3E}">
        <p14:creationId xmlns:p14="http://schemas.microsoft.com/office/powerpoint/2010/main" val="4089351264"/>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A379449-D54F-9D41-B782-CBB80006F9F9}"/>
              </a:ext>
            </a:extLst>
          </p:cNvPr>
          <p:cNvSpPr>
            <a:spLocks noGrp="1"/>
          </p:cNvSpPr>
          <p:nvPr>
            <p:ph sz="half" idx="1"/>
          </p:nvPr>
        </p:nvSpPr>
        <p:spPr>
          <a:xfrm>
            <a:off x="462405" y="1344613"/>
            <a:ext cx="4707906" cy="3859212"/>
          </a:xfrm>
        </p:spPr>
        <p:txBody>
          <a:bodyPr>
            <a:normAutofit lnSpcReduction="10000"/>
          </a:bodyPr>
          <a:lstStyle/>
          <a:p>
            <a:r>
              <a:rPr lang="en-US" dirty="0"/>
              <a:t>Course II:</a:t>
            </a:r>
          </a:p>
          <a:p>
            <a:pPr lvl="1"/>
            <a:r>
              <a:rPr lang="en-US" dirty="0"/>
              <a:t>Empirical Social Research I: </a:t>
            </a:r>
          </a:p>
          <a:p>
            <a:pPr lvl="2"/>
            <a:endParaRPr lang="en-US" dirty="0"/>
          </a:p>
          <a:p>
            <a:pPr lvl="2"/>
            <a:r>
              <a:rPr lang="en-US" dirty="0"/>
              <a:t>“Introduction to Empirical Social Research”</a:t>
            </a:r>
          </a:p>
          <a:p>
            <a:pPr lvl="2"/>
            <a:r>
              <a:rPr lang="en-US" dirty="0"/>
              <a:t>Course offered each term</a:t>
            </a:r>
          </a:p>
          <a:p>
            <a:pPr marL="0" indent="0">
              <a:buNone/>
            </a:pPr>
            <a:endParaRPr lang="en-US" dirty="0"/>
          </a:p>
          <a:p>
            <a:r>
              <a:rPr lang="en-US" dirty="0"/>
              <a:t>Course III:</a:t>
            </a:r>
          </a:p>
          <a:p>
            <a:pPr lvl="1"/>
            <a:r>
              <a:rPr lang="en-US" dirty="0"/>
              <a:t>Empirical Social Research II:</a:t>
            </a:r>
          </a:p>
          <a:p>
            <a:pPr lvl="2"/>
            <a:endParaRPr lang="en-US" dirty="0"/>
          </a:p>
          <a:p>
            <a:pPr lvl="2"/>
            <a:r>
              <a:rPr lang="en-US" dirty="0"/>
              <a:t>“Empirical Quantitative Research”</a:t>
            </a:r>
          </a:p>
          <a:p>
            <a:pPr lvl="2"/>
            <a:r>
              <a:rPr lang="en-US" dirty="0"/>
              <a:t>Course offered every winter term</a:t>
            </a:r>
          </a:p>
          <a:p>
            <a:endParaRPr lang="en-US" dirty="0"/>
          </a:p>
          <a:p>
            <a:pPr>
              <a:lnSpc>
                <a:spcPct val="110000"/>
              </a:lnSpc>
              <a:spcAft>
                <a:spcPts val="0"/>
              </a:spcAft>
            </a:pPr>
            <a:r>
              <a:rPr lang="en-US" dirty="0"/>
              <a:t>Empirical research designs, focus</a:t>
            </a:r>
          </a:p>
          <a:p>
            <a:pPr marL="274612" lvl="1" indent="0">
              <a:lnSpc>
                <a:spcPct val="110000"/>
              </a:lnSpc>
              <a:spcAft>
                <a:spcPts val="0"/>
              </a:spcAft>
              <a:buNone/>
            </a:pPr>
            <a:r>
              <a:rPr lang="en-US" sz="1600" dirty="0"/>
              <a:t>on quantitative research methods </a:t>
            </a:r>
          </a:p>
        </p:txBody>
      </p:sp>
      <p:pic>
        <p:nvPicPr>
          <p:cNvPr id="10" name="Content Placeholder 9">
            <a:extLst>
              <a:ext uri="{FF2B5EF4-FFF2-40B4-BE49-F238E27FC236}">
                <a16:creationId xmlns:a16="http://schemas.microsoft.com/office/drawing/2014/main" id="{2A18CCB3-D913-5243-8AF6-4637C1B3BBAB}"/>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16880" r="16685"/>
          <a:stretch/>
        </p:blipFill>
        <p:spPr>
          <a:xfrm>
            <a:off x="5328356" y="1641397"/>
            <a:ext cx="3375378" cy="2857905"/>
          </a:xfrm>
        </p:spPr>
      </p:pic>
      <p:sp>
        <p:nvSpPr>
          <p:cNvPr id="4" name="Slide Number Placeholder 3">
            <a:extLst>
              <a:ext uri="{FF2B5EF4-FFF2-40B4-BE49-F238E27FC236}">
                <a16:creationId xmlns:a16="http://schemas.microsoft.com/office/drawing/2014/main" id="{E312065C-E635-BD40-A466-5AE0A938AEBE}"/>
              </a:ext>
            </a:extLst>
          </p:cNvPr>
          <p:cNvSpPr>
            <a:spLocks noGrp="1"/>
          </p:cNvSpPr>
          <p:nvPr>
            <p:ph type="sldNum" sz="quarter" idx="12"/>
          </p:nvPr>
        </p:nvSpPr>
        <p:spPr/>
        <p:txBody>
          <a:bodyPr/>
          <a:lstStyle/>
          <a:p>
            <a:r>
              <a:rPr lang="en-GB"/>
              <a:t>Page </a:t>
            </a:r>
            <a:fld id="{BE3DC40E-DBBE-4E2D-9EEC-FBF0DA0E9179}" type="slidenum">
              <a:rPr lang="en-GB" smtClean="0"/>
              <a:t>9</a:t>
            </a:fld>
            <a:endParaRPr lang="en-GB" dirty="0"/>
          </a:p>
        </p:txBody>
      </p:sp>
      <p:sp>
        <p:nvSpPr>
          <p:cNvPr id="6" name="Title 5">
            <a:extLst>
              <a:ext uri="{FF2B5EF4-FFF2-40B4-BE49-F238E27FC236}">
                <a16:creationId xmlns:a16="http://schemas.microsoft.com/office/drawing/2014/main" id="{9B1ABA86-072C-184C-AA9B-95AFE72F4908}"/>
              </a:ext>
            </a:extLst>
          </p:cNvPr>
          <p:cNvSpPr>
            <a:spLocks noGrp="1"/>
          </p:cNvSpPr>
          <p:nvPr>
            <p:ph type="title"/>
          </p:nvPr>
        </p:nvSpPr>
        <p:spPr/>
        <p:txBody>
          <a:bodyPr/>
          <a:lstStyle/>
          <a:p>
            <a:r>
              <a:rPr lang="en-US" dirty="0"/>
              <a:t>Empirical Social Research I und II</a:t>
            </a:r>
          </a:p>
        </p:txBody>
      </p:sp>
    </p:spTree>
    <p:extLst>
      <p:ext uri="{BB962C8B-B14F-4D97-AF65-F5344CB8AC3E}">
        <p14:creationId xmlns:p14="http://schemas.microsoft.com/office/powerpoint/2010/main" val="253686418"/>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SELECTEDLANGUAGE" val="English UK"/>
</p:tagLst>
</file>

<file path=ppt/theme/theme1.xml><?xml version="1.0" encoding="utf-8"?>
<a:theme xmlns:a="http://schemas.openxmlformats.org/drawingml/2006/main" name="WU 16:10">
  <a:themeElements>
    <a:clrScheme name="WU">
      <a:dk1>
        <a:srgbClr val="000000"/>
      </a:dk1>
      <a:lt1>
        <a:srgbClr val="FFFFFF"/>
      </a:lt1>
      <a:dk2>
        <a:srgbClr val="002350"/>
      </a:dk2>
      <a:lt2>
        <a:srgbClr val="E5F5FA"/>
      </a:lt2>
      <a:accent1>
        <a:srgbClr val="0096D3"/>
      </a:accent1>
      <a:accent2>
        <a:srgbClr val="002350"/>
      </a:accent2>
      <a:accent3>
        <a:srgbClr val="4B2582"/>
      </a:accent3>
      <a:accent4>
        <a:srgbClr val="457AA0"/>
      </a:accent4>
      <a:accent5>
        <a:srgbClr val="A592C0"/>
      </a:accent5>
      <a:accent6>
        <a:srgbClr val="80CFE9"/>
      </a:accent6>
      <a:hlink>
        <a:srgbClr val="405A7C"/>
      </a:hlink>
      <a:folHlink>
        <a:srgbClr val="0082AA"/>
      </a:folHlink>
    </a:clrScheme>
    <a:fontScheme name="WU neu">
      <a:majorFont>
        <a:latin typeface="Georgi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WU Farbschema neu">
        <a:dk1>
          <a:srgbClr val="000000"/>
        </a:dk1>
        <a:lt1>
          <a:sysClr val="window" lastClr="FFFFFF"/>
        </a:lt1>
        <a:dk2>
          <a:srgbClr val="002E60"/>
        </a:dk2>
        <a:lt2>
          <a:srgbClr val="E5F5FA"/>
        </a:lt2>
        <a:accent1>
          <a:srgbClr val="0096D3"/>
        </a:accent1>
        <a:accent2>
          <a:srgbClr val="002E60"/>
        </a:accent2>
        <a:accent3>
          <a:srgbClr val="532481"/>
        </a:accent3>
        <a:accent4>
          <a:srgbClr val="457AA0"/>
        </a:accent4>
        <a:accent5>
          <a:srgbClr val="A991C0"/>
        </a:accent5>
        <a:accent6>
          <a:srgbClr val="7FCAE9"/>
        </a:accent6>
        <a:hlink>
          <a:srgbClr val="406288"/>
        </a:hlink>
        <a:folHlink>
          <a:srgbClr val="008FA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WU Template 16x10 with pictures.potx" id="{15BDBCB2-F05F-4B82-B5FC-51886414C874}" vid="{C0E6AAFB-3E48-4CA5-A460-E0C6B73D9BC8}"/>
    </a:ext>
  </a:ext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BCF651A35DF3154DB01328AF51148DAE" ma:contentTypeVersion="2" ma:contentTypeDescription="Ein neues Dokument erstellen." ma:contentTypeScope="" ma:versionID="b5ccb5bb211b6ddcc624790d84f2bb9f">
  <xsd:schema xmlns:xsd="http://www.w3.org/2001/XMLSchema" xmlns:xs="http://www.w3.org/2001/XMLSchema" xmlns:p="http://schemas.microsoft.com/office/2006/metadata/properties" xmlns:ns2="1a8d9a65-8471-4209-a900-f8e11db75e0a" xmlns:ns3="08b0a3ee-3d2a-451c-9a1a-7e5d5b0c9c77" xmlns:ns4="dde413db-0745-4f3a-8dca-564dc7ff6f7d" targetNamespace="http://schemas.microsoft.com/office/2006/metadata/properties" ma:root="true" ma:fieldsID="046596c9011a87760a505164f9d920d3" ns2:_="" ns3:_="" ns4:_="">
    <xsd:import namespace="1a8d9a65-8471-4209-a900-f8e11db75e0a"/>
    <xsd:import namespace="08b0a3ee-3d2a-451c-9a1a-7e5d5b0c9c77"/>
    <xsd:import namespace="dde413db-0745-4f3a-8dca-564dc7ff6f7d"/>
    <xsd:element name="properties">
      <xsd:complexType>
        <xsd:sequence>
          <xsd:element name="documentManagement">
            <xsd:complexType>
              <xsd:all>
                <xsd:element ref="ns2:WU_x0020_ThemaTaxHTField0" minOccurs="0"/>
                <xsd:element ref="ns3:TaxCatchAll" minOccurs="0"/>
                <xsd:element ref="ns2:DokumentenartTaxHTField0" minOccurs="0"/>
                <xsd:element ref="ns4:Beschreibung" minOccurs="0"/>
                <xsd:element ref="ns4:Format" minOccurs="0"/>
                <xsd:element ref="ns4:Kategori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a8d9a65-8471-4209-a900-f8e11db75e0a" elementFormDefault="qualified">
    <xsd:import namespace="http://schemas.microsoft.com/office/2006/documentManagement/types"/>
    <xsd:import namespace="http://schemas.microsoft.com/office/infopath/2007/PartnerControls"/>
    <xsd:element name="WU_x0020_ThemaTaxHTField0" ma:index="9" nillable="true" ma:taxonomy="true" ma:internalName="WU_x0020_ThemaTaxHTField0" ma:taxonomyFieldName="WU_x0020_Thema" ma:displayName="Schlagwort" ma:default="" ma:fieldId="{a2eb3201-e251-4055-97e9-466604fc777f}" ma:taxonomyMulti="true" ma:sspId="59da4ae5-1217-4de6-bd64-b7a740f353bb" ma:termSetId="c1edca97-812b-4584-b6b5-1e5cade81cae" ma:anchorId="00000000-0000-0000-0000-000000000000" ma:open="true" ma:isKeyword="false">
      <xsd:complexType>
        <xsd:sequence>
          <xsd:element ref="pc:Terms" minOccurs="0" maxOccurs="1"/>
        </xsd:sequence>
      </xsd:complexType>
    </xsd:element>
    <xsd:element name="DokumentenartTaxHTField0" ma:index="12" nillable="true" ma:taxonomy="true" ma:internalName="DokumentenartTaxHTField0" ma:taxonomyFieldName="Dokumentenart" ma:displayName="Dokumentenart" ma:default="" ma:fieldId="{0f2e647f-32b7-4850-b6be-ae358ed71e70}" ma:taxonomyMulti="true" ma:sspId="59da4ae5-1217-4de6-bd64-b7a740f353bb" ma:termSetId="325756d7-e24e-4b6f-ba71-3f779d34c1ea"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08b0a3ee-3d2a-451c-9a1a-7e5d5b0c9c77" elementFormDefault="qualified">
    <xsd:import namespace="http://schemas.microsoft.com/office/2006/documentManagement/types"/>
    <xsd:import namespace="http://schemas.microsoft.com/office/infopath/2007/PartnerControls"/>
    <xsd:element name="TaxCatchAll" ma:index="10" nillable="true" ma:displayName="Taxonomy Catch All Column" ma:description="" ma:hidden="true" ma:list="{6a103bb8-3913-4e3b-a229-080a76572464}" ma:internalName="TaxCatchAll" ma:showField="CatchAllData" ma:web="08b0a3ee-3d2a-451c-9a1a-7e5d5b0c9c77">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Freigegeben für"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Freigegeben für -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de413db-0745-4f3a-8dca-564dc7ff6f7d" elementFormDefault="qualified">
    <xsd:import namespace="http://schemas.microsoft.com/office/2006/documentManagement/types"/>
    <xsd:import namespace="http://schemas.microsoft.com/office/infopath/2007/PartnerControls"/>
    <xsd:element name="Beschreibung" ma:index="13" nillable="true" ma:displayName="Beschreibung" ma:internalName="Beschreibung">
      <xsd:simpleType>
        <xsd:restriction base="dms:Note">
          <xsd:maxLength value="255"/>
        </xsd:restriction>
      </xsd:simpleType>
    </xsd:element>
    <xsd:element name="Format" ma:index="14" nillable="true" ma:displayName="Format" ma:format="Dropdown" ma:internalName="Format">
      <xsd:simpleType>
        <xsd:union memberTypes="dms:Text">
          <xsd:simpleType>
            <xsd:restriction base="dms:Choice">
              <xsd:enumeration value="LaTeX"/>
              <xsd:enumeration value="Microsoft Office 2003"/>
              <xsd:enumeration value="Microsoft Office 2007-2013"/>
              <xsd:enumeration value="Microsoft Office 2013/2016"/>
              <xsd:enumeration value="OpenOffice 3.0"/>
            </xsd:restriction>
          </xsd:simpleType>
        </xsd:union>
      </xsd:simpleType>
    </xsd:element>
    <xsd:element name="Kategorie" ma:index="15" nillable="true" ma:displayName="Kategorie" ma:default="Anleitungen" ma:format="Dropdown" ma:internalName="Kategorie">
      <xsd:simpleType>
        <xsd:union memberTypes="dms:Text">
          <xsd:simpleType>
            <xsd:restriction base="dms:Choice">
              <xsd:enumeration value="Anleitungen"/>
              <xsd:enumeration value="Aushänge für Lift und Tür"/>
              <xsd:enumeration value="Basisvorlagen"/>
              <xsd:enumeration value="Brief-/Faxvorlagen"/>
              <xsd:enumeration value="Einladungen"/>
              <xsd:enumeration value="Etiketten"/>
              <xsd:enumeration value="Musterdateien"/>
              <xsd:enumeration value="Namensschilder"/>
              <xsd:enumeration value="Präsentationen"/>
              <xsd:enumeration value="Skripten-Cover"/>
            </xsd:restriction>
          </xsd:simpleType>
        </xsd:un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Kategorie xmlns="dde413db-0745-4f3a-8dca-564dc7ff6f7d">Präsentationen</Kategorie>
    <Beschreibung xmlns="dde413db-0745-4f3a-8dca-564dc7ff6f7d">Presentation template in format 16:10 (= WU standard) with picture on title slide (all variants of title slides are available via slide layouts)</Beschreibung>
    <TaxCatchAll xmlns="08b0a3ee-3d2a-451c-9a1a-7e5d5b0c9c77">
      <Value>266</Value>
      <Value>403</Value>
    </TaxCatchAll>
    <DokumentenartTaxHTField0 xmlns="1a8d9a65-8471-4209-a900-f8e11db75e0a">
      <Terms xmlns="http://schemas.microsoft.com/office/infopath/2007/PartnerControls">
        <TermInfo xmlns="http://schemas.microsoft.com/office/infopath/2007/PartnerControls">
          <TermName xmlns="http://schemas.microsoft.com/office/infopath/2007/PartnerControls">Vorlagen</TermName>
          <TermId xmlns="http://schemas.microsoft.com/office/infopath/2007/PartnerControls">17fc50ed-8ad1-47be-ab12-04243fd74ddb</TermId>
        </TermInfo>
      </Terms>
    </DokumentenartTaxHTField0>
    <WU_x0020_ThemaTaxHTField0 xmlns="1a8d9a65-8471-4209-a900-f8e11db75e0a">
      <Terms xmlns="http://schemas.microsoft.com/office/infopath/2007/PartnerControls">
        <TermInfo xmlns="http://schemas.microsoft.com/office/infopath/2007/PartnerControls">
          <TermName xmlns="http://schemas.microsoft.com/office/infopath/2007/PartnerControls">Corporate Design</TermName>
          <TermId xmlns="http://schemas.microsoft.com/office/infopath/2007/PartnerControls">19895bcd-b158-45ae-ab7b-f5ca217dfcec</TermId>
        </TermInfo>
      </Terms>
    </WU_x0020_ThemaTaxHTField0>
    <Format xmlns="dde413db-0745-4f3a-8dca-564dc7ff6f7d">Microsoft Office 2013/2016</Format>
  </documentManagement>
</p:properties>
</file>

<file path=customXml/itemProps1.xml><?xml version="1.0" encoding="utf-8"?>
<ds:datastoreItem xmlns:ds="http://schemas.openxmlformats.org/officeDocument/2006/customXml" ds:itemID="{2768B0B2-500F-444C-8E85-F79D34B840EC}">
  <ds:schemaRefs>
    <ds:schemaRef ds:uri="http://schemas.microsoft.com/sharepoint/v3/contenttype/forms"/>
  </ds:schemaRefs>
</ds:datastoreItem>
</file>

<file path=customXml/itemProps2.xml><?xml version="1.0" encoding="utf-8"?>
<ds:datastoreItem xmlns:ds="http://schemas.openxmlformats.org/officeDocument/2006/customXml" ds:itemID="{C3518807-56C0-4265-BB79-0EBD3078E0A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a8d9a65-8471-4209-a900-f8e11db75e0a"/>
    <ds:schemaRef ds:uri="08b0a3ee-3d2a-451c-9a1a-7e5d5b0c9c77"/>
    <ds:schemaRef ds:uri="dde413db-0745-4f3a-8dca-564dc7ff6f7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33AAE91-B9DD-4159-844C-7F0B9B99EE90}">
  <ds:schemaRefs>
    <ds:schemaRef ds:uri="http://schemas.microsoft.com/office/2006/metadata/properties"/>
    <ds:schemaRef ds:uri="http://schemas.microsoft.com/office/infopath/2007/PartnerControls"/>
    <ds:schemaRef ds:uri="dde413db-0745-4f3a-8dca-564dc7ff6f7d"/>
    <ds:schemaRef ds:uri="08b0a3ee-3d2a-451c-9a1a-7e5d5b0c9c77"/>
    <ds:schemaRef ds:uri="1a8d9a65-8471-4209-a900-f8e11db75e0a"/>
  </ds:schemaRefs>
</ds:datastoreItem>
</file>

<file path=docProps/app.xml><?xml version="1.0" encoding="utf-8"?>
<Properties xmlns="http://schemas.openxmlformats.org/officeDocument/2006/extended-properties" xmlns:vt="http://schemas.openxmlformats.org/officeDocument/2006/docPropsVTypes">
  <Template>WU 16:10</Template>
  <TotalTime>0</TotalTime>
  <Words>1507</Words>
  <Application>Microsoft Macintosh PowerPoint</Application>
  <PresentationFormat>On-screen Show (16:10)</PresentationFormat>
  <Paragraphs>253</Paragraphs>
  <Slides>22</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Georgia</vt:lpstr>
      <vt:lpstr>Verdana</vt:lpstr>
      <vt:lpstr>Wingdings</vt:lpstr>
      <vt:lpstr>WU 16:10</vt:lpstr>
      <vt:lpstr>Interactions of  Economy and Society</vt:lpstr>
      <vt:lpstr>Smallest Dog in the Pack</vt:lpstr>
      <vt:lpstr>Small But Powerful</vt:lpstr>
      <vt:lpstr>Substantive Focus</vt:lpstr>
      <vt:lpstr>Student Profile</vt:lpstr>
      <vt:lpstr>Course Program</vt:lpstr>
      <vt:lpstr>No Sequencing</vt:lpstr>
      <vt:lpstr>Social Science Theories</vt:lpstr>
      <vt:lpstr>Empirical Social Research I und II</vt:lpstr>
      <vt:lpstr>Economy and Society I</vt:lpstr>
      <vt:lpstr>Economy and Society II</vt:lpstr>
      <vt:lpstr>Entrance Requirements</vt:lpstr>
      <vt:lpstr>Relevant Rules</vt:lpstr>
      <vt:lpstr>How to Complete the Specialization</vt:lpstr>
      <vt:lpstr>How to Complete the Specialization</vt:lpstr>
      <vt:lpstr>How to Complete the Specialization</vt:lpstr>
      <vt:lpstr>Going Abroad</vt:lpstr>
      <vt:lpstr>Survey Questions</vt:lpstr>
      <vt:lpstr>Learning Outcomes</vt:lpstr>
      <vt:lpstr>Career Prospects</vt:lpstr>
      <vt:lpstr>Career Prospects</vt:lpstr>
      <vt:lpstr>Coordinators</vt:lpstr>
    </vt:vector>
  </TitlesOfParts>
  <Manager/>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Microsoft Office User</dc:creator>
  <cp:lastModifiedBy/>
  <cp:revision>1</cp:revision>
  <dcterms:created xsi:type="dcterms:W3CDTF">2021-12-03T13:21:32Z</dcterms:created>
  <dcterms:modified xsi:type="dcterms:W3CDTF">2022-05-04T11:47:21Z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WU Thema">
    <vt:lpwstr>403;#Corporate Design|19895bcd-b158-45ae-ab7b-f5ca217dfcec</vt:lpwstr>
  </property>
  <property fmtid="{D5CDD505-2E9C-101B-9397-08002B2CF9AE}" pid="3" name="Dokumentenart">
    <vt:lpwstr>266;#Vorlagen|17fc50ed-8ad1-47be-ab12-04243fd74ddb</vt:lpwstr>
  </property>
  <property fmtid="{D5CDD505-2E9C-101B-9397-08002B2CF9AE}" pid="4" name="ContentTypeId">
    <vt:lpwstr>0x010100BCF651A35DF3154DB01328AF51148DAE</vt:lpwstr>
  </property>
</Properties>
</file>