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7"/>
  </p:notesMasterIdLst>
  <p:handoutMasterIdLst>
    <p:handoutMasterId r:id="rId18"/>
  </p:handoutMasterIdLst>
  <p:sldIdLst>
    <p:sldId id="323" r:id="rId5"/>
    <p:sldId id="327" r:id="rId6"/>
    <p:sldId id="303" r:id="rId7"/>
    <p:sldId id="321" r:id="rId8"/>
    <p:sldId id="320" r:id="rId9"/>
    <p:sldId id="309" r:id="rId10"/>
    <p:sldId id="318" r:id="rId11"/>
    <p:sldId id="304" r:id="rId12"/>
    <p:sldId id="312" r:id="rId13"/>
    <p:sldId id="319" r:id="rId14"/>
    <p:sldId id="317" r:id="rId15"/>
    <p:sldId id="325" r:id="rId16"/>
  </p:sldIdLst>
  <p:sldSz cx="9144000" cy="5715000" type="screen16x10"/>
  <p:notesSz cx="6742113" cy="9872663"/>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4CE"/>
    <a:srgbClr val="73BAD1"/>
    <a:srgbClr val="41B4CE"/>
    <a:srgbClr val="E7EFF7"/>
    <a:srgbClr val="CBDDEF"/>
    <a:srgbClr val="0096D3"/>
    <a:srgbClr val="0C94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313E3-4856-4B6D-B329-250095755393}" v="19" dt="2024-01-15T06:56:56.058"/>
  </p1510:revLst>
</p1510:revInfo>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1" autoAdjust="0"/>
    <p:restoredTop sz="88939" autoAdjust="0"/>
  </p:normalViewPr>
  <p:slideViewPr>
    <p:cSldViewPr snapToGrid="0" showGuides="1">
      <p:cViewPr varScale="1">
        <p:scale>
          <a:sx n="132" d="100"/>
          <a:sy n="132" d="100"/>
        </p:scale>
        <p:origin x="1181" y="96"/>
      </p:cViewPr>
      <p:guideLst>
        <p:guide orient="horz" pos="1800"/>
        <p:guide pos="5465"/>
        <p:guide pos="4241"/>
        <p:guide pos="469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32"/>
    </p:cViewPr>
  </p:sorterViewPr>
  <p:notesViewPr>
    <p:cSldViewPr snapToGrid="0" showGuides="1">
      <p:cViewPr varScale="1">
        <p:scale>
          <a:sx n="52" d="100"/>
          <a:sy n="52" d="100"/>
        </p:scale>
        <p:origin x="2748" y="10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9F5F8-DF6A-497D-B454-5DD042896F05}" type="doc">
      <dgm:prSet loTypeId="urn:microsoft.com/office/officeart/2005/8/layout/hierarchy4" loCatId="list" qsTypeId="urn:microsoft.com/office/officeart/2005/8/quickstyle/3d1" qsCatId="3D" csTypeId="urn:microsoft.com/office/officeart/2005/8/colors/accent1_5" csCatId="accent1" phldr="1"/>
      <dgm:spPr/>
      <dgm:t>
        <a:bodyPr/>
        <a:lstStyle/>
        <a:p>
          <a:endParaRPr lang="de-AT"/>
        </a:p>
      </dgm:t>
    </dgm:pt>
    <dgm:pt modelId="{40F6D2DF-19D3-4BBE-AAC0-CCD3C41D982F}">
      <dgm:prSet phldrT="[Text]" custT="1">
        <dgm:style>
          <a:lnRef idx="1">
            <a:schemeClr val="accent3"/>
          </a:lnRef>
          <a:fillRef idx="3">
            <a:schemeClr val="accent3"/>
          </a:fillRef>
          <a:effectRef idx="2">
            <a:schemeClr val="accent3"/>
          </a:effectRef>
          <a:fontRef idx="minor">
            <a:schemeClr val="lt1"/>
          </a:fontRef>
        </dgm:style>
      </dgm:prSet>
      <dgm:spPr>
        <a:solidFill>
          <a:schemeClr val="accent3">
            <a:lumMod val="50000"/>
          </a:schemeClr>
        </a:solidFill>
        <a:ln>
          <a:noFill/>
        </a:ln>
      </dgm:spPr>
      <dgm:t>
        <a:bodyPr/>
        <a:lstStyle/>
        <a:p>
          <a:r>
            <a:rPr lang="de-AT" sz="2000" dirty="0">
              <a:solidFill>
                <a:schemeClr val="bg1"/>
              </a:solidFill>
            </a:rPr>
            <a:t>Engagement Professor</a:t>
          </a:r>
          <a:endParaRPr lang="de-AT" sz="1400" dirty="0">
            <a:solidFill>
              <a:schemeClr val="bg1"/>
            </a:solidFill>
          </a:endParaRPr>
        </a:p>
      </dgm:t>
    </dgm:pt>
    <dgm:pt modelId="{4B3D29AF-AF60-44DF-9592-DE257337A913}" type="parTrans" cxnId="{CDC7E528-08F6-4A1E-8C4D-4EAE20E09009}">
      <dgm:prSet/>
      <dgm:spPr/>
      <dgm:t>
        <a:bodyPr/>
        <a:lstStyle/>
        <a:p>
          <a:endParaRPr lang="de-AT"/>
        </a:p>
      </dgm:t>
    </dgm:pt>
    <dgm:pt modelId="{F1870B0E-6893-4840-AB42-B7D057CD104D}" type="sibTrans" cxnId="{CDC7E528-08F6-4A1E-8C4D-4EAE20E09009}">
      <dgm:prSet/>
      <dgm:spPr/>
      <dgm:t>
        <a:bodyPr/>
        <a:lstStyle/>
        <a:p>
          <a:endParaRPr lang="de-AT"/>
        </a:p>
      </dgm:t>
    </dgm:pt>
    <dgm:pt modelId="{468D04E6-204F-4258-9EFC-0B167CF74E86}">
      <dgm:prSet phldrT="[Text]" custT="1">
        <dgm:style>
          <a:lnRef idx="1">
            <a:schemeClr val="accent3"/>
          </a:lnRef>
          <a:fillRef idx="3">
            <a:schemeClr val="accent3"/>
          </a:fillRef>
          <a:effectRef idx="2">
            <a:schemeClr val="accent3"/>
          </a:effectRef>
          <a:fontRef idx="minor">
            <a:schemeClr val="lt1"/>
          </a:fontRef>
        </dgm:style>
      </dgm:prSet>
      <dgm:spPr>
        <a:solidFill>
          <a:schemeClr val="accent3"/>
        </a:solidFill>
        <a:ln>
          <a:noFill/>
        </a:ln>
      </dgm:spPr>
      <dgm:t>
        <a:bodyPr/>
        <a:lstStyle/>
        <a:p>
          <a:r>
            <a:rPr lang="de-AT" sz="2000" dirty="0">
              <a:solidFill>
                <a:schemeClr val="bg1"/>
              </a:solidFill>
            </a:rPr>
            <a:t>Fachliche und Soziale Kompetenz</a:t>
          </a:r>
        </a:p>
      </dgm:t>
    </dgm:pt>
    <dgm:pt modelId="{C5A02409-9440-4FC3-AB17-EFA5D5BE9A53}" type="parTrans" cxnId="{037B572E-E9E4-49CF-ABB1-9919D75B7636}">
      <dgm:prSet/>
      <dgm:spPr/>
      <dgm:t>
        <a:bodyPr/>
        <a:lstStyle/>
        <a:p>
          <a:endParaRPr lang="de-AT"/>
        </a:p>
      </dgm:t>
    </dgm:pt>
    <dgm:pt modelId="{C95AFB14-5F5A-4418-AAD0-A563AE50BD61}" type="sibTrans" cxnId="{037B572E-E9E4-49CF-ABB1-9919D75B7636}">
      <dgm:prSet/>
      <dgm:spPr/>
      <dgm:t>
        <a:bodyPr/>
        <a:lstStyle/>
        <a:p>
          <a:endParaRPr lang="de-AT"/>
        </a:p>
      </dgm:t>
    </dgm:pt>
    <dgm:pt modelId="{D283A20F-2D43-44C6-9EA4-40CD066C9792}">
      <dgm:prSet phldrT="[Text]" custT="1">
        <dgm:style>
          <a:lnRef idx="1">
            <a:schemeClr val="accent3"/>
          </a:lnRef>
          <a:fillRef idx="3">
            <a:schemeClr val="accent3"/>
          </a:fillRef>
          <a:effectRef idx="2">
            <a:schemeClr val="accent3"/>
          </a:effectRef>
          <a:fontRef idx="minor">
            <a:schemeClr val="lt1"/>
          </a:fontRef>
        </dgm:style>
      </dgm:prSet>
      <dgm:spPr>
        <a:solidFill>
          <a:schemeClr val="accent2"/>
        </a:solidFill>
        <a:ln>
          <a:noFill/>
        </a:ln>
      </dgm:spPr>
      <dgm:t>
        <a:bodyPr/>
        <a:lstStyle/>
        <a:p>
          <a:r>
            <a:rPr lang="de-AT" sz="2000" dirty="0">
              <a:solidFill>
                <a:schemeClr val="bg1"/>
              </a:solidFill>
            </a:rPr>
            <a:t>Deutsch und Englisch</a:t>
          </a:r>
        </a:p>
      </dgm:t>
    </dgm:pt>
    <dgm:pt modelId="{7B084E6C-7868-4EEA-B5B0-DB3680818022}" type="parTrans" cxnId="{0D430E7E-9CA1-4F7C-BDD6-7CD985E9EB84}">
      <dgm:prSet/>
      <dgm:spPr/>
      <dgm:t>
        <a:bodyPr/>
        <a:lstStyle/>
        <a:p>
          <a:endParaRPr lang="de-AT"/>
        </a:p>
      </dgm:t>
    </dgm:pt>
    <dgm:pt modelId="{16504627-416E-4869-A5D8-3B1F174105AC}" type="sibTrans" cxnId="{0D430E7E-9CA1-4F7C-BDD6-7CD985E9EB84}">
      <dgm:prSet/>
      <dgm:spPr/>
      <dgm:t>
        <a:bodyPr/>
        <a:lstStyle/>
        <a:p>
          <a:endParaRPr lang="de-AT"/>
        </a:p>
      </dgm:t>
    </dgm:pt>
    <dgm:pt modelId="{FDCF0F16-FD49-471F-8802-9AF3576AD0BB}">
      <dgm:prSet phldrT="[Text]" custT="1">
        <dgm:style>
          <a:lnRef idx="1">
            <a:schemeClr val="accent3"/>
          </a:lnRef>
          <a:fillRef idx="3">
            <a:schemeClr val="accent3"/>
          </a:fillRef>
          <a:effectRef idx="2">
            <a:schemeClr val="accent3"/>
          </a:effectRef>
          <a:fontRef idx="minor">
            <a:schemeClr val="lt1"/>
          </a:fontRef>
        </dgm:style>
      </dgm:prSet>
      <dgm:spPr>
        <a:solidFill>
          <a:schemeClr val="accent2">
            <a:lumMod val="90000"/>
            <a:lumOff val="10000"/>
          </a:schemeClr>
        </a:solidFill>
        <a:ln>
          <a:noFill/>
        </a:ln>
      </dgm:spPr>
      <dgm:t>
        <a:bodyPr/>
        <a:lstStyle/>
        <a:p>
          <a:r>
            <a:rPr lang="de-AT" sz="2000" dirty="0">
              <a:solidFill>
                <a:schemeClr val="bg1"/>
              </a:solidFill>
            </a:rPr>
            <a:t>Kleingruppen (max. 30)</a:t>
          </a:r>
        </a:p>
      </dgm:t>
    </dgm:pt>
    <dgm:pt modelId="{2F240B9E-82AA-4BD6-BA20-72EC932D5209}" type="parTrans" cxnId="{4FEFA38B-CAC7-4CD1-9C83-C40529743521}">
      <dgm:prSet/>
      <dgm:spPr/>
      <dgm:t>
        <a:bodyPr/>
        <a:lstStyle/>
        <a:p>
          <a:endParaRPr lang="de-AT"/>
        </a:p>
      </dgm:t>
    </dgm:pt>
    <dgm:pt modelId="{A8CD0019-3D64-429C-BC71-DBF22FF082FF}" type="sibTrans" cxnId="{4FEFA38B-CAC7-4CD1-9C83-C40529743521}">
      <dgm:prSet/>
      <dgm:spPr/>
      <dgm:t>
        <a:bodyPr/>
        <a:lstStyle/>
        <a:p>
          <a:endParaRPr lang="de-AT"/>
        </a:p>
      </dgm:t>
    </dgm:pt>
    <dgm:pt modelId="{7973C1B0-4E72-4BAA-A9BF-219D4E05DC6F}">
      <dgm:prSet phldrT="[Text]" custT="1">
        <dgm:style>
          <a:lnRef idx="1">
            <a:schemeClr val="accent3"/>
          </a:lnRef>
          <a:fillRef idx="3">
            <a:schemeClr val="accent3"/>
          </a:fillRef>
          <a:effectRef idx="2">
            <a:schemeClr val="accent3"/>
          </a:effectRef>
          <a:fontRef idx="minor">
            <a:schemeClr val="lt1"/>
          </a:fontRef>
        </dgm:style>
      </dgm:prSet>
      <dgm:spPr>
        <a:solidFill>
          <a:schemeClr val="accent1"/>
        </a:solidFill>
        <a:ln>
          <a:noFill/>
        </a:ln>
      </dgm:spPr>
      <dgm:t>
        <a:bodyPr/>
        <a:lstStyle/>
        <a:p>
          <a:r>
            <a:rPr lang="de-AT" sz="2000" dirty="0">
              <a:solidFill>
                <a:schemeClr val="bg1"/>
              </a:solidFill>
            </a:rPr>
            <a:t>Theorie und Praxis</a:t>
          </a:r>
        </a:p>
      </dgm:t>
    </dgm:pt>
    <dgm:pt modelId="{C9748EF4-830D-4F5A-9766-037DE060652E}" type="parTrans" cxnId="{11DAE8D1-716D-4222-9B37-721FB68867DC}">
      <dgm:prSet/>
      <dgm:spPr/>
      <dgm:t>
        <a:bodyPr/>
        <a:lstStyle/>
        <a:p>
          <a:endParaRPr lang="de-AT"/>
        </a:p>
      </dgm:t>
    </dgm:pt>
    <dgm:pt modelId="{8D5CC734-926F-486F-8CCF-1E08FF2FD88F}" type="sibTrans" cxnId="{11DAE8D1-716D-4222-9B37-721FB68867DC}">
      <dgm:prSet/>
      <dgm:spPr/>
      <dgm:t>
        <a:bodyPr/>
        <a:lstStyle/>
        <a:p>
          <a:endParaRPr lang="de-AT"/>
        </a:p>
      </dgm:t>
    </dgm:pt>
    <dgm:pt modelId="{2E8E039E-E08F-460F-B098-A65206BF6F23}" type="pres">
      <dgm:prSet presAssocID="{CB39F5F8-DF6A-497D-B454-5DD042896F05}" presName="Name0" presStyleCnt="0">
        <dgm:presLayoutVars>
          <dgm:chPref val="1"/>
          <dgm:dir/>
          <dgm:animOne val="branch"/>
          <dgm:animLvl val="lvl"/>
          <dgm:resizeHandles/>
        </dgm:presLayoutVars>
      </dgm:prSet>
      <dgm:spPr/>
    </dgm:pt>
    <dgm:pt modelId="{6B695510-D382-4DE9-A47A-0C657EDD2891}" type="pres">
      <dgm:prSet presAssocID="{40F6D2DF-19D3-4BBE-AAC0-CCD3C41D982F}" presName="vertOne" presStyleCnt="0"/>
      <dgm:spPr/>
    </dgm:pt>
    <dgm:pt modelId="{FA451CCD-567F-4DA5-9833-447AD59E11A2}" type="pres">
      <dgm:prSet presAssocID="{40F6D2DF-19D3-4BBE-AAC0-CCD3C41D982F}" presName="txOne" presStyleLbl="node0" presStyleIdx="0" presStyleCnt="3" custLinFactNeighborX="9152" custLinFactNeighborY="10709">
        <dgm:presLayoutVars>
          <dgm:chPref val="3"/>
        </dgm:presLayoutVars>
      </dgm:prSet>
      <dgm:spPr/>
    </dgm:pt>
    <dgm:pt modelId="{1EB843DD-8B75-47CF-8C7A-EA827FB7735E}" type="pres">
      <dgm:prSet presAssocID="{40F6D2DF-19D3-4BBE-AAC0-CCD3C41D982F}" presName="parTransOne" presStyleCnt="0"/>
      <dgm:spPr/>
    </dgm:pt>
    <dgm:pt modelId="{E29F913F-6E70-4573-8E80-251D71EB8E59}" type="pres">
      <dgm:prSet presAssocID="{40F6D2DF-19D3-4BBE-AAC0-CCD3C41D982F}" presName="horzOne" presStyleCnt="0"/>
      <dgm:spPr/>
    </dgm:pt>
    <dgm:pt modelId="{F8949913-C97E-47B8-8FD8-4545CF5FFCC6}" type="pres">
      <dgm:prSet presAssocID="{468D04E6-204F-4258-9EFC-0B167CF74E86}" presName="vertTwo" presStyleCnt="0"/>
      <dgm:spPr/>
    </dgm:pt>
    <dgm:pt modelId="{F8EE751A-FE86-4303-9BB7-27D280EB25E2}" type="pres">
      <dgm:prSet presAssocID="{468D04E6-204F-4258-9EFC-0B167CF74E86}" presName="txTwo" presStyleLbl="node2" presStyleIdx="0" presStyleCnt="2" custLinFactNeighborX="61518" custLinFactNeighborY="90">
        <dgm:presLayoutVars>
          <dgm:chPref val="3"/>
        </dgm:presLayoutVars>
      </dgm:prSet>
      <dgm:spPr/>
    </dgm:pt>
    <dgm:pt modelId="{C98F4C61-5F5F-425F-834B-6970728CD17C}" type="pres">
      <dgm:prSet presAssocID="{468D04E6-204F-4258-9EFC-0B167CF74E86}" presName="horzTwo" presStyleCnt="0"/>
      <dgm:spPr/>
    </dgm:pt>
    <dgm:pt modelId="{E8F1AA75-5AD2-4F4A-B9B8-CD5C3C7A8AE7}" type="pres">
      <dgm:prSet presAssocID="{F1870B0E-6893-4840-AB42-B7D057CD104D}" presName="sibSpaceOne" presStyleCnt="0"/>
      <dgm:spPr/>
    </dgm:pt>
    <dgm:pt modelId="{039625C3-A64D-495B-8788-5DBC73E27BB6}" type="pres">
      <dgm:prSet presAssocID="{D283A20F-2D43-44C6-9EA4-40CD066C9792}" presName="vertOne" presStyleCnt="0"/>
      <dgm:spPr/>
    </dgm:pt>
    <dgm:pt modelId="{4EA10537-E54D-44B5-9307-2BE143D63DFF}" type="pres">
      <dgm:prSet presAssocID="{D283A20F-2D43-44C6-9EA4-40CD066C9792}" presName="txOne" presStyleLbl="node0" presStyleIdx="1" presStyleCnt="3" custLinFactNeighborX="5682" custLinFactNeighborY="10709">
        <dgm:presLayoutVars>
          <dgm:chPref val="3"/>
        </dgm:presLayoutVars>
      </dgm:prSet>
      <dgm:spPr/>
    </dgm:pt>
    <dgm:pt modelId="{1D34D656-E908-46F8-B3D9-86BB4B676BF1}" type="pres">
      <dgm:prSet presAssocID="{D283A20F-2D43-44C6-9EA4-40CD066C9792}" presName="parTransOne" presStyleCnt="0"/>
      <dgm:spPr/>
    </dgm:pt>
    <dgm:pt modelId="{9FCCB4C6-A497-4AF3-A4A7-1E556A09A021}" type="pres">
      <dgm:prSet presAssocID="{D283A20F-2D43-44C6-9EA4-40CD066C9792}" presName="horzOne" presStyleCnt="0"/>
      <dgm:spPr/>
    </dgm:pt>
    <dgm:pt modelId="{00A257C0-3185-4919-8017-6D675ACE24F2}" type="pres">
      <dgm:prSet presAssocID="{FDCF0F16-FD49-471F-8802-9AF3576AD0BB}" presName="vertTwo" presStyleCnt="0"/>
      <dgm:spPr/>
    </dgm:pt>
    <dgm:pt modelId="{D7E3A69D-D48A-4F4C-8735-2456BBF79819}" type="pres">
      <dgm:prSet presAssocID="{FDCF0F16-FD49-471F-8802-9AF3576AD0BB}" presName="txTwo" presStyleLbl="node2" presStyleIdx="1" presStyleCnt="2" custLinFactNeighborX="60543" custLinFactNeighborY="90">
        <dgm:presLayoutVars>
          <dgm:chPref val="3"/>
        </dgm:presLayoutVars>
      </dgm:prSet>
      <dgm:spPr/>
    </dgm:pt>
    <dgm:pt modelId="{FEF0A883-6029-4E67-B4C5-5E4AFB7CFE00}" type="pres">
      <dgm:prSet presAssocID="{FDCF0F16-FD49-471F-8802-9AF3576AD0BB}" presName="horzTwo" presStyleCnt="0"/>
      <dgm:spPr/>
    </dgm:pt>
    <dgm:pt modelId="{E7807755-8E22-454F-B4D0-84952C9D6509}" type="pres">
      <dgm:prSet presAssocID="{16504627-416E-4869-A5D8-3B1F174105AC}" presName="sibSpaceOne" presStyleCnt="0"/>
      <dgm:spPr/>
    </dgm:pt>
    <dgm:pt modelId="{72E069F3-920B-4C24-A922-CEE3E640CDAD}" type="pres">
      <dgm:prSet presAssocID="{7973C1B0-4E72-4BAA-A9BF-219D4E05DC6F}" presName="vertOne" presStyleCnt="0"/>
      <dgm:spPr/>
    </dgm:pt>
    <dgm:pt modelId="{05D1A28F-D479-4A80-842D-97C451215C1F}" type="pres">
      <dgm:prSet presAssocID="{7973C1B0-4E72-4BAA-A9BF-219D4E05DC6F}" presName="txOne" presStyleLbl="node0" presStyleIdx="2" presStyleCnt="3" custLinFactNeighborX="2572" custLinFactNeighborY="1196">
        <dgm:presLayoutVars>
          <dgm:chPref val="3"/>
        </dgm:presLayoutVars>
      </dgm:prSet>
      <dgm:spPr/>
    </dgm:pt>
    <dgm:pt modelId="{5C6EB727-6DA7-4DD6-A829-506BC13A43EA}" type="pres">
      <dgm:prSet presAssocID="{7973C1B0-4E72-4BAA-A9BF-219D4E05DC6F}" presName="horzOne" presStyleCnt="0"/>
      <dgm:spPr/>
    </dgm:pt>
  </dgm:ptLst>
  <dgm:cxnLst>
    <dgm:cxn modelId="{CDC7E528-08F6-4A1E-8C4D-4EAE20E09009}" srcId="{CB39F5F8-DF6A-497D-B454-5DD042896F05}" destId="{40F6D2DF-19D3-4BBE-AAC0-CCD3C41D982F}" srcOrd="0" destOrd="0" parTransId="{4B3D29AF-AF60-44DF-9592-DE257337A913}" sibTransId="{F1870B0E-6893-4840-AB42-B7D057CD104D}"/>
    <dgm:cxn modelId="{5A89AA2A-0322-4437-8910-F1D3FFADAA4B}" type="presOf" srcId="{FDCF0F16-FD49-471F-8802-9AF3576AD0BB}" destId="{D7E3A69D-D48A-4F4C-8735-2456BBF79819}" srcOrd="0" destOrd="0" presId="urn:microsoft.com/office/officeart/2005/8/layout/hierarchy4"/>
    <dgm:cxn modelId="{037B572E-E9E4-49CF-ABB1-9919D75B7636}" srcId="{40F6D2DF-19D3-4BBE-AAC0-CCD3C41D982F}" destId="{468D04E6-204F-4258-9EFC-0B167CF74E86}" srcOrd="0" destOrd="0" parTransId="{C5A02409-9440-4FC3-AB17-EFA5D5BE9A53}" sibTransId="{C95AFB14-5F5A-4418-AAD0-A563AE50BD61}"/>
    <dgm:cxn modelId="{32DF4330-B7C8-40A1-8800-7371B4EA05BE}" type="presOf" srcId="{D283A20F-2D43-44C6-9EA4-40CD066C9792}" destId="{4EA10537-E54D-44B5-9307-2BE143D63DFF}" srcOrd="0" destOrd="0" presId="urn:microsoft.com/office/officeart/2005/8/layout/hierarchy4"/>
    <dgm:cxn modelId="{0D430E7E-9CA1-4F7C-BDD6-7CD985E9EB84}" srcId="{CB39F5F8-DF6A-497D-B454-5DD042896F05}" destId="{D283A20F-2D43-44C6-9EA4-40CD066C9792}" srcOrd="1" destOrd="0" parTransId="{7B084E6C-7868-4EEA-B5B0-DB3680818022}" sibTransId="{16504627-416E-4869-A5D8-3B1F174105AC}"/>
    <dgm:cxn modelId="{4FEFA38B-CAC7-4CD1-9C83-C40529743521}" srcId="{D283A20F-2D43-44C6-9EA4-40CD066C9792}" destId="{FDCF0F16-FD49-471F-8802-9AF3576AD0BB}" srcOrd="0" destOrd="0" parTransId="{2F240B9E-82AA-4BD6-BA20-72EC932D5209}" sibTransId="{A8CD0019-3D64-429C-BC71-DBF22FF082FF}"/>
    <dgm:cxn modelId="{B79D2F96-FAD3-4488-9589-754BB47F4FC1}" type="presOf" srcId="{7973C1B0-4E72-4BAA-A9BF-219D4E05DC6F}" destId="{05D1A28F-D479-4A80-842D-97C451215C1F}" srcOrd="0" destOrd="0" presId="urn:microsoft.com/office/officeart/2005/8/layout/hierarchy4"/>
    <dgm:cxn modelId="{5CC276B9-F8F2-4086-B924-BECD8257194B}" type="presOf" srcId="{40F6D2DF-19D3-4BBE-AAC0-CCD3C41D982F}" destId="{FA451CCD-567F-4DA5-9833-447AD59E11A2}" srcOrd="0" destOrd="0" presId="urn:microsoft.com/office/officeart/2005/8/layout/hierarchy4"/>
    <dgm:cxn modelId="{ECDDECC7-7710-4A2C-B36A-D663939336B1}" type="presOf" srcId="{468D04E6-204F-4258-9EFC-0B167CF74E86}" destId="{F8EE751A-FE86-4303-9BB7-27D280EB25E2}" srcOrd="0" destOrd="0" presId="urn:microsoft.com/office/officeart/2005/8/layout/hierarchy4"/>
    <dgm:cxn modelId="{11DAE8D1-716D-4222-9B37-721FB68867DC}" srcId="{CB39F5F8-DF6A-497D-B454-5DD042896F05}" destId="{7973C1B0-4E72-4BAA-A9BF-219D4E05DC6F}" srcOrd="2" destOrd="0" parTransId="{C9748EF4-830D-4F5A-9766-037DE060652E}" sibTransId="{8D5CC734-926F-486F-8CCF-1E08FF2FD88F}"/>
    <dgm:cxn modelId="{B4E873F6-4C86-480C-B443-C7AE2992A5FE}" type="presOf" srcId="{CB39F5F8-DF6A-497D-B454-5DD042896F05}" destId="{2E8E039E-E08F-460F-B098-A65206BF6F23}" srcOrd="0" destOrd="0" presId="urn:microsoft.com/office/officeart/2005/8/layout/hierarchy4"/>
    <dgm:cxn modelId="{BAD325DB-4C97-4EE7-B2AA-5A940F5C13EB}" type="presParOf" srcId="{2E8E039E-E08F-460F-B098-A65206BF6F23}" destId="{6B695510-D382-4DE9-A47A-0C657EDD2891}" srcOrd="0" destOrd="0" presId="urn:microsoft.com/office/officeart/2005/8/layout/hierarchy4"/>
    <dgm:cxn modelId="{A8A1BDB3-F854-4D8C-8248-930D0864C4F9}" type="presParOf" srcId="{6B695510-D382-4DE9-A47A-0C657EDD2891}" destId="{FA451CCD-567F-4DA5-9833-447AD59E11A2}" srcOrd="0" destOrd="0" presId="urn:microsoft.com/office/officeart/2005/8/layout/hierarchy4"/>
    <dgm:cxn modelId="{8726C1AC-C9EC-458E-8D57-EF4142DCDF13}" type="presParOf" srcId="{6B695510-D382-4DE9-A47A-0C657EDD2891}" destId="{1EB843DD-8B75-47CF-8C7A-EA827FB7735E}" srcOrd="1" destOrd="0" presId="urn:microsoft.com/office/officeart/2005/8/layout/hierarchy4"/>
    <dgm:cxn modelId="{514C0CD7-B5D1-46E5-98B7-63B8176E4FC8}" type="presParOf" srcId="{6B695510-D382-4DE9-A47A-0C657EDD2891}" destId="{E29F913F-6E70-4573-8E80-251D71EB8E59}" srcOrd="2" destOrd="0" presId="urn:microsoft.com/office/officeart/2005/8/layout/hierarchy4"/>
    <dgm:cxn modelId="{C83905B8-2724-40EB-B363-12574B40EF17}" type="presParOf" srcId="{E29F913F-6E70-4573-8E80-251D71EB8E59}" destId="{F8949913-C97E-47B8-8FD8-4545CF5FFCC6}" srcOrd="0" destOrd="0" presId="urn:microsoft.com/office/officeart/2005/8/layout/hierarchy4"/>
    <dgm:cxn modelId="{1E8881E3-2127-4F42-9438-ECD7D7D446FC}" type="presParOf" srcId="{F8949913-C97E-47B8-8FD8-4545CF5FFCC6}" destId="{F8EE751A-FE86-4303-9BB7-27D280EB25E2}" srcOrd="0" destOrd="0" presId="urn:microsoft.com/office/officeart/2005/8/layout/hierarchy4"/>
    <dgm:cxn modelId="{BAD24D19-6EB7-4206-878C-1233C23B0E3C}" type="presParOf" srcId="{F8949913-C97E-47B8-8FD8-4545CF5FFCC6}" destId="{C98F4C61-5F5F-425F-834B-6970728CD17C}" srcOrd="1" destOrd="0" presId="urn:microsoft.com/office/officeart/2005/8/layout/hierarchy4"/>
    <dgm:cxn modelId="{7ADB2823-C499-47F8-809A-BBBAD4D9C75F}" type="presParOf" srcId="{2E8E039E-E08F-460F-B098-A65206BF6F23}" destId="{E8F1AA75-5AD2-4F4A-B9B8-CD5C3C7A8AE7}" srcOrd="1" destOrd="0" presId="urn:microsoft.com/office/officeart/2005/8/layout/hierarchy4"/>
    <dgm:cxn modelId="{6D3661A8-CF5E-4BF1-B624-C1D1614C4690}" type="presParOf" srcId="{2E8E039E-E08F-460F-B098-A65206BF6F23}" destId="{039625C3-A64D-495B-8788-5DBC73E27BB6}" srcOrd="2" destOrd="0" presId="urn:microsoft.com/office/officeart/2005/8/layout/hierarchy4"/>
    <dgm:cxn modelId="{8ADEC75E-B189-4FF3-9DEC-ACBD32F5772B}" type="presParOf" srcId="{039625C3-A64D-495B-8788-5DBC73E27BB6}" destId="{4EA10537-E54D-44B5-9307-2BE143D63DFF}" srcOrd="0" destOrd="0" presId="urn:microsoft.com/office/officeart/2005/8/layout/hierarchy4"/>
    <dgm:cxn modelId="{FFC2461B-F905-454E-AA08-6CC7AFD4D2F0}" type="presParOf" srcId="{039625C3-A64D-495B-8788-5DBC73E27BB6}" destId="{1D34D656-E908-46F8-B3D9-86BB4B676BF1}" srcOrd="1" destOrd="0" presId="urn:microsoft.com/office/officeart/2005/8/layout/hierarchy4"/>
    <dgm:cxn modelId="{995F06C9-C862-4553-90A0-C6091E2CD6CA}" type="presParOf" srcId="{039625C3-A64D-495B-8788-5DBC73E27BB6}" destId="{9FCCB4C6-A497-4AF3-A4A7-1E556A09A021}" srcOrd="2" destOrd="0" presId="urn:microsoft.com/office/officeart/2005/8/layout/hierarchy4"/>
    <dgm:cxn modelId="{4392EA1A-32C7-4DB1-A21A-AA697DA38AF7}" type="presParOf" srcId="{9FCCB4C6-A497-4AF3-A4A7-1E556A09A021}" destId="{00A257C0-3185-4919-8017-6D675ACE24F2}" srcOrd="0" destOrd="0" presId="urn:microsoft.com/office/officeart/2005/8/layout/hierarchy4"/>
    <dgm:cxn modelId="{7B49611B-98E8-449B-A4BF-73116183D195}" type="presParOf" srcId="{00A257C0-3185-4919-8017-6D675ACE24F2}" destId="{D7E3A69D-D48A-4F4C-8735-2456BBF79819}" srcOrd="0" destOrd="0" presId="urn:microsoft.com/office/officeart/2005/8/layout/hierarchy4"/>
    <dgm:cxn modelId="{8B58B19E-4C41-4673-82C7-51C2F4DE0C79}" type="presParOf" srcId="{00A257C0-3185-4919-8017-6D675ACE24F2}" destId="{FEF0A883-6029-4E67-B4C5-5E4AFB7CFE00}" srcOrd="1" destOrd="0" presId="urn:microsoft.com/office/officeart/2005/8/layout/hierarchy4"/>
    <dgm:cxn modelId="{D142A956-9A37-4585-8FC7-F00222400C0A}" type="presParOf" srcId="{2E8E039E-E08F-460F-B098-A65206BF6F23}" destId="{E7807755-8E22-454F-B4D0-84952C9D6509}" srcOrd="3" destOrd="0" presId="urn:microsoft.com/office/officeart/2005/8/layout/hierarchy4"/>
    <dgm:cxn modelId="{144CF091-CBB9-4B64-8E4E-8AF438E09EF0}" type="presParOf" srcId="{2E8E039E-E08F-460F-B098-A65206BF6F23}" destId="{72E069F3-920B-4C24-A922-CEE3E640CDAD}" srcOrd="4" destOrd="0" presId="urn:microsoft.com/office/officeart/2005/8/layout/hierarchy4"/>
    <dgm:cxn modelId="{B111A001-20D5-4C4F-B9F0-0EFB9C9A9494}" type="presParOf" srcId="{72E069F3-920B-4C24-A922-CEE3E640CDAD}" destId="{05D1A28F-D479-4A80-842D-97C451215C1F}" srcOrd="0" destOrd="0" presId="urn:microsoft.com/office/officeart/2005/8/layout/hierarchy4"/>
    <dgm:cxn modelId="{2419513D-0BF7-4F3E-88EB-934718002405}" type="presParOf" srcId="{72E069F3-920B-4C24-A922-CEE3E640CDAD}" destId="{5C6EB727-6DA7-4DD6-A829-506BC13A43E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A6C14-F658-4657-A9CA-41F93FB3F2AD}"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de-AT"/>
        </a:p>
      </dgm:t>
    </dgm:pt>
    <dgm:pt modelId="{5620F4C2-A224-4FAF-8764-B5662D58740E}">
      <dgm:prSet phldrT="[Text]" custT="1"/>
      <dgm:spPr>
        <a:solidFill>
          <a:schemeClr val="accent2">
            <a:lumMod val="25000"/>
            <a:lumOff val="75000"/>
          </a:schemeClr>
        </a:solidFill>
      </dgm:spPr>
      <dgm:t>
        <a:bodyPr/>
        <a:lstStyle/>
        <a:p>
          <a:r>
            <a:rPr lang="de-DE" sz="1400" b="1" dirty="0"/>
            <a:t>Ranking</a:t>
          </a:r>
          <a:r>
            <a:rPr lang="de-DE" sz="1400" dirty="0"/>
            <a:t> der Bewerbungen: Gewichtung der Durchschnittsnote mit den absolvierten ECTS</a:t>
          </a:r>
          <a:endParaRPr lang="de-AT" sz="1400" dirty="0"/>
        </a:p>
      </dgm:t>
    </dgm:pt>
    <dgm:pt modelId="{F4023DAB-703A-49EE-BAA5-6AD3809B6D70}" type="parTrans" cxnId="{922D1E0C-31B3-4197-B480-1CBAD145BEAC}">
      <dgm:prSet/>
      <dgm:spPr/>
      <dgm:t>
        <a:bodyPr/>
        <a:lstStyle/>
        <a:p>
          <a:endParaRPr lang="de-AT"/>
        </a:p>
      </dgm:t>
    </dgm:pt>
    <dgm:pt modelId="{F2BFFB98-79A1-4E5D-BAB1-66437806A897}" type="sibTrans" cxnId="{922D1E0C-31B3-4197-B480-1CBAD145BEAC}">
      <dgm:prSet/>
      <dgm:spPr>
        <a:solidFill>
          <a:schemeClr val="accent2">
            <a:lumMod val="25000"/>
            <a:lumOff val="75000"/>
          </a:schemeClr>
        </a:solidFill>
        <a:ln>
          <a:solidFill>
            <a:schemeClr val="tx2"/>
          </a:solidFill>
        </a:ln>
      </dgm:spPr>
      <dgm:t>
        <a:bodyPr/>
        <a:lstStyle/>
        <a:p>
          <a:endParaRPr lang="de-AT"/>
        </a:p>
      </dgm:t>
    </dgm:pt>
    <dgm:pt modelId="{6BCDB08C-732D-49E5-B3E8-FD5C4CCE8F7A}">
      <dgm:prSet phldrT="[Text]" custT="1"/>
      <dgm:spPr>
        <a:solidFill>
          <a:schemeClr val="accent2"/>
        </a:solidFill>
      </dgm:spPr>
      <dgm:t>
        <a:bodyPr/>
        <a:lstStyle/>
        <a:p>
          <a:r>
            <a:rPr lang="de-DE" sz="1400" b="1" dirty="0"/>
            <a:t>Aufnahme</a:t>
          </a:r>
          <a:r>
            <a:rPr lang="de-DE" sz="1400" dirty="0"/>
            <a:t> der </a:t>
          </a:r>
          <a:r>
            <a:rPr lang="de-DE" sz="1400" b="1" dirty="0"/>
            <a:t>besten sechzig </a:t>
          </a:r>
          <a:r>
            <a:rPr lang="de-DE" sz="1400" dirty="0"/>
            <a:t>Bewerbungen des Rankings in die SBWL</a:t>
          </a:r>
          <a:endParaRPr lang="de-AT" sz="1400" dirty="0"/>
        </a:p>
      </dgm:t>
    </dgm:pt>
    <dgm:pt modelId="{47D2DF98-6257-43BD-AA82-499F78D56730}" type="parTrans" cxnId="{AB7E355A-7D19-4E04-939B-C5ADEB33B8DC}">
      <dgm:prSet/>
      <dgm:spPr/>
      <dgm:t>
        <a:bodyPr/>
        <a:lstStyle/>
        <a:p>
          <a:endParaRPr lang="de-AT"/>
        </a:p>
      </dgm:t>
    </dgm:pt>
    <dgm:pt modelId="{4E6C80AA-AC31-4DB7-8937-D26269CD4B9E}" type="sibTrans" cxnId="{AB7E355A-7D19-4E04-939B-C5ADEB33B8DC}">
      <dgm:prSet/>
      <dgm:spPr/>
      <dgm:t>
        <a:bodyPr/>
        <a:lstStyle/>
        <a:p>
          <a:endParaRPr lang="de-AT"/>
        </a:p>
      </dgm:t>
    </dgm:pt>
    <dgm:pt modelId="{B0CD5583-1CEE-44AB-A28D-AD68318E0730}">
      <dgm:prSet phldrT="[Text]" custT="1"/>
      <dgm:spPr>
        <a:solidFill>
          <a:schemeClr val="accent2">
            <a:lumMod val="50000"/>
            <a:lumOff val="50000"/>
          </a:schemeClr>
        </a:solidFill>
      </dgm:spPr>
      <dgm:t>
        <a:bodyPr/>
        <a:lstStyle/>
        <a:p>
          <a:r>
            <a:rPr lang="de-DE" sz="1400" b="1" dirty="0"/>
            <a:t>Auswahlkriterien:</a:t>
          </a:r>
          <a:endParaRPr lang="de-AT" sz="1400" b="1" dirty="0"/>
        </a:p>
      </dgm:t>
    </dgm:pt>
    <dgm:pt modelId="{8E4E8B39-E79C-47EA-966D-29AA2F210562}" type="parTrans" cxnId="{7EF3FD2F-C877-4888-BC1A-D8783ECA5A72}">
      <dgm:prSet/>
      <dgm:spPr/>
      <dgm:t>
        <a:bodyPr/>
        <a:lstStyle/>
        <a:p>
          <a:endParaRPr lang="de-AT"/>
        </a:p>
      </dgm:t>
    </dgm:pt>
    <dgm:pt modelId="{20190F6F-3ECE-4A8D-B3EC-66C9BFF3E7D2}" type="sibTrans" cxnId="{7EF3FD2F-C877-4888-BC1A-D8783ECA5A72}">
      <dgm:prSet/>
      <dgm:spPr>
        <a:solidFill>
          <a:schemeClr val="accent2">
            <a:lumMod val="25000"/>
            <a:lumOff val="75000"/>
          </a:schemeClr>
        </a:solidFill>
        <a:ln>
          <a:solidFill>
            <a:schemeClr val="tx2"/>
          </a:solidFill>
        </a:ln>
      </dgm:spPr>
      <dgm:t>
        <a:bodyPr/>
        <a:lstStyle/>
        <a:p>
          <a:endParaRPr lang="de-AT"/>
        </a:p>
      </dgm:t>
    </dgm:pt>
    <dgm:pt modelId="{3F122959-4211-44A6-BE3C-FC73BBD308D8}">
      <dgm:prSet phldrT="[Text]" custT="1"/>
      <dgm:spPr>
        <a:solidFill>
          <a:schemeClr val="accent2">
            <a:lumMod val="50000"/>
            <a:lumOff val="50000"/>
          </a:schemeClr>
        </a:solidFill>
      </dgm:spPr>
      <dgm:t>
        <a:bodyPr/>
        <a:lstStyle/>
        <a:p>
          <a:r>
            <a:rPr lang="de-DE" sz="1400" dirty="0"/>
            <a:t>Notendurchschnitt aller abgelegten Prüfungen</a:t>
          </a:r>
          <a:endParaRPr lang="de-AT" sz="1400" dirty="0"/>
        </a:p>
      </dgm:t>
    </dgm:pt>
    <dgm:pt modelId="{F61016A9-1610-47B9-AB1B-581194BC9521}" type="parTrans" cxnId="{66F22BA0-1246-4158-9D21-3C0EA21D1C12}">
      <dgm:prSet/>
      <dgm:spPr/>
      <dgm:t>
        <a:bodyPr/>
        <a:lstStyle/>
        <a:p>
          <a:endParaRPr lang="de-AT"/>
        </a:p>
      </dgm:t>
    </dgm:pt>
    <dgm:pt modelId="{62D20548-A424-4F22-88B8-40210E1361ED}" type="sibTrans" cxnId="{66F22BA0-1246-4158-9D21-3C0EA21D1C12}">
      <dgm:prSet/>
      <dgm:spPr/>
      <dgm:t>
        <a:bodyPr/>
        <a:lstStyle/>
        <a:p>
          <a:endParaRPr lang="de-AT"/>
        </a:p>
      </dgm:t>
    </dgm:pt>
    <dgm:pt modelId="{B505175C-F40D-4C90-8C45-9D48E1B614F2}">
      <dgm:prSet phldrT="[Text]" custT="1"/>
      <dgm:spPr>
        <a:solidFill>
          <a:schemeClr val="accent2">
            <a:lumMod val="50000"/>
            <a:lumOff val="50000"/>
          </a:schemeClr>
        </a:solidFill>
      </dgm:spPr>
      <dgm:t>
        <a:bodyPr/>
        <a:lstStyle/>
        <a:p>
          <a:r>
            <a:rPr lang="de-DE" sz="1400" dirty="0"/>
            <a:t>Anzahl der abgelegten Prüfungen (ECTS)</a:t>
          </a:r>
          <a:endParaRPr lang="de-AT" sz="1400" dirty="0"/>
        </a:p>
      </dgm:t>
    </dgm:pt>
    <dgm:pt modelId="{B6422E3C-032E-4FDE-B878-A6843CA7F9F4}" type="parTrans" cxnId="{EF406D04-1434-43C7-81AE-7455062DA9B2}">
      <dgm:prSet/>
      <dgm:spPr/>
      <dgm:t>
        <a:bodyPr/>
        <a:lstStyle/>
        <a:p>
          <a:endParaRPr lang="de-AT"/>
        </a:p>
      </dgm:t>
    </dgm:pt>
    <dgm:pt modelId="{8309A719-9FB7-44EE-A2C0-67EC32485A02}" type="sibTrans" cxnId="{EF406D04-1434-43C7-81AE-7455062DA9B2}">
      <dgm:prSet/>
      <dgm:spPr/>
      <dgm:t>
        <a:bodyPr/>
        <a:lstStyle/>
        <a:p>
          <a:endParaRPr lang="de-AT"/>
        </a:p>
      </dgm:t>
    </dgm:pt>
    <dgm:pt modelId="{3D9A6EB4-2CA2-4FB9-8807-DD9C0A3B4C9E}">
      <dgm:prSet phldrT="[Text]" custT="1"/>
      <dgm:spPr>
        <a:solidFill>
          <a:schemeClr val="accent2">
            <a:lumMod val="50000"/>
            <a:lumOff val="50000"/>
          </a:schemeClr>
        </a:solidFill>
      </dgm:spPr>
      <dgm:t>
        <a:bodyPr/>
        <a:lstStyle/>
        <a:p>
          <a:r>
            <a:rPr lang="de-DE" sz="1400" dirty="0"/>
            <a:t>Absolvieren von PFO im ersten Abschnitt</a:t>
          </a:r>
          <a:endParaRPr lang="de-AT" sz="1400" dirty="0"/>
        </a:p>
      </dgm:t>
    </dgm:pt>
    <dgm:pt modelId="{21E4758F-D2E6-40DC-B1DE-F7AC2CDEE646}" type="parTrans" cxnId="{1B29F989-1623-4213-813D-93E36EDDC7BB}">
      <dgm:prSet/>
      <dgm:spPr/>
      <dgm:t>
        <a:bodyPr/>
        <a:lstStyle/>
        <a:p>
          <a:endParaRPr lang="de-AT"/>
        </a:p>
      </dgm:t>
    </dgm:pt>
    <dgm:pt modelId="{3A2DA680-174A-4502-9115-5E9CD21A8462}" type="sibTrans" cxnId="{1B29F989-1623-4213-813D-93E36EDDC7BB}">
      <dgm:prSet/>
      <dgm:spPr/>
      <dgm:t>
        <a:bodyPr/>
        <a:lstStyle/>
        <a:p>
          <a:endParaRPr lang="de-AT"/>
        </a:p>
      </dgm:t>
    </dgm:pt>
    <dgm:pt modelId="{50BF7B7F-912D-449A-8DBB-C3A9DB6DC4E1}">
      <dgm:prSet phldrT="[Text]" custT="1"/>
      <dgm:spPr>
        <a:solidFill>
          <a:schemeClr val="accent2">
            <a:lumMod val="75000"/>
            <a:lumOff val="25000"/>
          </a:schemeClr>
        </a:solidFill>
      </dgm:spPr>
      <dgm:t>
        <a:bodyPr/>
        <a:lstStyle/>
        <a:p>
          <a:r>
            <a:rPr lang="de-DE" sz="1400" dirty="0"/>
            <a:t>Hochladen folgender </a:t>
          </a:r>
          <a:r>
            <a:rPr lang="de-DE" sz="1400" b="1" dirty="0"/>
            <a:t>Dokumente</a:t>
          </a:r>
          <a:r>
            <a:rPr lang="de-DE" sz="1400" dirty="0"/>
            <a:t> </a:t>
          </a:r>
          <a:r>
            <a:rPr lang="de-AT" sz="1400" dirty="0">
              <a:sym typeface="Symbol"/>
            </a:rPr>
            <a:t>(PDF):</a:t>
          </a:r>
          <a:endParaRPr lang="de-AT" sz="1400" dirty="0"/>
        </a:p>
      </dgm:t>
    </dgm:pt>
    <dgm:pt modelId="{A3BCF249-F60A-4C73-865C-2C8D83B4F2B9}" type="parTrans" cxnId="{7DFE8B01-A229-477F-9287-F756A0AA878D}">
      <dgm:prSet/>
      <dgm:spPr/>
      <dgm:t>
        <a:bodyPr/>
        <a:lstStyle/>
        <a:p>
          <a:endParaRPr lang="de-AT"/>
        </a:p>
      </dgm:t>
    </dgm:pt>
    <dgm:pt modelId="{851F642D-277B-4E8A-BA6E-A1C303703C50}" type="sibTrans" cxnId="{7DFE8B01-A229-477F-9287-F756A0AA878D}">
      <dgm:prSet/>
      <dgm:spPr>
        <a:solidFill>
          <a:schemeClr val="accent2">
            <a:lumMod val="25000"/>
            <a:lumOff val="75000"/>
          </a:schemeClr>
        </a:solidFill>
        <a:ln>
          <a:solidFill>
            <a:schemeClr val="tx2"/>
          </a:solidFill>
        </a:ln>
      </dgm:spPr>
      <dgm:t>
        <a:bodyPr/>
        <a:lstStyle/>
        <a:p>
          <a:endParaRPr lang="de-AT" dirty="0"/>
        </a:p>
      </dgm:t>
    </dgm:pt>
    <dgm:pt modelId="{745197A8-FDE6-4019-BC86-EFE9D047CF0D}">
      <dgm:prSet phldrT="[Text]" custT="1"/>
      <dgm:spPr>
        <a:solidFill>
          <a:schemeClr val="accent2">
            <a:lumMod val="75000"/>
            <a:lumOff val="25000"/>
          </a:schemeClr>
        </a:solidFill>
      </dgm:spPr>
      <dgm:t>
        <a:bodyPr/>
        <a:lstStyle/>
        <a:p>
          <a:r>
            <a:rPr lang="de-AT" sz="1400" dirty="0">
              <a:sym typeface="Symbol"/>
            </a:rPr>
            <a:t>Tagesaktueller Notendurchschnitt lt. </a:t>
          </a:r>
          <a:r>
            <a:rPr lang="de-AT" sz="1400" dirty="0" err="1">
              <a:sym typeface="Symbol"/>
            </a:rPr>
            <a:t>student</a:t>
          </a:r>
          <a:r>
            <a:rPr lang="de-AT" sz="1400" dirty="0">
              <a:sym typeface="Symbol"/>
            </a:rPr>
            <a:t> </a:t>
          </a:r>
          <a:r>
            <a:rPr lang="de-AT" sz="1400" dirty="0" err="1">
              <a:sym typeface="Symbol"/>
            </a:rPr>
            <a:t>ranking</a:t>
          </a:r>
          <a:endParaRPr lang="de-AT" sz="1400" dirty="0"/>
        </a:p>
      </dgm:t>
    </dgm:pt>
    <dgm:pt modelId="{5BA3F8E3-085B-40EF-8DAE-EFAA000D5608}" type="parTrans" cxnId="{0E232BDF-8E18-44A7-A161-B6C3BC20E018}">
      <dgm:prSet/>
      <dgm:spPr/>
      <dgm:t>
        <a:bodyPr/>
        <a:lstStyle/>
        <a:p>
          <a:endParaRPr lang="de-AT"/>
        </a:p>
      </dgm:t>
    </dgm:pt>
    <dgm:pt modelId="{4431F798-01C6-4F52-8588-B2BFEE83F67F}" type="sibTrans" cxnId="{0E232BDF-8E18-44A7-A161-B6C3BC20E018}">
      <dgm:prSet/>
      <dgm:spPr/>
      <dgm:t>
        <a:bodyPr/>
        <a:lstStyle/>
        <a:p>
          <a:endParaRPr lang="de-AT"/>
        </a:p>
      </dgm:t>
    </dgm:pt>
    <dgm:pt modelId="{FDBD5C8A-2714-4468-87B4-2825FF5C287A}">
      <dgm:prSet phldrT="[Text]" custT="1"/>
      <dgm:spPr>
        <a:solidFill>
          <a:schemeClr val="accent2">
            <a:lumMod val="75000"/>
            <a:lumOff val="25000"/>
          </a:schemeClr>
        </a:solidFill>
      </dgm:spPr>
      <dgm:t>
        <a:bodyPr/>
        <a:lstStyle/>
        <a:p>
          <a:r>
            <a:rPr lang="de-DE" sz="1400" dirty="0"/>
            <a:t>Aktueller Erfolgsnachweis</a:t>
          </a:r>
          <a:endParaRPr lang="de-AT" sz="1400" dirty="0"/>
        </a:p>
      </dgm:t>
    </dgm:pt>
    <dgm:pt modelId="{B9E1F6F6-3BAC-4745-A984-CA4FD799BB56}" type="parTrans" cxnId="{982A50E2-DF69-4DB7-8253-D5C9D4DC8BAB}">
      <dgm:prSet/>
      <dgm:spPr/>
      <dgm:t>
        <a:bodyPr/>
        <a:lstStyle/>
        <a:p>
          <a:endParaRPr lang="de-AT"/>
        </a:p>
      </dgm:t>
    </dgm:pt>
    <dgm:pt modelId="{3D9C9A80-D640-4F94-95CF-47F97E35FB5C}" type="sibTrans" cxnId="{982A50E2-DF69-4DB7-8253-D5C9D4DC8BAB}">
      <dgm:prSet/>
      <dgm:spPr/>
      <dgm:t>
        <a:bodyPr/>
        <a:lstStyle/>
        <a:p>
          <a:endParaRPr lang="de-AT"/>
        </a:p>
      </dgm:t>
    </dgm:pt>
    <dgm:pt modelId="{00346F55-CA11-4ED8-A4A7-430A994DDE36}">
      <dgm:prSet phldrT="[Text]" custT="1"/>
      <dgm:spPr>
        <a:solidFill>
          <a:schemeClr val="accent2">
            <a:lumMod val="90000"/>
            <a:lumOff val="10000"/>
          </a:schemeClr>
        </a:solidFill>
      </dgm:spPr>
      <dgm:t>
        <a:bodyPr/>
        <a:lstStyle/>
        <a:p>
          <a:r>
            <a:rPr lang="de-DE" sz="1400" b="1" dirty="0"/>
            <a:t>Anmeldung</a:t>
          </a:r>
          <a:r>
            <a:rPr lang="de-DE" sz="1400" dirty="0"/>
            <a:t> über die LV „Auswahlverfahren“/K1</a:t>
          </a:r>
          <a:endParaRPr lang="de-AT" sz="1400" dirty="0"/>
        </a:p>
      </dgm:t>
    </dgm:pt>
    <dgm:pt modelId="{3C842588-BFA7-4BF7-A923-5BC5654424A0}" type="sibTrans" cxnId="{1637897C-1283-4143-A9BC-3BFE38943C54}">
      <dgm:prSet/>
      <dgm:spPr>
        <a:solidFill>
          <a:schemeClr val="accent2">
            <a:lumMod val="25000"/>
            <a:lumOff val="75000"/>
          </a:schemeClr>
        </a:solidFill>
        <a:ln>
          <a:solidFill>
            <a:schemeClr val="tx2"/>
          </a:solidFill>
        </a:ln>
      </dgm:spPr>
      <dgm:t>
        <a:bodyPr/>
        <a:lstStyle/>
        <a:p>
          <a:endParaRPr lang="de-AT"/>
        </a:p>
      </dgm:t>
    </dgm:pt>
    <dgm:pt modelId="{929903C0-05B8-41ED-8C55-60EC6DCE2D1C}" type="parTrans" cxnId="{1637897C-1283-4143-A9BC-3BFE38943C54}">
      <dgm:prSet/>
      <dgm:spPr/>
      <dgm:t>
        <a:bodyPr/>
        <a:lstStyle/>
        <a:p>
          <a:endParaRPr lang="de-AT"/>
        </a:p>
      </dgm:t>
    </dgm:pt>
    <dgm:pt modelId="{EA0E5E6F-EC96-42A8-A128-A004A3794C80}">
      <dgm:prSet custScaleY="129856"/>
      <dgm:spPr/>
      <dgm:t>
        <a:bodyPr/>
        <a:lstStyle/>
        <a:p>
          <a:endParaRPr lang="de-AT"/>
        </a:p>
      </dgm:t>
    </dgm:pt>
    <dgm:pt modelId="{53EE630A-7479-4774-B84E-275088781A21}" type="parTrans" cxnId="{B52741E1-D924-4E9F-A36F-61B62582FDB2}">
      <dgm:prSet/>
      <dgm:spPr/>
      <dgm:t>
        <a:bodyPr/>
        <a:lstStyle/>
        <a:p>
          <a:endParaRPr lang="de-AT"/>
        </a:p>
      </dgm:t>
    </dgm:pt>
    <dgm:pt modelId="{AD6ED4A4-4C02-464D-904F-AC1A4DF247FA}" type="sibTrans" cxnId="{B52741E1-D924-4E9F-A36F-61B62582FDB2}">
      <dgm:prSet/>
      <dgm:spPr>
        <a:solidFill>
          <a:schemeClr val="bg2">
            <a:alpha val="90000"/>
          </a:schemeClr>
        </a:solidFill>
        <a:ln>
          <a:solidFill>
            <a:srgbClr val="1A563B">
              <a:alpha val="90000"/>
            </a:srgbClr>
          </a:solidFill>
        </a:ln>
      </dgm:spPr>
      <dgm:t>
        <a:bodyPr/>
        <a:lstStyle/>
        <a:p>
          <a:endParaRPr lang="de-AT"/>
        </a:p>
      </dgm:t>
    </dgm:pt>
    <dgm:pt modelId="{3FF7F00B-39D4-4B2A-B4B7-65827A5FC13C}" type="pres">
      <dgm:prSet presAssocID="{6C9A6C14-F658-4657-A9CA-41F93FB3F2AD}" presName="outerComposite" presStyleCnt="0">
        <dgm:presLayoutVars>
          <dgm:chMax val="5"/>
          <dgm:dir/>
          <dgm:resizeHandles val="exact"/>
        </dgm:presLayoutVars>
      </dgm:prSet>
      <dgm:spPr/>
    </dgm:pt>
    <dgm:pt modelId="{A7147245-D528-4F73-973E-311C0A7F002D}" type="pres">
      <dgm:prSet presAssocID="{6C9A6C14-F658-4657-A9CA-41F93FB3F2AD}" presName="dummyMaxCanvas" presStyleCnt="0">
        <dgm:presLayoutVars/>
      </dgm:prSet>
      <dgm:spPr/>
    </dgm:pt>
    <dgm:pt modelId="{A2F88980-DF27-4CBE-BB80-2E95D890FB3C}" type="pres">
      <dgm:prSet presAssocID="{6C9A6C14-F658-4657-A9CA-41F93FB3F2AD}" presName="FiveNodes_1" presStyleLbl="node1" presStyleIdx="0" presStyleCnt="5" custScaleX="105100" custScaleY="73356" custLinFactNeighborX="404" custLinFactNeighborY="-13322">
        <dgm:presLayoutVars>
          <dgm:bulletEnabled val="1"/>
        </dgm:presLayoutVars>
      </dgm:prSet>
      <dgm:spPr/>
    </dgm:pt>
    <dgm:pt modelId="{A6F7CBDA-DC8B-4EC4-AD35-6F1295EA0606}" type="pres">
      <dgm:prSet presAssocID="{6C9A6C14-F658-4657-A9CA-41F93FB3F2AD}" presName="FiveNodes_2" presStyleLbl="node1" presStyleIdx="1" presStyleCnt="5" custScaleX="110301" custScaleY="122902" custLinFactNeighborX="-125" custLinFactNeighborY="-20333">
        <dgm:presLayoutVars>
          <dgm:bulletEnabled val="1"/>
        </dgm:presLayoutVars>
      </dgm:prSet>
      <dgm:spPr/>
    </dgm:pt>
    <dgm:pt modelId="{66EDC163-43C2-4766-93DB-1BC3CDD3DCC8}" type="pres">
      <dgm:prSet presAssocID="{6C9A6C14-F658-4657-A9CA-41F93FB3F2AD}" presName="FiveNodes_3" presStyleLbl="node1" presStyleIdx="2" presStyleCnt="5" custScaleX="107943" custScaleY="122109" custLinFactNeighborY="-3968">
        <dgm:presLayoutVars>
          <dgm:bulletEnabled val="1"/>
        </dgm:presLayoutVars>
      </dgm:prSet>
      <dgm:spPr/>
    </dgm:pt>
    <dgm:pt modelId="{CA523820-C66B-4DBD-B409-2EF91272C69F}" type="pres">
      <dgm:prSet presAssocID="{6C9A6C14-F658-4657-A9CA-41F93FB3F2AD}" presName="FiveNodes_4" presStyleLbl="node1" presStyleIdx="3" presStyleCnt="5" custLinFactNeighborY="5045">
        <dgm:presLayoutVars>
          <dgm:bulletEnabled val="1"/>
        </dgm:presLayoutVars>
      </dgm:prSet>
      <dgm:spPr/>
    </dgm:pt>
    <dgm:pt modelId="{B82F1742-0681-4DBE-8E9D-DE01A8E464AE}" type="pres">
      <dgm:prSet presAssocID="{6C9A6C14-F658-4657-A9CA-41F93FB3F2AD}" presName="FiveNodes_5" presStyleLbl="node1" presStyleIdx="4" presStyleCnt="5" custLinFactNeighborX="-500" custLinFactNeighborY="3911">
        <dgm:presLayoutVars>
          <dgm:bulletEnabled val="1"/>
        </dgm:presLayoutVars>
      </dgm:prSet>
      <dgm:spPr/>
    </dgm:pt>
    <dgm:pt modelId="{423A10BE-FF42-4128-9146-E207FCD06612}" type="pres">
      <dgm:prSet presAssocID="{6C9A6C14-F658-4657-A9CA-41F93FB3F2AD}" presName="FiveConn_1-2" presStyleLbl="fgAccFollowNode1" presStyleIdx="0" presStyleCnt="4" custLinFactNeighborY="-4172">
        <dgm:presLayoutVars>
          <dgm:bulletEnabled val="1"/>
        </dgm:presLayoutVars>
      </dgm:prSet>
      <dgm:spPr/>
    </dgm:pt>
    <dgm:pt modelId="{D5355586-B737-4FF6-AA84-471027439C02}" type="pres">
      <dgm:prSet presAssocID="{6C9A6C14-F658-4657-A9CA-41F93FB3F2AD}" presName="FiveConn_2-3" presStyleLbl="fgAccFollowNode1" presStyleIdx="1" presStyleCnt="4" custLinFactNeighborY="21568">
        <dgm:presLayoutVars>
          <dgm:bulletEnabled val="1"/>
        </dgm:presLayoutVars>
      </dgm:prSet>
      <dgm:spPr/>
    </dgm:pt>
    <dgm:pt modelId="{E417C357-71AA-461D-A893-C7CEAF071DE6}" type="pres">
      <dgm:prSet presAssocID="{6C9A6C14-F658-4657-A9CA-41F93FB3F2AD}" presName="FiveConn_3-4" presStyleLbl="fgAccFollowNode1" presStyleIdx="2" presStyleCnt="4" custLinFactNeighborY="55006">
        <dgm:presLayoutVars>
          <dgm:bulletEnabled val="1"/>
        </dgm:presLayoutVars>
      </dgm:prSet>
      <dgm:spPr/>
    </dgm:pt>
    <dgm:pt modelId="{69DC4C56-0E80-4134-B569-4D6E1D05C3F6}" type="pres">
      <dgm:prSet presAssocID="{6C9A6C14-F658-4657-A9CA-41F93FB3F2AD}" presName="FiveConn_4-5" presStyleLbl="fgAccFollowNode1" presStyleIdx="3" presStyleCnt="4" custLinFactNeighborY="47802">
        <dgm:presLayoutVars>
          <dgm:bulletEnabled val="1"/>
        </dgm:presLayoutVars>
      </dgm:prSet>
      <dgm:spPr/>
    </dgm:pt>
    <dgm:pt modelId="{D363804B-00FD-4A62-AEED-693EC30788A3}" type="pres">
      <dgm:prSet presAssocID="{6C9A6C14-F658-4657-A9CA-41F93FB3F2AD}" presName="FiveNodes_1_text" presStyleLbl="node1" presStyleIdx="4" presStyleCnt="5">
        <dgm:presLayoutVars>
          <dgm:bulletEnabled val="1"/>
        </dgm:presLayoutVars>
      </dgm:prSet>
      <dgm:spPr/>
    </dgm:pt>
    <dgm:pt modelId="{4FDACE00-3D7A-45D0-BB1B-71B179120998}" type="pres">
      <dgm:prSet presAssocID="{6C9A6C14-F658-4657-A9CA-41F93FB3F2AD}" presName="FiveNodes_2_text" presStyleLbl="node1" presStyleIdx="4" presStyleCnt="5">
        <dgm:presLayoutVars>
          <dgm:bulletEnabled val="1"/>
        </dgm:presLayoutVars>
      </dgm:prSet>
      <dgm:spPr/>
    </dgm:pt>
    <dgm:pt modelId="{6B8001E7-CB9C-490E-A5DE-A94488769C6F}" type="pres">
      <dgm:prSet presAssocID="{6C9A6C14-F658-4657-A9CA-41F93FB3F2AD}" presName="FiveNodes_3_text" presStyleLbl="node1" presStyleIdx="4" presStyleCnt="5">
        <dgm:presLayoutVars>
          <dgm:bulletEnabled val="1"/>
        </dgm:presLayoutVars>
      </dgm:prSet>
      <dgm:spPr/>
    </dgm:pt>
    <dgm:pt modelId="{3620AA7D-5359-4622-9F4F-041074276BF0}" type="pres">
      <dgm:prSet presAssocID="{6C9A6C14-F658-4657-A9CA-41F93FB3F2AD}" presName="FiveNodes_4_text" presStyleLbl="node1" presStyleIdx="4" presStyleCnt="5">
        <dgm:presLayoutVars>
          <dgm:bulletEnabled val="1"/>
        </dgm:presLayoutVars>
      </dgm:prSet>
      <dgm:spPr/>
    </dgm:pt>
    <dgm:pt modelId="{617C2159-1672-4AC8-921A-87212E3E849D}" type="pres">
      <dgm:prSet presAssocID="{6C9A6C14-F658-4657-A9CA-41F93FB3F2AD}" presName="FiveNodes_5_text" presStyleLbl="node1" presStyleIdx="4" presStyleCnt="5">
        <dgm:presLayoutVars>
          <dgm:bulletEnabled val="1"/>
        </dgm:presLayoutVars>
      </dgm:prSet>
      <dgm:spPr/>
    </dgm:pt>
  </dgm:ptLst>
  <dgm:cxnLst>
    <dgm:cxn modelId="{7DFE8B01-A229-477F-9287-F756A0AA878D}" srcId="{6C9A6C14-F658-4657-A9CA-41F93FB3F2AD}" destId="{50BF7B7F-912D-449A-8DBB-C3A9DB6DC4E1}" srcOrd="1" destOrd="0" parTransId="{A3BCF249-F60A-4C73-865C-2C8D83B4F2B9}" sibTransId="{851F642D-277B-4E8A-BA6E-A1C303703C50}"/>
    <dgm:cxn modelId="{EF406D04-1434-43C7-81AE-7455062DA9B2}" srcId="{B0CD5583-1CEE-44AB-A28D-AD68318E0730}" destId="{B505175C-F40D-4C90-8C45-9D48E1B614F2}" srcOrd="2" destOrd="0" parTransId="{B6422E3C-032E-4FDE-B878-A6843CA7F9F4}" sibTransId="{8309A719-9FB7-44EE-A2C0-67EC32485A02}"/>
    <dgm:cxn modelId="{5C648C05-A48B-454E-92E9-6AD821F6575F}" type="presOf" srcId="{5620F4C2-A224-4FAF-8764-B5662D58740E}" destId="{3620AA7D-5359-4622-9F4F-041074276BF0}" srcOrd="1" destOrd="0" presId="urn:microsoft.com/office/officeart/2005/8/layout/vProcess5"/>
    <dgm:cxn modelId="{922D1E0C-31B3-4197-B480-1CBAD145BEAC}" srcId="{6C9A6C14-F658-4657-A9CA-41F93FB3F2AD}" destId="{5620F4C2-A224-4FAF-8764-B5662D58740E}" srcOrd="3" destOrd="0" parTransId="{F4023DAB-703A-49EE-BAA5-6AD3809B6D70}" sibTransId="{F2BFFB98-79A1-4E5D-BAB1-66437806A897}"/>
    <dgm:cxn modelId="{FFC3B410-10F9-4365-BF2D-35719F1090FC}" type="presOf" srcId="{B0CD5583-1CEE-44AB-A28D-AD68318E0730}" destId="{66EDC163-43C2-4766-93DB-1BC3CDD3DCC8}" srcOrd="0" destOrd="0" presId="urn:microsoft.com/office/officeart/2005/8/layout/vProcess5"/>
    <dgm:cxn modelId="{6CA0FB1E-6FAD-4654-B170-AA8DFF169163}" type="presOf" srcId="{50BF7B7F-912D-449A-8DBB-C3A9DB6DC4E1}" destId="{A6F7CBDA-DC8B-4EC4-AD35-6F1295EA0606}" srcOrd="0" destOrd="0" presId="urn:microsoft.com/office/officeart/2005/8/layout/vProcess5"/>
    <dgm:cxn modelId="{CC6BB220-909A-4B1D-9EE4-ED96A27A9D67}" type="presOf" srcId="{B505175C-F40D-4C90-8C45-9D48E1B614F2}" destId="{6B8001E7-CB9C-490E-A5DE-A94488769C6F}" srcOrd="1" destOrd="3" presId="urn:microsoft.com/office/officeart/2005/8/layout/vProcess5"/>
    <dgm:cxn modelId="{A3ED532D-2F7E-4667-A162-2B1CF325E6C4}" type="presOf" srcId="{745197A8-FDE6-4019-BC86-EFE9D047CF0D}" destId="{4FDACE00-3D7A-45D0-BB1B-71B179120998}" srcOrd="1" destOrd="1" presId="urn:microsoft.com/office/officeart/2005/8/layout/vProcess5"/>
    <dgm:cxn modelId="{EEA7292E-FCCC-4FE7-A18D-795AEDF38215}" type="presOf" srcId="{3F122959-4211-44A6-BE3C-FC73BBD308D8}" destId="{6B8001E7-CB9C-490E-A5DE-A94488769C6F}" srcOrd="1" destOrd="2" presId="urn:microsoft.com/office/officeart/2005/8/layout/vProcess5"/>
    <dgm:cxn modelId="{7EF3FD2F-C877-4888-BC1A-D8783ECA5A72}" srcId="{6C9A6C14-F658-4657-A9CA-41F93FB3F2AD}" destId="{B0CD5583-1CEE-44AB-A28D-AD68318E0730}" srcOrd="2" destOrd="0" parTransId="{8E4E8B39-E79C-47EA-966D-29AA2F210562}" sibTransId="{20190F6F-3ECE-4A8D-B3EC-66C9BFF3E7D2}"/>
    <dgm:cxn modelId="{55B8D235-5843-4260-AC22-7E2FBE4F141E}" type="presOf" srcId="{3F122959-4211-44A6-BE3C-FC73BBD308D8}" destId="{66EDC163-43C2-4766-93DB-1BC3CDD3DCC8}" srcOrd="0" destOrd="2" presId="urn:microsoft.com/office/officeart/2005/8/layout/vProcess5"/>
    <dgm:cxn modelId="{164BA343-23AA-4353-BA5A-5FC434824BBE}" type="presOf" srcId="{00346F55-CA11-4ED8-A4A7-430A994DDE36}" destId="{A2F88980-DF27-4CBE-BB80-2E95D890FB3C}" srcOrd="0" destOrd="0" presId="urn:microsoft.com/office/officeart/2005/8/layout/vProcess5"/>
    <dgm:cxn modelId="{C9AC0847-906E-44D3-A56E-EA73977CF0A1}" type="presOf" srcId="{50BF7B7F-912D-449A-8DBB-C3A9DB6DC4E1}" destId="{4FDACE00-3D7A-45D0-BB1B-71B179120998}" srcOrd="1" destOrd="0" presId="urn:microsoft.com/office/officeart/2005/8/layout/vProcess5"/>
    <dgm:cxn modelId="{E761EE67-E43E-4AC5-A361-31CDED488FE8}" type="presOf" srcId="{5620F4C2-A224-4FAF-8764-B5662D58740E}" destId="{CA523820-C66B-4DBD-B409-2EF91272C69F}" srcOrd="0" destOrd="0" presId="urn:microsoft.com/office/officeart/2005/8/layout/vProcess5"/>
    <dgm:cxn modelId="{F4301D4E-B450-4BDF-8450-D4ACD0F4471D}" type="presOf" srcId="{745197A8-FDE6-4019-BC86-EFE9D047CF0D}" destId="{A6F7CBDA-DC8B-4EC4-AD35-6F1295EA0606}" srcOrd="0" destOrd="1" presId="urn:microsoft.com/office/officeart/2005/8/layout/vProcess5"/>
    <dgm:cxn modelId="{91FEA46E-1DDF-4376-A99B-C9223DEDD7EF}" type="presOf" srcId="{3D9A6EB4-2CA2-4FB9-8807-DD9C0A3B4C9E}" destId="{66EDC163-43C2-4766-93DB-1BC3CDD3DCC8}" srcOrd="0" destOrd="1" presId="urn:microsoft.com/office/officeart/2005/8/layout/vProcess5"/>
    <dgm:cxn modelId="{938F1350-95E6-4F19-85EF-59EF710639FE}" type="presOf" srcId="{6BCDB08C-732D-49E5-B3E8-FD5C4CCE8F7A}" destId="{B82F1742-0681-4DBE-8E9D-DE01A8E464AE}" srcOrd="0" destOrd="0" presId="urn:microsoft.com/office/officeart/2005/8/layout/vProcess5"/>
    <dgm:cxn modelId="{87049E70-F85A-4053-8211-53B53ABED0F6}" type="presOf" srcId="{3C842588-BFA7-4BF7-A923-5BC5654424A0}" destId="{423A10BE-FF42-4128-9146-E207FCD06612}" srcOrd="0" destOrd="0" presId="urn:microsoft.com/office/officeart/2005/8/layout/vProcess5"/>
    <dgm:cxn modelId="{D386FC70-92E4-4345-B8A8-88209D015985}" type="presOf" srcId="{B0CD5583-1CEE-44AB-A28D-AD68318E0730}" destId="{6B8001E7-CB9C-490E-A5DE-A94488769C6F}" srcOrd="1" destOrd="0" presId="urn:microsoft.com/office/officeart/2005/8/layout/vProcess5"/>
    <dgm:cxn modelId="{34CBFC53-CF66-4FC2-AF28-23CA3D9C9A1B}" type="presOf" srcId="{851F642D-277B-4E8A-BA6E-A1C303703C50}" destId="{D5355586-B737-4FF6-AA84-471027439C02}" srcOrd="0" destOrd="0" presId="urn:microsoft.com/office/officeart/2005/8/layout/vProcess5"/>
    <dgm:cxn modelId="{AB7E355A-7D19-4E04-939B-C5ADEB33B8DC}" srcId="{6C9A6C14-F658-4657-A9CA-41F93FB3F2AD}" destId="{6BCDB08C-732D-49E5-B3E8-FD5C4CCE8F7A}" srcOrd="4" destOrd="0" parTransId="{47D2DF98-6257-43BD-AA82-499F78D56730}" sibTransId="{4E6C80AA-AC31-4DB7-8937-D26269CD4B9E}"/>
    <dgm:cxn modelId="{1637897C-1283-4143-A9BC-3BFE38943C54}" srcId="{6C9A6C14-F658-4657-A9CA-41F93FB3F2AD}" destId="{00346F55-CA11-4ED8-A4A7-430A994DDE36}" srcOrd="0" destOrd="0" parTransId="{929903C0-05B8-41ED-8C55-60EC6DCE2D1C}" sibTransId="{3C842588-BFA7-4BF7-A923-5BC5654424A0}"/>
    <dgm:cxn modelId="{A60A0584-48A0-4AB4-89BC-F0080B804746}" type="presOf" srcId="{FDBD5C8A-2714-4468-87B4-2825FF5C287A}" destId="{A6F7CBDA-DC8B-4EC4-AD35-6F1295EA0606}" srcOrd="0" destOrd="2" presId="urn:microsoft.com/office/officeart/2005/8/layout/vProcess5"/>
    <dgm:cxn modelId="{1B29F989-1623-4213-813D-93E36EDDC7BB}" srcId="{B0CD5583-1CEE-44AB-A28D-AD68318E0730}" destId="{3D9A6EB4-2CA2-4FB9-8807-DD9C0A3B4C9E}" srcOrd="0" destOrd="0" parTransId="{21E4758F-D2E6-40DC-B1DE-F7AC2CDEE646}" sibTransId="{3A2DA680-174A-4502-9115-5E9CD21A8462}"/>
    <dgm:cxn modelId="{420C2A9B-4258-4BC3-A182-BEEC96A7ED6A}" type="presOf" srcId="{3D9A6EB4-2CA2-4FB9-8807-DD9C0A3B4C9E}" destId="{6B8001E7-CB9C-490E-A5DE-A94488769C6F}" srcOrd="1" destOrd="1" presId="urn:microsoft.com/office/officeart/2005/8/layout/vProcess5"/>
    <dgm:cxn modelId="{66F22BA0-1246-4158-9D21-3C0EA21D1C12}" srcId="{B0CD5583-1CEE-44AB-A28D-AD68318E0730}" destId="{3F122959-4211-44A6-BE3C-FC73BBD308D8}" srcOrd="1" destOrd="0" parTransId="{F61016A9-1610-47B9-AB1B-581194BC9521}" sibTransId="{62D20548-A424-4F22-88B8-40210E1361ED}"/>
    <dgm:cxn modelId="{37CB7BA3-6E88-4785-9E17-85A00D1677DA}" type="presOf" srcId="{00346F55-CA11-4ED8-A4A7-430A994DDE36}" destId="{D363804B-00FD-4A62-AEED-693EC30788A3}" srcOrd="1" destOrd="0" presId="urn:microsoft.com/office/officeart/2005/8/layout/vProcess5"/>
    <dgm:cxn modelId="{5BE15FA8-5055-4DD5-A854-37ED16EEC6CD}" type="presOf" srcId="{6C9A6C14-F658-4657-A9CA-41F93FB3F2AD}" destId="{3FF7F00B-39D4-4B2A-B4B7-65827A5FC13C}" srcOrd="0" destOrd="0" presId="urn:microsoft.com/office/officeart/2005/8/layout/vProcess5"/>
    <dgm:cxn modelId="{1778BFA9-6177-4633-A5EA-10DB98458A2B}" type="presOf" srcId="{20190F6F-3ECE-4A8D-B3EC-66C9BFF3E7D2}" destId="{E417C357-71AA-461D-A893-C7CEAF071DE6}" srcOrd="0" destOrd="0" presId="urn:microsoft.com/office/officeart/2005/8/layout/vProcess5"/>
    <dgm:cxn modelId="{7C1D0BBD-04DD-4DB6-AB71-AFD15CF94E93}" type="presOf" srcId="{B505175C-F40D-4C90-8C45-9D48E1B614F2}" destId="{66EDC163-43C2-4766-93DB-1BC3CDD3DCC8}" srcOrd="0" destOrd="3" presId="urn:microsoft.com/office/officeart/2005/8/layout/vProcess5"/>
    <dgm:cxn modelId="{619356BE-773D-4AA2-B9CF-AA0E45C697A2}" type="presOf" srcId="{FDBD5C8A-2714-4468-87B4-2825FF5C287A}" destId="{4FDACE00-3D7A-45D0-BB1B-71B179120998}" srcOrd="1" destOrd="2" presId="urn:microsoft.com/office/officeart/2005/8/layout/vProcess5"/>
    <dgm:cxn modelId="{E8BD87C1-FF0D-4EA5-9FD7-68914FB0CCE2}" type="presOf" srcId="{6BCDB08C-732D-49E5-B3E8-FD5C4CCE8F7A}" destId="{617C2159-1672-4AC8-921A-87212E3E849D}" srcOrd="1" destOrd="0" presId="urn:microsoft.com/office/officeart/2005/8/layout/vProcess5"/>
    <dgm:cxn modelId="{625A66C8-6AA8-4F96-868F-496652F1C058}" type="presOf" srcId="{F2BFFB98-79A1-4E5D-BAB1-66437806A897}" destId="{69DC4C56-0E80-4134-B569-4D6E1D05C3F6}" srcOrd="0" destOrd="0" presId="urn:microsoft.com/office/officeart/2005/8/layout/vProcess5"/>
    <dgm:cxn modelId="{0E232BDF-8E18-44A7-A161-B6C3BC20E018}" srcId="{50BF7B7F-912D-449A-8DBB-C3A9DB6DC4E1}" destId="{745197A8-FDE6-4019-BC86-EFE9D047CF0D}" srcOrd="0" destOrd="0" parTransId="{5BA3F8E3-085B-40EF-8DAE-EFAA000D5608}" sibTransId="{4431F798-01C6-4F52-8588-B2BFEE83F67F}"/>
    <dgm:cxn modelId="{B52741E1-D924-4E9F-A36F-61B62582FDB2}" srcId="{6C9A6C14-F658-4657-A9CA-41F93FB3F2AD}" destId="{EA0E5E6F-EC96-42A8-A128-A004A3794C80}" srcOrd="5" destOrd="0" parTransId="{53EE630A-7479-4774-B84E-275088781A21}" sibTransId="{AD6ED4A4-4C02-464D-904F-AC1A4DF247FA}"/>
    <dgm:cxn modelId="{982A50E2-DF69-4DB7-8253-D5C9D4DC8BAB}" srcId="{50BF7B7F-912D-449A-8DBB-C3A9DB6DC4E1}" destId="{FDBD5C8A-2714-4468-87B4-2825FF5C287A}" srcOrd="1" destOrd="0" parTransId="{B9E1F6F6-3BAC-4745-A984-CA4FD799BB56}" sibTransId="{3D9C9A80-D640-4F94-95CF-47F97E35FB5C}"/>
    <dgm:cxn modelId="{0566E354-0458-4BF9-8092-B4B8839A3ABE}" type="presParOf" srcId="{3FF7F00B-39D4-4B2A-B4B7-65827A5FC13C}" destId="{A7147245-D528-4F73-973E-311C0A7F002D}" srcOrd="0" destOrd="0" presId="urn:microsoft.com/office/officeart/2005/8/layout/vProcess5"/>
    <dgm:cxn modelId="{F464A9D0-B88F-4072-964F-5CA018CF6D66}" type="presParOf" srcId="{3FF7F00B-39D4-4B2A-B4B7-65827A5FC13C}" destId="{A2F88980-DF27-4CBE-BB80-2E95D890FB3C}" srcOrd="1" destOrd="0" presId="urn:microsoft.com/office/officeart/2005/8/layout/vProcess5"/>
    <dgm:cxn modelId="{C9EF783A-6DFA-4591-ADA2-6C96074A07C4}" type="presParOf" srcId="{3FF7F00B-39D4-4B2A-B4B7-65827A5FC13C}" destId="{A6F7CBDA-DC8B-4EC4-AD35-6F1295EA0606}" srcOrd="2" destOrd="0" presId="urn:microsoft.com/office/officeart/2005/8/layout/vProcess5"/>
    <dgm:cxn modelId="{DF981818-82EC-4393-9D99-B2389EEF6AFB}" type="presParOf" srcId="{3FF7F00B-39D4-4B2A-B4B7-65827A5FC13C}" destId="{66EDC163-43C2-4766-93DB-1BC3CDD3DCC8}" srcOrd="3" destOrd="0" presId="urn:microsoft.com/office/officeart/2005/8/layout/vProcess5"/>
    <dgm:cxn modelId="{5C92B1EC-5112-4E95-BAF9-8FE82D80A13A}" type="presParOf" srcId="{3FF7F00B-39D4-4B2A-B4B7-65827A5FC13C}" destId="{CA523820-C66B-4DBD-B409-2EF91272C69F}" srcOrd="4" destOrd="0" presId="urn:microsoft.com/office/officeart/2005/8/layout/vProcess5"/>
    <dgm:cxn modelId="{EBA7AE03-C5BA-49DA-8A70-0B20A40EAA12}" type="presParOf" srcId="{3FF7F00B-39D4-4B2A-B4B7-65827A5FC13C}" destId="{B82F1742-0681-4DBE-8E9D-DE01A8E464AE}" srcOrd="5" destOrd="0" presId="urn:microsoft.com/office/officeart/2005/8/layout/vProcess5"/>
    <dgm:cxn modelId="{86EC57DF-9AFC-436D-AD98-DFE7E895AD0D}" type="presParOf" srcId="{3FF7F00B-39D4-4B2A-B4B7-65827A5FC13C}" destId="{423A10BE-FF42-4128-9146-E207FCD06612}" srcOrd="6" destOrd="0" presId="urn:microsoft.com/office/officeart/2005/8/layout/vProcess5"/>
    <dgm:cxn modelId="{4EC6B901-1D4D-412C-865D-B4C172A1CCA9}" type="presParOf" srcId="{3FF7F00B-39D4-4B2A-B4B7-65827A5FC13C}" destId="{D5355586-B737-4FF6-AA84-471027439C02}" srcOrd="7" destOrd="0" presId="urn:microsoft.com/office/officeart/2005/8/layout/vProcess5"/>
    <dgm:cxn modelId="{0311C9C8-033A-467C-9D8B-21FBDB673D20}" type="presParOf" srcId="{3FF7F00B-39D4-4B2A-B4B7-65827A5FC13C}" destId="{E417C357-71AA-461D-A893-C7CEAF071DE6}" srcOrd="8" destOrd="0" presId="urn:microsoft.com/office/officeart/2005/8/layout/vProcess5"/>
    <dgm:cxn modelId="{F01FACB5-712D-4EFF-B9FC-0D1CE112537E}" type="presParOf" srcId="{3FF7F00B-39D4-4B2A-B4B7-65827A5FC13C}" destId="{69DC4C56-0E80-4134-B569-4D6E1D05C3F6}" srcOrd="9" destOrd="0" presId="urn:microsoft.com/office/officeart/2005/8/layout/vProcess5"/>
    <dgm:cxn modelId="{474F1E12-31B8-45D4-A2E3-3D37DA92FDE2}" type="presParOf" srcId="{3FF7F00B-39D4-4B2A-B4B7-65827A5FC13C}" destId="{D363804B-00FD-4A62-AEED-693EC30788A3}" srcOrd="10" destOrd="0" presId="urn:microsoft.com/office/officeart/2005/8/layout/vProcess5"/>
    <dgm:cxn modelId="{6DDC97FE-B1AD-4786-ADA6-16E27ACBE176}" type="presParOf" srcId="{3FF7F00B-39D4-4B2A-B4B7-65827A5FC13C}" destId="{4FDACE00-3D7A-45D0-BB1B-71B179120998}" srcOrd="11" destOrd="0" presId="urn:microsoft.com/office/officeart/2005/8/layout/vProcess5"/>
    <dgm:cxn modelId="{FB86EBAF-A833-4CCE-B474-C991E49EA215}" type="presParOf" srcId="{3FF7F00B-39D4-4B2A-B4B7-65827A5FC13C}" destId="{6B8001E7-CB9C-490E-A5DE-A94488769C6F}" srcOrd="12" destOrd="0" presId="urn:microsoft.com/office/officeart/2005/8/layout/vProcess5"/>
    <dgm:cxn modelId="{DC7696F0-2E57-45E9-902F-EA3266F140A2}" type="presParOf" srcId="{3FF7F00B-39D4-4B2A-B4B7-65827A5FC13C}" destId="{3620AA7D-5359-4622-9F4F-041074276BF0}" srcOrd="13" destOrd="0" presId="urn:microsoft.com/office/officeart/2005/8/layout/vProcess5"/>
    <dgm:cxn modelId="{7A7111C7-86B8-439A-8AE9-ABF21344668D}" type="presParOf" srcId="{3FF7F00B-39D4-4B2A-B4B7-65827A5FC13C}" destId="{617C2159-1672-4AC8-921A-87212E3E849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66A53-653C-4312-A1FF-298DD80ADCF6}"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de-AT"/>
        </a:p>
      </dgm:t>
    </dgm:pt>
    <dgm:pt modelId="{EF54F219-7701-4FD1-9C6D-06826E760116}">
      <dgm:prSet phldrT="[Text]" custT="1"/>
      <dgm:spPr>
        <a:solidFill>
          <a:schemeClr val="accent2"/>
        </a:solidFill>
      </dgm:spPr>
      <dgm:t>
        <a:bodyPr/>
        <a:lstStyle/>
        <a:p>
          <a:r>
            <a:rPr lang="de-DE" sz="2200" dirty="0"/>
            <a:t>Absolvieren von Kurs 5 </a:t>
          </a:r>
          <a:br>
            <a:rPr lang="de-DE" sz="2200" dirty="0"/>
          </a:br>
          <a:r>
            <a:rPr lang="de-DE" sz="2200" b="1" dirty="0"/>
            <a:t>Bachelor Thesis</a:t>
          </a:r>
          <a:br>
            <a:rPr lang="de-DE" sz="2200" b="1" dirty="0"/>
          </a:br>
          <a:r>
            <a:rPr lang="de-DE" sz="2200" dirty="0"/>
            <a:t>zu Semesterbeginn (auch evtl. Seminararbeiten möglich)</a:t>
          </a:r>
          <a:endParaRPr lang="de-AT" sz="2200" dirty="0"/>
        </a:p>
      </dgm:t>
    </dgm:pt>
    <dgm:pt modelId="{6CFE27B2-6CFA-4C56-95C9-648B5670A1BA}" type="parTrans" cxnId="{4E71D827-4E00-408D-9428-8E30D32BD495}">
      <dgm:prSet/>
      <dgm:spPr/>
      <dgm:t>
        <a:bodyPr/>
        <a:lstStyle/>
        <a:p>
          <a:endParaRPr lang="de-AT" sz="2000"/>
        </a:p>
      </dgm:t>
    </dgm:pt>
    <dgm:pt modelId="{AABEA3CD-EDE4-4C3F-A511-96EA2C2330AA}" type="sibTrans" cxnId="{4E71D827-4E00-408D-9428-8E30D32BD495}">
      <dgm:prSet custT="1"/>
      <dgm:spPr>
        <a:solidFill>
          <a:schemeClr val="accent2">
            <a:lumMod val="25000"/>
            <a:lumOff val="75000"/>
            <a:alpha val="90000"/>
          </a:schemeClr>
        </a:solidFill>
        <a:ln>
          <a:solidFill>
            <a:schemeClr val="tx2">
              <a:alpha val="90000"/>
            </a:schemeClr>
          </a:solidFill>
        </a:ln>
      </dgm:spPr>
      <dgm:t>
        <a:bodyPr/>
        <a:lstStyle/>
        <a:p>
          <a:endParaRPr lang="de-AT" sz="4000"/>
        </a:p>
      </dgm:t>
    </dgm:pt>
    <dgm:pt modelId="{DBB89105-4349-482B-8F41-EC3D250075FF}">
      <dgm:prSet phldrT="[Text]" custT="1"/>
      <dgm:spPr>
        <a:solidFill>
          <a:schemeClr val="accent3"/>
        </a:solidFill>
      </dgm:spPr>
      <dgm:t>
        <a:bodyPr/>
        <a:lstStyle/>
        <a:p>
          <a:r>
            <a:rPr lang="de-DE" sz="2200" dirty="0"/>
            <a:t>Abgabe eines </a:t>
          </a:r>
          <a:r>
            <a:rPr lang="de-DE" sz="2200" b="1" dirty="0"/>
            <a:t>Exposés </a:t>
          </a:r>
          <a:r>
            <a:rPr lang="de-DE" sz="2200" b="0" dirty="0"/>
            <a:t>im Anschluss an den Kurs </a:t>
          </a:r>
          <a:r>
            <a:rPr lang="de-DE" sz="2200" dirty="0"/>
            <a:t>auf </a:t>
          </a:r>
          <a:r>
            <a:rPr lang="de-DE" sz="2200" dirty="0" err="1"/>
            <a:t>Learn@WU</a:t>
          </a:r>
          <a:endParaRPr lang="de-AT" sz="2200" dirty="0"/>
        </a:p>
      </dgm:t>
    </dgm:pt>
    <dgm:pt modelId="{50094B28-44B6-4C1C-B8EB-8C04EBAC76E0}" type="parTrans" cxnId="{33A656EE-EE72-4A1B-9397-AA57F2DAE353}">
      <dgm:prSet/>
      <dgm:spPr/>
      <dgm:t>
        <a:bodyPr/>
        <a:lstStyle/>
        <a:p>
          <a:endParaRPr lang="de-AT" sz="2000"/>
        </a:p>
      </dgm:t>
    </dgm:pt>
    <dgm:pt modelId="{B7334673-0435-4F76-A97E-A68F73D0A338}" type="sibTrans" cxnId="{33A656EE-EE72-4A1B-9397-AA57F2DAE353}">
      <dgm:prSet custT="1"/>
      <dgm:spPr>
        <a:solidFill>
          <a:schemeClr val="accent2">
            <a:lumMod val="25000"/>
            <a:lumOff val="75000"/>
            <a:alpha val="90000"/>
          </a:schemeClr>
        </a:solidFill>
        <a:ln>
          <a:solidFill>
            <a:schemeClr val="tx2">
              <a:alpha val="90000"/>
            </a:schemeClr>
          </a:solidFill>
        </a:ln>
      </dgm:spPr>
      <dgm:t>
        <a:bodyPr/>
        <a:lstStyle/>
        <a:p>
          <a:endParaRPr lang="de-AT" sz="4000" dirty="0"/>
        </a:p>
      </dgm:t>
    </dgm:pt>
    <dgm:pt modelId="{89FC8809-8C16-4A55-A47E-1287DFE074D7}">
      <dgm:prSet phldrT="[Text]" custT="1"/>
      <dgm:spPr>
        <a:solidFill>
          <a:schemeClr val="accent2">
            <a:lumMod val="90000"/>
            <a:lumOff val="10000"/>
          </a:schemeClr>
        </a:solidFill>
      </dgm:spPr>
      <dgm:t>
        <a:bodyPr/>
        <a:lstStyle/>
        <a:p>
          <a:r>
            <a:rPr lang="de-DE" sz="2200" dirty="0"/>
            <a:t>Entscheidung über </a:t>
          </a:r>
          <a:r>
            <a:rPr lang="de-DE" sz="2200" b="1" dirty="0"/>
            <a:t>Annahme oder Ablehnung</a:t>
          </a:r>
          <a:r>
            <a:rPr lang="de-DE" sz="2200" dirty="0"/>
            <a:t> in einer Institutsbesprechung</a:t>
          </a:r>
          <a:endParaRPr lang="de-AT" sz="2200" dirty="0"/>
        </a:p>
      </dgm:t>
    </dgm:pt>
    <dgm:pt modelId="{DE691C22-42FF-47B8-A2E0-C152C6F8294A}" type="parTrans" cxnId="{5B8154C4-F533-4F6F-ADAD-C048E7DFB1A2}">
      <dgm:prSet/>
      <dgm:spPr/>
      <dgm:t>
        <a:bodyPr/>
        <a:lstStyle/>
        <a:p>
          <a:endParaRPr lang="de-AT" sz="2000"/>
        </a:p>
      </dgm:t>
    </dgm:pt>
    <dgm:pt modelId="{56E46B2A-4EFF-48F1-A330-AEA651F38491}" type="sibTrans" cxnId="{5B8154C4-F533-4F6F-ADAD-C048E7DFB1A2}">
      <dgm:prSet/>
      <dgm:spPr/>
      <dgm:t>
        <a:bodyPr/>
        <a:lstStyle/>
        <a:p>
          <a:endParaRPr lang="de-AT" sz="2000"/>
        </a:p>
      </dgm:t>
    </dgm:pt>
    <dgm:pt modelId="{A4238401-0933-4498-B865-A50C321A7A0D}" type="pres">
      <dgm:prSet presAssocID="{FEB66A53-653C-4312-A1FF-298DD80ADCF6}" presName="outerComposite" presStyleCnt="0">
        <dgm:presLayoutVars>
          <dgm:chMax val="5"/>
          <dgm:dir/>
          <dgm:resizeHandles val="exact"/>
        </dgm:presLayoutVars>
      </dgm:prSet>
      <dgm:spPr/>
    </dgm:pt>
    <dgm:pt modelId="{D579EE7D-4A0F-4680-9E71-1DAF756E5B14}" type="pres">
      <dgm:prSet presAssocID="{FEB66A53-653C-4312-A1FF-298DD80ADCF6}" presName="dummyMaxCanvas" presStyleCnt="0">
        <dgm:presLayoutVars/>
      </dgm:prSet>
      <dgm:spPr/>
    </dgm:pt>
    <dgm:pt modelId="{B1CCA581-9D8E-494A-8F30-EAABD72076D0}" type="pres">
      <dgm:prSet presAssocID="{FEB66A53-653C-4312-A1FF-298DD80ADCF6}" presName="ThreeNodes_1" presStyleLbl="node1" presStyleIdx="0" presStyleCnt="3" custScaleY="129856" custLinFactNeighborX="-164">
        <dgm:presLayoutVars>
          <dgm:bulletEnabled val="1"/>
        </dgm:presLayoutVars>
      </dgm:prSet>
      <dgm:spPr/>
    </dgm:pt>
    <dgm:pt modelId="{50F2B40A-B23F-4078-A76C-F811F6AF6630}" type="pres">
      <dgm:prSet presAssocID="{FEB66A53-653C-4312-A1FF-298DD80ADCF6}" presName="ThreeNodes_2" presStyleLbl="node1" presStyleIdx="1" presStyleCnt="3" custLinFactNeighborX="-1750" custLinFactNeighborY="6149">
        <dgm:presLayoutVars>
          <dgm:bulletEnabled val="1"/>
        </dgm:presLayoutVars>
      </dgm:prSet>
      <dgm:spPr/>
    </dgm:pt>
    <dgm:pt modelId="{F0683B2E-11EC-463C-93E6-E1B928EF6987}" type="pres">
      <dgm:prSet presAssocID="{FEB66A53-653C-4312-A1FF-298DD80ADCF6}" presName="ThreeNodes_3" presStyleLbl="node1" presStyleIdx="2" presStyleCnt="3" custLinFactNeighborY="-1952">
        <dgm:presLayoutVars>
          <dgm:bulletEnabled val="1"/>
        </dgm:presLayoutVars>
      </dgm:prSet>
      <dgm:spPr/>
    </dgm:pt>
    <dgm:pt modelId="{B4004429-3AC5-4F11-B77F-CECBA26D4DD0}" type="pres">
      <dgm:prSet presAssocID="{FEB66A53-653C-4312-A1FF-298DD80ADCF6}" presName="ThreeConn_1-2" presStyleLbl="fgAccFollowNode1" presStyleIdx="0" presStyleCnt="2">
        <dgm:presLayoutVars>
          <dgm:bulletEnabled val="1"/>
        </dgm:presLayoutVars>
      </dgm:prSet>
      <dgm:spPr/>
    </dgm:pt>
    <dgm:pt modelId="{8296D744-9EBF-48A2-82FB-9E7F1A0FD5FE}" type="pres">
      <dgm:prSet presAssocID="{FEB66A53-653C-4312-A1FF-298DD80ADCF6}" presName="ThreeConn_2-3" presStyleLbl="fgAccFollowNode1" presStyleIdx="1" presStyleCnt="2" custLinFactNeighborX="-3346" custLinFactNeighborY="-14318">
        <dgm:presLayoutVars>
          <dgm:bulletEnabled val="1"/>
        </dgm:presLayoutVars>
      </dgm:prSet>
      <dgm:spPr/>
    </dgm:pt>
    <dgm:pt modelId="{4189A4A3-6816-4DD9-A4B6-A461B0F3AE9E}" type="pres">
      <dgm:prSet presAssocID="{FEB66A53-653C-4312-A1FF-298DD80ADCF6}" presName="ThreeNodes_1_text" presStyleLbl="node1" presStyleIdx="2" presStyleCnt="3">
        <dgm:presLayoutVars>
          <dgm:bulletEnabled val="1"/>
        </dgm:presLayoutVars>
      </dgm:prSet>
      <dgm:spPr/>
    </dgm:pt>
    <dgm:pt modelId="{E1069950-F108-4E5D-89D3-51CB351E7DA7}" type="pres">
      <dgm:prSet presAssocID="{FEB66A53-653C-4312-A1FF-298DD80ADCF6}" presName="ThreeNodes_2_text" presStyleLbl="node1" presStyleIdx="2" presStyleCnt="3">
        <dgm:presLayoutVars>
          <dgm:bulletEnabled val="1"/>
        </dgm:presLayoutVars>
      </dgm:prSet>
      <dgm:spPr/>
    </dgm:pt>
    <dgm:pt modelId="{942FB77B-243A-42D1-AF5D-7EAEB58FEC5F}" type="pres">
      <dgm:prSet presAssocID="{FEB66A53-653C-4312-A1FF-298DD80ADCF6}" presName="ThreeNodes_3_text" presStyleLbl="node1" presStyleIdx="2" presStyleCnt="3">
        <dgm:presLayoutVars>
          <dgm:bulletEnabled val="1"/>
        </dgm:presLayoutVars>
      </dgm:prSet>
      <dgm:spPr/>
    </dgm:pt>
  </dgm:ptLst>
  <dgm:cxnLst>
    <dgm:cxn modelId="{AC9A180B-34D9-447B-8F4B-C80086EDBF59}" type="presOf" srcId="{DBB89105-4349-482B-8F41-EC3D250075FF}" destId="{E1069950-F108-4E5D-89D3-51CB351E7DA7}" srcOrd="1" destOrd="0" presId="urn:microsoft.com/office/officeart/2005/8/layout/vProcess5"/>
    <dgm:cxn modelId="{7773931B-2970-43E5-AFA3-CE49DD3367E8}" type="presOf" srcId="{FEB66A53-653C-4312-A1FF-298DD80ADCF6}" destId="{A4238401-0933-4498-B865-A50C321A7A0D}" srcOrd="0" destOrd="0" presId="urn:microsoft.com/office/officeart/2005/8/layout/vProcess5"/>
    <dgm:cxn modelId="{4E71D827-4E00-408D-9428-8E30D32BD495}" srcId="{FEB66A53-653C-4312-A1FF-298DD80ADCF6}" destId="{EF54F219-7701-4FD1-9C6D-06826E760116}" srcOrd="0" destOrd="0" parTransId="{6CFE27B2-6CFA-4C56-95C9-648B5670A1BA}" sibTransId="{AABEA3CD-EDE4-4C3F-A511-96EA2C2330AA}"/>
    <dgm:cxn modelId="{FB85913B-1E76-4864-BA25-FDDBC5A23B61}" type="presOf" srcId="{EF54F219-7701-4FD1-9C6D-06826E760116}" destId="{B1CCA581-9D8E-494A-8F30-EAABD72076D0}" srcOrd="0" destOrd="0" presId="urn:microsoft.com/office/officeart/2005/8/layout/vProcess5"/>
    <dgm:cxn modelId="{DAFB9B5D-9953-48BD-8EC8-48B9709E144B}" type="presOf" srcId="{DBB89105-4349-482B-8F41-EC3D250075FF}" destId="{50F2B40A-B23F-4078-A76C-F811F6AF6630}" srcOrd="0" destOrd="0" presId="urn:microsoft.com/office/officeart/2005/8/layout/vProcess5"/>
    <dgm:cxn modelId="{A0139C67-7BC1-42F3-82D7-88A3CA7E5B97}" type="presOf" srcId="{B7334673-0435-4F76-A97E-A68F73D0A338}" destId="{8296D744-9EBF-48A2-82FB-9E7F1A0FD5FE}" srcOrd="0" destOrd="0" presId="urn:microsoft.com/office/officeart/2005/8/layout/vProcess5"/>
    <dgm:cxn modelId="{C766704A-E8FA-4F87-9DAB-AF54DD091078}" type="presOf" srcId="{EF54F219-7701-4FD1-9C6D-06826E760116}" destId="{4189A4A3-6816-4DD9-A4B6-A461B0F3AE9E}" srcOrd="1" destOrd="0" presId="urn:microsoft.com/office/officeart/2005/8/layout/vProcess5"/>
    <dgm:cxn modelId="{0A9182B1-428C-42D8-8A5D-1AF900E5BCD9}" type="presOf" srcId="{89FC8809-8C16-4A55-A47E-1287DFE074D7}" destId="{942FB77B-243A-42D1-AF5D-7EAEB58FEC5F}" srcOrd="1" destOrd="0" presId="urn:microsoft.com/office/officeart/2005/8/layout/vProcess5"/>
    <dgm:cxn modelId="{5B8154C4-F533-4F6F-ADAD-C048E7DFB1A2}" srcId="{FEB66A53-653C-4312-A1FF-298DD80ADCF6}" destId="{89FC8809-8C16-4A55-A47E-1287DFE074D7}" srcOrd="2" destOrd="0" parTransId="{DE691C22-42FF-47B8-A2E0-C152C6F8294A}" sibTransId="{56E46B2A-4EFF-48F1-A330-AEA651F38491}"/>
    <dgm:cxn modelId="{AC7AC5CD-E222-4AA6-BB50-AA9CB5C194E0}" type="presOf" srcId="{89FC8809-8C16-4A55-A47E-1287DFE074D7}" destId="{F0683B2E-11EC-463C-93E6-E1B928EF6987}" srcOrd="0" destOrd="0" presId="urn:microsoft.com/office/officeart/2005/8/layout/vProcess5"/>
    <dgm:cxn modelId="{33A656EE-EE72-4A1B-9397-AA57F2DAE353}" srcId="{FEB66A53-653C-4312-A1FF-298DD80ADCF6}" destId="{DBB89105-4349-482B-8F41-EC3D250075FF}" srcOrd="1" destOrd="0" parTransId="{50094B28-44B6-4C1C-B8EB-8C04EBAC76E0}" sibTransId="{B7334673-0435-4F76-A97E-A68F73D0A338}"/>
    <dgm:cxn modelId="{E3A379F5-5128-401D-981D-F8D6A3B7037D}" type="presOf" srcId="{AABEA3CD-EDE4-4C3F-A511-96EA2C2330AA}" destId="{B4004429-3AC5-4F11-B77F-CECBA26D4DD0}" srcOrd="0" destOrd="0" presId="urn:microsoft.com/office/officeart/2005/8/layout/vProcess5"/>
    <dgm:cxn modelId="{BD6525B0-91D6-4865-A195-E01B2C21B074}" type="presParOf" srcId="{A4238401-0933-4498-B865-A50C321A7A0D}" destId="{D579EE7D-4A0F-4680-9E71-1DAF756E5B14}" srcOrd="0" destOrd="0" presId="urn:microsoft.com/office/officeart/2005/8/layout/vProcess5"/>
    <dgm:cxn modelId="{9B626948-B7B8-4575-890E-2B7A729CFBD8}" type="presParOf" srcId="{A4238401-0933-4498-B865-A50C321A7A0D}" destId="{B1CCA581-9D8E-494A-8F30-EAABD72076D0}" srcOrd="1" destOrd="0" presId="urn:microsoft.com/office/officeart/2005/8/layout/vProcess5"/>
    <dgm:cxn modelId="{B5BE4F79-3BF5-4C08-9B58-E9DC02E932BE}" type="presParOf" srcId="{A4238401-0933-4498-B865-A50C321A7A0D}" destId="{50F2B40A-B23F-4078-A76C-F811F6AF6630}" srcOrd="2" destOrd="0" presId="urn:microsoft.com/office/officeart/2005/8/layout/vProcess5"/>
    <dgm:cxn modelId="{5CDFB02B-2428-46A6-9606-BFD4F4D17B39}" type="presParOf" srcId="{A4238401-0933-4498-B865-A50C321A7A0D}" destId="{F0683B2E-11EC-463C-93E6-E1B928EF6987}" srcOrd="3" destOrd="0" presId="urn:microsoft.com/office/officeart/2005/8/layout/vProcess5"/>
    <dgm:cxn modelId="{A906ABA5-FAB5-4D92-AC7A-9D3108DA4676}" type="presParOf" srcId="{A4238401-0933-4498-B865-A50C321A7A0D}" destId="{B4004429-3AC5-4F11-B77F-CECBA26D4DD0}" srcOrd="4" destOrd="0" presId="urn:microsoft.com/office/officeart/2005/8/layout/vProcess5"/>
    <dgm:cxn modelId="{DC0C6B67-2907-4445-AE09-F192409548A6}" type="presParOf" srcId="{A4238401-0933-4498-B865-A50C321A7A0D}" destId="{8296D744-9EBF-48A2-82FB-9E7F1A0FD5FE}" srcOrd="5" destOrd="0" presId="urn:microsoft.com/office/officeart/2005/8/layout/vProcess5"/>
    <dgm:cxn modelId="{2422FBB6-02CF-4B75-85F9-60479D82DBC9}" type="presParOf" srcId="{A4238401-0933-4498-B865-A50C321A7A0D}" destId="{4189A4A3-6816-4DD9-A4B6-A461B0F3AE9E}" srcOrd="6" destOrd="0" presId="urn:microsoft.com/office/officeart/2005/8/layout/vProcess5"/>
    <dgm:cxn modelId="{1A958C4D-DF3A-4ABD-AB12-41A20F8F0491}" type="presParOf" srcId="{A4238401-0933-4498-B865-A50C321A7A0D}" destId="{E1069950-F108-4E5D-89D3-51CB351E7DA7}" srcOrd="7" destOrd="0" presId="urn:microsoft.com/office/officeart/2005/8/layout/vProcess5"/>
    <dgm:cxn modelId="{118E18EA-0A81-450E-AE20-C0AC140C00C4}" type="presParOf" srcId="{A4238401-0933-4498-B865-A50C321A7A0D}" destId="{942FB77B-243A-42D1-AF5D-7EAEB58FEC5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51CCD-567F-4DA5-9833-447AD59E11A2}">
      <dsp:nvSpPr>
        <dsp:cNvPr id="0" name=""/>
        <dsp:cNvSpPr/>
      </dsp:nvSpPr>
      <dsp:spPr>
        <a:xfrm>
          <a:off x="211856" y="22899"/>
          <a:ext cx="2253960" cy="1821004"/>
        </a:xfrm>
        <a:prstGeom prst="roundRect">
          <a:avLst>
            <a:gd name="adj" fmla="val 10000"/>
          </a:avLst>
        </a:prstGeom>
        <a:solidFill>
          <a:schemeClr val="accent3">
            <a:lumMod val="50000"/>
          </a:schemeClr>
        </a:solidFill>
        <a:ln w="6350" cap="flat" cmpd="sng" algn="ctr">
          <a:noFill/>
          <a:prstDash val="solid"/>
          <a:miter lim="800000"/>
        </a:ln>
        <a:effectLst/>
        <a:scene3d>
          <a:camera prst="orthographicFront"/>
          <a:lightRig rig="flat" dir="t"/>
        </a:scene3d>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chemeClr val="bg1"/>
              </a:solidFill>
            </a:rPr>
            <a:t>Engagement Professor</a:t>
          </a:r>
          <a:endParaRPr lang="de-AT" sz="1400" kern="1200" dirty="0">
            <a:solidFill>
              <a:schemeClr val="bg1"/>
            </a:solidFill>
          </a:endParaRPr>
        </a:p>
      </dsp:txBody>
      <dsp:txXfrm>
        <a:off x="265191" y="76234"/>
        <a:ext cx="2147290" cy="1714334"/>
      </dsp:txXfrm>
    </dsp:sp>
    <dsp:sp modelId="{F8EE751A-FE86-4303-9BB7-27D280EB25E2}">
      <dsp:nvSpPr>
        <dsp:cNvPr id="0" name=""/>
        <dsp:cNvSpPr/>
      </dsp:nvSpPr>
      <dsp:spPr>
        <a:xfrm>
          <a:off x="1392165" y="2023754"/>
          <a:ext cx="2253960" cy="1821004"/>
        </a:xfrm>
        <a:prstGeom prst="roundRect">
          <a:avLst>
            <a:gd name="adj" fmla="val 10000"/>
          </a:avLst>
        </a:prstGeom>
        <a:solidFill>
          <a:schemeClr val="accent3"/>
        </a:solidFill>
        <a:ln w="6350" cap="flat" cmpd="sng" algn="ctr">
          <a:noFill/>
          <a:prstDash val="solid"/>
          <a:miter lim="800000"/>
        </a:ln>
        <a:effectLst/>
        <a:scene3d>
          <a:camera prst="orthographicFront"/>
          <a:lightRig rig="flat" dir="t"/>
        </a:scene3d>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chemeClr val="bg1"/>
              </a:solidFill>
            </a:rPr>
            <a:t>Fachliche und Soziale Kompetenz</a:t>
          </a:r>
        </a:p>
      </dsp:txBody>
      <dsp:txXfrm>
        <a:off x="1445500" y="2077089"/>
        <a:ext cx="2147290" cy="1714334"/>
      </dsp:txXfrm>
    </dsp:sp>
    <dsp:sp modelId="{4EA10537-E54D-44B5-9307-2BE143D63DFF}">
      <dsp:nvSpPr>
        <dsp:cNvPr id="0" name=""/>
        <dsp:cNvSpPr/>
      </dsp:nvSpPr>
      <dsp:spPr>
        <a:xfrm>
          <a:off x="2766270" y="22899"/>
          <a:ext cx="2253960" cy="1821004"/>
        </a:xfrm>
        <a:prstGeom prst="roundRect">
          <a:avLst>
            <a:gd name="adj" fmla="val 10000"/>
          </a:avLst>
        </a:prstGeom>
        <a:solidFill>
          <a:schemeClr val="accent2"/>
        </a:solidFill>
        <a:ln w="6350" cap="flat" cmpd="sng" algn="ctr">
          <a:noFill/>
          <a:prstDash val="solid"/>
          <a:miter lim="800000"/>
        </a:ln>
        <a:effectLst/>
        <a:scene3d>
          <a:camera prst="orthographicFront"/>
          <a:lightRig rig="flat" dir="t"/>
        </a:scene3d>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chemeClr val="bg1"/>
              </a:solidFill>
            </a:rPr>
            <a:t>Deutsch und Englisch</a:t>
          </a:r>
        </a:p>
      </dsp:txBody>
      <dsp:txXfrm>
        <a:off x="2819605" y="76234"/>
        <a:ext cx="2147290" cy="1714334"/>
      </dsp:txXfrm>
    </dsp:sp>
    <dsp:sp modelId="{D7E3A69D-D48A-4F4C-8735-2456BBF79819}">
      <dsp:nvSpPr>
        <dsp:cNvPr id="0" name=""/>
        <dsp:cNvSpPr/>
      </dsp:nvSpPr>
      <dsp:spPr>
        <a:xfrm>
          <a:off x="4002815" y="2023754"/>
          <a:ext cx="2253960" cy="1821004"/>
        </a:xfrm>
        <a:prstGeom prst="roundRect">
          <a:avLst>
            <a:gd name="adj" fmla="val 10000"/>
          </a:avLst>
        </a:prstGeom>
        <a:solidFill>
          <a:schemeClr val="accent2">
            <a:lumMod val="90000"/>
            <a:lumOff val="10000"/>
          </a:schemeClr>
        </a:solidFill>
        <a:ln w="6350" cap="flat" cmpd="sng" algn="ctr">
          <a:noFill/>
          <a:prstDash val="solid"/>
          <a:miter lim="800000"/>
        </a:ln>
        <a:effectLst/>
        <a:scene3d>
          <a:camera prst="orthographicFront"/>
          <a:lightRig rig="flat" dir="t"/>
        </a:scene3d>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chemeClr val="bg1"/>
              </a:solidFill>
            </a:rPr>
            <a:t>Kleingruppen (max. 30)</a:t>
          </a:r>
        </a:p>
      </dsp:txBody>
      <dsp:txXfrm>
        <a:off x="4056150" y="2077089"/>
        <a:ext cx="2147290" cy="1714334"/>
      </dsp:txXfrm>
    </dsp:sp>
    <dsp:sp modelId="{05D1A28F-D479-4A80-842D-97C451215C1F}">
      <dsp:nvSpPr>
        <dsp:cNvPr id="0" name=""/>
        <dsp:cNvSpPr/>
      </dsp:nvSpPr>
      <dsp:spPr>
        <a:xfrm>
          <a:off x="5276400" y="23289"/>
          <a:ext cx="2253960" cy="1821004"/>
        </a:xfrm>
        <a:prstGeom prst="roundRect">
          <a:avLst>
            <a:gd name="adj" fmla="val 10000"/>
          </a:avLst>
        </a:prstGeom>
        <a:solidFill>
          <a:schemeClr val="accent1"/>
        </a:solidFill>
        <a:ln w="6350" cap="flat" cmpd="sng" algn="ctr">
          <a:noFill/>
          <a:prstDash val="solid"/>
          <a:miter lim="800000"/>
        </a:ln>
        <a:effectLst/>
        <a:scene3d>
          <a:camera prst="orthographicFront"/>
          <a:lightRig rig="flat" dir="t"/>
        </a:scene3d>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chemeClr val="bg1"/>
              </a:solidFill>
            </a:rPr>
            <a:t>Theorie und Praxis</a:t>
          </a:r>
        </a:p>
      </dsp:txBody>
      <dsp:txXfrm>
        <a:off x="5329735" y="76624"/>
        <a:ext cx="2147290" cy="1714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88980-DF27-4CBE-BB80-2E95D890FB3C}">
      <dsp:nvSpPr>
        <dsp:cNvPr id="0" name=""/>
        <dsp:cNvSpPr/>
      </dsp:nvSpPr>
      <dsp:spPr>
        <a:xfrm>
          <a:off x="-59254" y="0"/>
          <a:ext cx="7150022" cy="595949"/>
        </a:xfrm>
        <a:prstGeom prst="roundRect">
          <a:avLst>
            <a:gd name="adj" fmla="val 10000"/>
          </a:avLst>
        </a:prstGeom>
        <a:solidFill>
          <a:schemeClr val="accent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b="1" kern="1200" dirty="0"/>
            <a:t>Anmeldung</a:t>
          </a:r>
          <a:r>
            <a:rPr lang="de-DE" sz="1400" kern="1200" dirty="0"/>
            <a:t> über die LV „Auswahlverfahren“/K1</a:t>
          </a:r>
          <a:endParaRPr lang="de-AT" sz="1400" kern="1200" dirty="0"/>
        </a:p>
      </dsp:txBody>
      <dsp:txXfrm>
        <a:off x="-41799" y="17455"/>
        <a:ext cx="6143869" cy="561039"/>
      </dsp:txXfrm>
    </dsp:sp>
    <dsp:sp modelId="{A6F7CBDA-DC8B-4EC4-AD35-6F1295EA0606}">
      <dsp:nvSpPr>
        <dsp:cNvPr id="0" name=""/>
        <dsp:cNvSpPr/>
      </dsp:nvSpPr>
      <dsp:spPr>
        <a:xfrm>
          <a:off x="235864" y="667025"/>
          <a:ext cx="7503850" cy="998464"/>
        </a:xfrm>
        <a:prstGeom prst="roundRect">
          <a:avLst>
            <a:gd name="adj" fmla="val 10000"/>
          </a:avLst>
        </a:prstGeom>
        <a:solidFill>
          <a:schemeClr val="accent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kern="1200" dirty="0"/>
            <a:t>Hochladen folgender </a:t>
          </a:r>
          <a:r>
            <a:rPr lang="de-DE" sz="1400" b="1" kern="1200" dirty="0"/>
            <a:t>Dokumente</a:t>
          </a:r>
          <a:r>
            <a:rPr lang="de-DE" sz="1400" kern="1200" dirty="0"/>
            <a:t> </a:t>
          </a:r>
          <a:r>
            <a:rPr lang="de-AT" sz="1400" kern="1200" dirty="0">
              <a:sym typeface="Symbol"/>
            </a:rPr>
            <a:t>(PDF):</a:t>
          </a:r>
          <a:endParaRPr lang="de-AT" sz="1400" kern="1200" dirty="0"/>
        </a:p>
        <a:p>
          <a:pPr marL="114300" lvl="1" indent="-114300" algn="l" defTabSz="622300">
            <a:lnSpc>
              <a:spcPct val="90000"/>
            </a:lnSpc>
            <a:spcBef>
              <a:spcPct val="0"/>
            </a:spcBef>
            <a:spcAft>
              <a:spcPct val="15000"/>
            </a:spcAft>
            <a:buChar char="•"/>
          </a:pPr>
          <a:r>
            <a:rPr lang="de-AT" sz="1400" kern="1200" dirty="0">
              <a:sym typeface="Symbol"/>
            </a:rPr>
            <a:t>Tagesaktueller Notendurchschnitt lt. </a:t>
          </a:r>
          <a:r>
            <a:rPr lang="de-AT" sz="1400" kern="1200" dirty="0" err="1">
              <a:sym typeface="Symbol"/>
            </a:rPr>
            <a:t>student</a:t>
          </a:r>
          <a:r>
            <a:rPr lang="de-AT" sz="1400" kern="1200" dirty="0">
              <a:sym typeface="Symbol"/>
            </a:rPr>
            <a:t> </a:t>
          </a:r>
          <a:r>
            <a:rPr lang="de-AT" sz="1400" kern="1200" dirty="0" err="1">
              <a:sym typeface="Symbol"/>
            </a:rPr>
            <a:t>ranking</a:t>
          </a:r>
          <a:endParaRPr lang="de-AT" sz="1400" kern="1200" dirty="0"/>
        </a:p>
        <a:p>
          <a:pPr marL="114300" lvl="1" indent="-114300" algn="l" defTabSz="622300">
            <a:lnSpc>
              <a:spcPct val="90000"/>
            </a:lnSpc>
            <a:spcBef>
              <a:spcPct val="0"/>
            </a:spcBef>
            <a:spcAft>
              <a:spcPct val="15000"/>
            </a:spcAft>
            <a:buChar char="•"/>
          </a:pPr>
          <a:r>
            <a:rPr lang="de-DE" sz="1400" kern="1200" dirty="0"/>
            <a:t>Aktueller Erfolgsnachweis</a:t>
          </a:r>
          <a:endParaRPr lang="de-AT" sz="1400" kern="1200" dirty="0"/>
        </a:p>
      </dsp:txBody>
      <dsp:txXfrm>
        <a:off x="265108" y="696269"/>
        <a:ext cx="6302549" cy="939976"/>
      </dsp:txXfrm>
    </dsp:sp>
    <dsp:sp modelId="{66EDC163-43C2-4766-93DB-1BC3CDD3DCC8}">
      <dsp:nvSpPr>
        <dsp:cNvPr id="0" name=""/>
        <dsp:cNvSpPr/>
      </dsp:nvSpPr>
      <dsp:spPr>
        <a:xfrm>
          <a:off x="832597" y="1728439"/>
          <a:ext cx="7343433" cy="992022"/>
        </a:xfrm>
        <a:prstGeom prst="roundRect">
          <a:avLst>
            <a:gd name="adj" fmla="val 10000"/>
          </a:avLst>
        </a:prstGeom>
        <a:solidFill>
          <a:schemeClr val="accent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b="1" kern="1200" dirty="0"/>
            <a:t>Auswahlkriterien:</a:t>
          </a:r>
          <a:endParaRPr lang="de-AT" sz="1400" b="1" kern="1200" dirty="0"/>
        </a:p>
        <a:p>
          <a:pPr marL="114300" lvl="1" indent="-114300" algn="l" defTabSz="622300">
            <a:lnSpc>
              <a:spcPct val="90000"/>
            </a:lnSpc>
            <a:spcBef>
              <a:spcPct val="0"/>
            </a:spcBef>
            <a:spcAft>
              <a:spcPct val="15000"/>
            </a:spcAft>
            <a:buChar char="•"/>
          </a:pPr>
          <a:r>
            <a:rPr lang="de-DE" sz="1400" kern="1200" dirty="0"/>
            <a:t>Absolvieren von PFO im ersten Abschnitt</a:t>
          </a:r>
          <a:endParaRPr lang="de-AT" sz="1400" kern="1200" dirty="0"/>
        </a:p>
        <a:p>
          <a:pPr marL="114300" lvl="1" indent="-114300" algn="l" defTabSz="622300">
            <a:lnSpc>
              <a:spcPct val="90000"/>
            </a:lnSpc>
            <a:spcBef>
              <a:spcPct val="0"/>
            </a:spcBef>
            <a:spcAft>
              <a:spcPct val="15000"/>
            </a:spcAft>
            <a:buChar char="•"/>
          </a:pPr>
          <a:r>
            <a:rPr lang="de-DE" sz="1400" kern="1200" dirty="0"/>
            <a:t>Notendurchschnitt aller abgelegten Prüfungen</a:t>
          </a:r>
          <a:endParaRPr lang="de-AT" sz="1400" kern="1200" dirty="0"/>
        </a:p>
        <a:p>
          <a:pPr marL="114300" lvl="1" indent="-114300" algn="l" defTabSz="622300">
            <a:lnSpc>
              <a:spcPct val="90000"/>
            </a:lnSpc>
            <a:spcBef>
              <a:spcPct val="0"/>
            </a:spcBef>
            <a:spcAft>
              <a:spcPct val="15000"/>
            </a:spcAft>
            <a:buChar char="•"/>
          </a:pPr>
          <a:r>
            <a:rPr lang="de-DE" sz="1400" kern="1200" dirty="0"/>
            <a:t>Anzahl der abgelegten Prüfungen (ECTS)</a:t>
          </a:r>
          <a:endParaRPr lang="de-AT" sz="1400" kern="1200" dirty="0"/>
        </a:p>
      </dsp:txBody>
      <dsp:txXfrm>
        <a:off x="861652" y="1757494"/>
        <a:ext cx="6166941" cy="933912"/>
      </dsp:txXfrm>
    </dsp:sp>
    <dsp:sp modelId="{CA523820-C66B-4DBD-B409-2EF91272C69F}">
      <dsp:nvSpPr>
        <dsp:cNvPr id="0" name=""/>
        <dsp:cNvSpPr/>
      </dsp:nvSpPr>
      <dsp:spPr>
        <a:xfrm>
          <a:off x="1610802" y="2816710"/>
          <a:ext cx="6803066" cy="812407"/>
        </a:xfrm>
        <a:prstGeom prst="roundRect">
          <a:avLst>
            <a:gd name="adj" fmla="val 10000"/>
          </a:avLst>
        </a:prstGeom>
        <a:solidFill>
          <a:schemeClr val="accent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b="1" kern="1200" dirty="0"/>
            <a:t>Ranking</a:t>
          </a:r>
          <a:r>
            <a:rPr lang="de-DE" sz="1400" kern="1200" dirty="0"/>
            <a:t> der Bewerbungen: Gewichtung der Durchschnittsnote mit den absolvierten ECTS</a:t>
          </a:r>
          <a:endParaRPr lang="de-AT" sz="1400" kern="1200" dirty="0"/>
        </a:p>
      </dsp:txBody>
      <dsp:txXfrm>
        <a:off x="1634597" y="2840505"/>
        <a:ext cx="5719390" cy="764817"/>
      </dsp:txXfrm>
    </dsp:sp>
    <dsp:sp modelId="{B82F1742-0681-4DBE-8E9D-DE01A8E464AE}">
      <dsp:nvSpPr>
        <dsp:cNvPr id="0" name=""/>
        <dsp:cNvSpPr/>
      </dsp:nvSpPr>
      <dsp:spPr>
        <a:xfrm>
          <a:off x="2084808" y="3700965"/>
          <a:ext cx="6803066" cy="8124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b="1" kern="1200" dirty="0"/>
            <a:t>Aufnahme</a:t>
          </a:r>
          <a:r>
            <a:rPr lang="de-DE" sz="1400" kern="1200" dirty="0"/>
            <a:t> der </a:t>
          </a:r>
          <a:r>
            <a:rPr lang="de-DE" sz="1400" b="1" kern="1200" dirty="0"/>
            <a:t>besten sechzig </a:t>
          </a:r>
          <a:r>
            <a:rPr lang="de-DE" sz="1400" kern="1200" dirty="0"/>
            <a:t>Bewerbungen des Rankings in die SBWL</a:t>
          </a:r>
          <a:endParaRPr lang="de-AT" sz="1400" kern="1200" dirty="0"/>
        </a:p>
      </dsp:txBody>
      <dsp:txXfrm>
        <a:off x="2108603" y="3724760"/>
        <a:ext cx="5719390" cy="764817"/>
      </dsp:txXfrm>
    </dsp:sp>
    <dsp:sp modelId="{423A10BE-FF42-4128-9146-E207FCD06612}">
      <dsp:nvSpPr>
        <dsp:cNvPr id="0" name=""/>
        <dsp:cNvSpPr/>
      </dsp:nvSpPr>
      <dsp:spPr>
        <a:xfrm>
          <a:off x="6361740" y="571477"/>
          <a:ext cx="528064" cy="528064"/>
        </a:xfrm>
        <a:prstGeom prst="downArrow">
          <a:avLst>
            <a:gd name="adj1" fmla="val 55000"/>
            <a:gd name="adj2" fmla="val 45000"/>
          </a:avLst>
        </a:prstGeom>
        <a:solidFill>
          <a:schemeClr val="accent2">
            <a:lumMod val="25000"/>
            <a:lumOff val="75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AT" sz="2400" kern="1200"/>
        </a:p>
      </dsp:txBody>
      <dsp:txXfrm>
        <a:off x="6480554" y="571477"/>
        <a:ext cx="290436" cy="397368"/>
      </dsp:txXfrm>
    </dsp:sp>
    <dsp:sp modelId="{D5355586-B737-4FF6-AA84-471027439C02}">
      <dsp:nvSpPr>
        <dsp:cNvPr id="0" name=""/>
        <dsp:cNvSpPr/>
      </dsp:nvSpPr>
      <dsp:spPr>
        <a:xfrm>
          <a:off x="6869761" y="1632642"/>
          <a:ext cx="528064" cy="528064"/>
        </a:xfrm>
        <a:prstGeom prst="downArrow">
          <a:avLst>
            <a:gd name="adj1" fmla="val 55000"/>
            <a:gd name="adj2" fmla="val 45000"/>
          </a:avLst>
        </a:prstGeom>
        <a:solidFill>
          <a:schemeClr val="accent2">
            <a:lumMod val="25000"/>
            <a:lumOff val="75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AT" sz="2400" kern="1200" dirty="0"/>
        </a:p>
      </dsp:txBody>
      <dsp:txXfrm>
        <a:off x="6988575" y="1632642"/>
        <a:ext cx="290436" cy="397368"/>
      </dsp:txXfrm>
    </dsp:sp>
    <dsp:sp modelId="{E417C357-71AA-461D-A893-C7CEAF071DE6}">
      <dsp:nvSpPr>
        <dsp:cNvPr id="0" name=""/>
        <dsp:cNvSpPr/>
      </dsp:nvSpPr>
      <dsp:spPr>
        <a:xfrm>
          <a:off x="7377783" y="2720918"/>
          <a:ext cx="528064" cy="528064"/>
        </a:xfrm>
        <a:prstGeom prst="downArrow">
          <a:avLst>
            <a:gd name="adj1" fmla="val 55000"/>
            <a:gd name="adj2" fmla="val 45000"/>
          </a:avLst>
        </a:prstGeom>
        <a:solidFill>
          <a:schemeClr val="accent2">
            <a:lumMod val="25000"/>
            <a:lumOff val="75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AT" sz="2400" kern="1200"/>
        </a:p>
      </dsp:txBody>
      <dsp:txXfrm>
        <a:off x="7496597" y="2720918"/>
        <a:ext cx="290436" cy="397368"/>
      </dsp:txXfrm>
    </dsp:sp>
    <dsp:sp modelId="{69DC4C56-0E80-4134-B569-4D6E1D05C3F6}">
      <dsp:nvSpPr>
        <dsp:cNvPr id="0" name=""/>
        <dsp:cNvSpPr/>
      </dsp:nvSpPr>
      <dsp:spPr>
        <a:xfrm>
          <a:off x="7885804" y="3617145"/>
          <a:ext cx="528064" cy="528064"/>
        </a:xfrm>
        <a:prstGeom prst="downArrow">
          <a:avLst>
            <a:gd name="adj1" fmla="val 55000"/>
            <a:gd name="adj2" fmla="val 45000"/>
          </a:avLst>
        </a:prstGeom>
        <a:solidFill>
          <a:schemeClr val="accent2">
            <a:lumMod val="25000"/>
            <a:lumOff val="75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AT" sz="2400" kern="1200"/>
        </a:p>
      </dsp:txBody>
      <dsp:txXfrm>
        <a:off x="8004618" y="3617145"/>
        <a:ext cx="290436" cy="397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CA581-9D8E-494A-8F30-EAABD72076D0}">
      <dsp:nvSpPr>
        <dsp:cNvPr id="0" name=""/>
        <dsp:cNvSpPr/>
      </dsp:nvSpPr>
      <dsp:spPr>
        <a:xfrm>
          <a:off x="0" y="-94235"/>
          <a:ext cx="7279798" cy="163947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Absolvieren von Kurs 5 </a:t>
          </a:r>
          <a:br>
            <a:rPr lang="de-DE" sz="2200" kern="1200" dirty="0"/>
          </a:br>
          <a:r>
            <a:rPr lang="de-DE" sz="2200" b="1" kern="1200" dirty="0"/>
            <a:t>Bachelor Thesis</a:t>
          </a:r>
          <a:br>
            <a:rPr lang="de-DE" sz="2200" b="1" kern="1200" dirty="0"/>
          </a:br>
          <a:r>
            <a:rPr lang="de-DE" sz="2200" kern="1200" dirty="0"/>
            <a:t>zu Semesterbeginn (auch evtl. Seminararbeiten möglich)</a:t>
          </a:r>
          <a:endParaRPr lang="de-AT" sz="2200" kern="1200" dirty="0"/>
        </a:p>
      </dsp:txBody>
      <dsp:txXfrm>
        <a:off x="48019" y="-46216"/>
        <a:ext cx="5895345" cy="1543437"/>
      </dsp:txXfrm>
    </dsp:sp>
    <dsp:sp modelId="{50F2B40A-B23F-4078-A76C-F811F6AF6630}">
      <dsp:nvSpPr>
        <dsp:cNvPr id="0" name=""/>
        <dsp:cNvSpPr/>
      </dsp:nvSpPr>
      <dsp:spPr>
        <a:xfrm>
          <a:off x="514938" y="1644824"/>
          <a:ext cx="7279798" cy="1262533"/>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Abgabe eines </a:t>
          </a:r>
          <a:r>
            <a:rPr lang="de-DE" sz="2200" b="1" kern="1200" dirty="0"/>
            <a:t>Exposés </a:t>
          </a:r>
          <a:r>
            <a:rPr lang="de-DE" sz="2200" b="0" kern="1200" dirty="0"/>
            <a:t>im Anschluss an den Kurs </a:t>
          </a:r>
          <a:r>
            <a:rPr lang="de-DE" sz="2200" kern="1200" dirty="0"/>
            <a:t>auf </a:t>
          </a:r>
          <a:r>
            <a:rPr lang="de-DE" sz="2200" kern="1200" dirty="0" err="1"/>
            <a:t>Learn@WU</a:t>
          </a:r>
          <a:endParaRPr lang="de-AT" sz="2200" kern="1200" dirty="0"/>
        </a:p>
      </dsp:txBody>
      <dsp:txXfrm>
        <a:off x="551916" y="1681802"/>
        <a:ext cx="5742860" cy="1188577"/>
      </dsp:txXfrm>
    </dsp:sp>
    <dsp:sp modelId="{F0683B2E-11EC-463C-93E6-E1B928EF6987}">
      <dsp:nvSpPr>
        <dsp:cNvPr id="0" name=""/>
        <dsp:cNvSpPr/>
      </dsp:nvSpPr>
      <dsp:spPr>
        <a:xfrm>
          <a:off x="1284670" y="3015501"/>
          <a:ext cx="7279798" cy="1262533"/>
        </a:xfrm>
        <a:prstGeom prst="roundRect">
          <a:avLst>
            <a:gd name="adj" fmla="val 10000"/>
          </a:avLst>
        </a:prstGeom>
        <a:solidFill>
          <a:schemeClr val="accent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Entscheidung über </a:t>
          </a:r>
          <a:r>
            <a:rPr lang="de-DE" sz="2200" b="1" kern="1200" dirty="0"/>
            <a:t>Annahme oder Ablehnung</a:t>
          </a:r>
          <a:r>
            <a:rPr lang="de-DE" sz="2200" kern="1200" dirty="0"/>
            <a:t> in einer Institutsbesprechung</a:t>
          </a:r>
          <a:endParaRPr lang="de-AT" sz="2200" kern="1200" dirty="0"/>
        </a:p>
      </dsp:txBody>
      <dsp:txXfrm>
        <a:off x="1321648" y="3052479"/>
        <a:ext cx="5742860" cy="1188577"/>
      </dsp:txXfrm>
    </dsp:sp>
    <dsp:sp modelId="{B4004429-3AC5-4F11-B77F-CECBA26D4DD0}">
      <dsp:nvSpPr>
        <dsp:cNvPr id="0" name=""/>
        <dsp:cNvSpPr/>
      </dsp:nvSpPr>
      <dsp:spPr>
        <a:xfrm>
          <a:off x="6459152" y="1051656"/>
          <a:ext cx="820646" cy="820646"/>
        </a:xfrm>
        <a:prstGeom prst="downArrow">
          <a:avLst>
            <a:gd name="adj1" fmla="val 55000"/>
            <a:gd name="adj2" fmla="val 45000"/>
          </a:avLst>
        </a:prstGeom>
        <a:solidFill>
          <a:schemeClr val="accent2">
            <a:lumMod val="25000"/>
            <a:lumOff val="75000"/>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de-AT" sz="4000" kern="1200"/>
        </a:p>
      </dsp:txBody>
      <dsp:txXfrm>
        <a:off x="6643797" y="1051656"/>
        <a:ext cx="451356" cy="617536"/>
      </dsp:txXfrm>
    </dsp:sp>
    <dsp:sp modelId="{8296D744-9EBF-48A2-82FB-9E7F1A0FD5FE}">
      <dsp:nvSpPr>
        <dsp:cNvPr id="0" name=""/>
        <dsp:cNvSpPr/>
      </dsp:nvSpPr>
      <dsp:spPr>
        <a:xfrm>
          <a:off x="7074028" y="2398694"/>
          <a:ext cx="820646" cy="820646"/>
        </a:xfrm>
        <a:prstGeom prst="downArrow">
          <a:avLst>
            <a:gd name="adj1" fmla="val 55000"/>
            <a:gd name="adj2" fmla="val 45000"/>
          </a:avLst>
        </a:prstGeom>
        <a:solidFill>
          <a:schemeClr val="accent2">
            <a:lumMod val="25000"/>
            <a:lumOff val="75000"/>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de-AT" sz="4000" kern="1200" dirty="0"/>
        </a:p>
      </dsp:txBody>
      <dsp:txXfrm>
        <a:off x="7258673" y="2398694"/>
        <a:ext cx="451356" cy="6175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18971" y="1"/>
            <a:ext cx="2921582" cy="493633"/>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15.01.2024</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9377317"/>
            <a:ext cx="2921582" cy="493633"/>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18971" y="9377317"/>
            <a:ext cx="2921582" cy="493633"/>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18971" y="1"/>
            <a:ext cx="2921582" cy="493633"/>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15.01.2024</a:t>
            </a:fld>
            <a:endParaRPr lang="de-AT" dirty="0"/>
          </a:p>
        </p:txBody>
      </p:sp>
      <p:sp>
        <p:nvSpPr>
          <p:cNvPr id="4" name="Folienbildplatzhalter 3"/>
          <p:cNvSpPr>
            <a:spLocks noGrp="1" noRot="1" noChangeAspect="1"/>
          </p:cNvSpPr>
          <p:nvPr>
            <p:ph type="sldImg" idx="2"/>
          </p:nvPr>
        </p:nvSpPr>
        <p:spPr>
          <a:xfrm>
            <a:off x="407988" y="739775"/>
            <a:ext cx="5926137" cy="3703638"/>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9377317"/>
            <a:ext cx="2921582" cy="493633"/>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18971" y="9377317"/>
            <a:ext cx="2921582" cy="493633"/>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19CC2FD-B32F-4992-A15B-F95E2E35C81B}" type="slidenum">
              <a:rPr lang="de-AT" smtClean="0"/>
              <a:pPr/>
              <a:t>5</a:t>
            </a:fld>
            <a:endParaRPr lang="de-AT" dirty="0"/>
          </a:p>
        </p:txBody>
      </p:sp>
    </p:spTree>
    <p:extLst>
      <p:ext uri="{BB962C8B-B14F-4D97-AF65-F5344CB8AC3E}">
        <p14:creationId xmlns:p14="http://schemas.microsoft.com/office/powerpoint/2010/main" val="352488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kern="1200" dirty="0">
                <a:solidFill>
                  <a:schemeClr val="bg1"/>
                </a:solidFill>
                <a:latin typeface="Verdana" pitchFamily="34" charset="0"/>
                <a:ea typeface="+mn-ea"/>
                <a:cs typeface="+mn-cs"/>
              </a:rPr>
              <a:t>Prüfungsmodus</a:t>
            </a:r>
            <a:r>
              <a:rPr kumimoji="0" lang="de-DE" sz="1200" b="1" kern="1200" baseline="0" dirty="0">
                <a:solidFill>
                  <a:schemeClr val="bg1"/>
                </a:solidFill>
                <a:latin typeface="Verdana" pitchFamily="34" charset="0"/>
                <a:ea typeface="+mn-ea"/>
                <a:cs typeface="+mn-cs"/>
              </a:rPr>
              <a:t> A: 5 Scheine, keine Fachprüfung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kern="1200" baseline="0" dirty="0">
                <a:solidFill>
                  <a:schemeClr val="bg1"/>
                </a:solidFill>
                <a:latin typeface="Verdana" pitchFamily="34" charset="0"/>
                <a:ea typeface="+mn-ea"/>
                <a:cs typeface="+mn-cs"/>
              </a:rPr>
              <a:t>Abgeschlossener Kurs 1 als Voraussetzung für Kurs 5</a:t>
            </a:r>
            <a:endParaRPr kumimoji="0" lang="de-AT" sz="1200" b="1" kern="1200" dirty="0">
              <a:solidFill>
                <a:schemeClr val="bg1"/>
              </a:solidFill>
              <a:latin typeface="Verdana" pitchFamily="34" charset="0"/>
              <a:ea typeface="+mn-ea"/>
              <a:cs typeface="+mn-cs"/>
            </a:endParaRPr>
          </a:p>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6</a:t>
            </a:fld>
            <a:endParaRPr lang="de-AT" dirty="0"/>
          </a:p>
        </p:txBody>
      </p:sp>
    </p:spTree>
    <p:extLst>
      <p:ext uri="{BB962C8B-B14F-4D97-AF65-F5344CB8AC3E}">
        <p14:creationId xmlns:p14="http://schemas.microsoft.com/office/powerpoint/2010/main" val="10298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0DBFB593-90D8-42EF-B042-3F5628C06FFC}" type="slidenum">
              <a:rPr lang="de-AT" smtClean="0"/>
              <a:pPr/>
              <a:t>8</a:t>
            </a:fld>
            <a:endParaRPr lang="de-AT" dirty="0"/>
          </a:p>
        </p:txBody>
      </p:sp>
    </p:spTree>
    <p:extLst>
      <p:ext uri="{BB962C8B-B14F-4D97-AF65-F5344CB8AC3E}">
        <p14:creationId xmlns:p14="http://schemas.microsoft.com/office/powerpoint/2010/main" val="159800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163190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10</a:t>
            </a:fld>
            <a:endParaRPr lang="de-AT" dirty="0"/>
          </a:p>
        </p:txBody>
      </p:sp>
    </p:spTree>
    <p:extLst>
      <p:ext uri="{BB962C8B-B14F-4D97-AF65-F5344CB8AC3E}">
        <p14:creationId xmlns:p14="http://schemas.microsoft.com/office/powerpoint/2010/main" val="410118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11</a:t>
            </a:fld>
            <a:endParaRPr lang="de-AT" dirty="0"/>
          </a:p>
        </p:txBody>
      </p:sp>
    </p:spTree>
    <p:extLst>
      <p:ext uri="{BB962C8B-B14F-4D97-AF65-F5344CB8AC3E}">
        <p14:creationId xmlns:p14="http://schemas.microsoft.com/office/powerpoint/2010/main" val="323526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19CC2FD-B32F-4992-A15B-F95E2E35C81B}" type="slidenum">
              <a:rPr lang="de-AT" smtClean="0"/>
              <a:pPr/>
              <a:t>12</a:t>
            </a:fld>
            <a:endParaRPr lang="de-AT" dirty="0"/>
          </a:p>
        </p:txBody>
      </p:sp>
    </p:spTree>
    <p:extLst>
      <p:ext uri="{BB962C8B-B14F-4D97-AF65-F5344CB8AC3E}">
        <p14:creationId xmlns:p14="http://schemas.microsoft.com/office/powerpoint/2010/main" val="3754239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endParaRPr lang="de-AT" dirty="0"/>
          </a:p>
        </p:txBody>
      </p:sp>
      <p:sp>
        <p:nvSpPr>
          <p:cNvPr id="3" name="Fußzeilenplatzhalter 2"/>
          <p:cNvSpPr>
            <a:spLocks noGrp="1"/>
          </p:cNvSpPr>
          <p:nvPr>
            <p:ph type="ftr" sz="quarter" idx="14"/>
          </p:nvPr>
        </p:nvSpPr>
        <p:spPr/>
        <p:txBody>
          <a:bodyPr/>
          <a:lstStyle/>
          <a:p>
            <a:endParaRPr lang="de-AT" dirty="0"/>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‹Nr.›</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4" name="Date Placeholder 3"/>
          <p:cNvSpPr>
            <a:spLocks noGrp="1"/>
          </p:cNvSpPr>
          <p:nvPr>
            <p:ph type="dt" sz="half" idx="12"/>
          </p:nvPr>
        </p:nvSpPr>
        <p:spPr/>
        <p:txBody>
          <a:bodyPr/>
          <a:lstStyle/>
          <a:p>
            <a:endParaRPr lang="de-AT" dirty="0"/>
          </a:p>
        </p:txBody>
      </p:sp>
      <p:sp>
        <p:nvSpPr>
          <p:cNvPr id="5" name="Footer Placeholder 4"/>
          <p:cNvSpPr>
            <a:spLocks noGrp="1"/>
          </p:cNvSpPr>
          <p:nvPr>
            <p:ph type="ftr" sz="quarter" idx="13"/>
          </p:nvPr>
        </p:nvSpPr>
        <p:spPr/>
        <p:txBody>
          <a:bodyPr/>
          <a:lstStyle/>
          <a:p>
            <a:endParaRPr lang="de-AT" dirty="0"/>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‹Nr.›</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endParaRPr lang="de-AT" dirty="0"/>
          </a:p>
        </p:txBody>
      </p:sp>
      <p:sp>
        <p:nvSpPr>
          <p:cNvPr id="9" name="Fußzeilenplatzhalter 8"/>
          <p:cNvSpPr>
            <a:spLocks noGrp="1"/>
          </p:cNvSpPr>
          <p:nvPr>
            <p:ph type="ftr" sz="quarter" idx="11"/>
          </p:nvPr>
        </p:nvSpPr>
        <p:spPr/>
        <p:txBody>
          <a:bodyPr/>
          <a:lstStyle/>
          <a:p>
            <a:endParaRPr lang="de-AT" dirty="0"/>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endParaRPr lang="de-AT" dirty="0"/>
          </a:p>
        </p:txBody>
      </p:sp>
      <p:sp>
        <p:nvSpPr>
          <p:cNvPr id="11" name="Fußzeilenplatzhalter 10"/>
          <p:cNvSpPr>
            <a:spLocks noGrp="1"/>
          </p:cNvSpPr>
          <p:nvPr>
            <p:ph type="ftr" sz="quarter" idx="15"/>
          </p:nvPr>
        </p:nvSpPr>
        <p:spPr/>
        <p:txBody>
          <a:bodyPr/>
          <a:lstStyle/>
          <a:p>
            <a:endParaRPr lang="de-AT" dirty="0"/>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endParaRPr lang="de-AT" dirty="0"/>
          </a:p>
        </p:txBody>
      </p:sp>
      <p:sp>
        <p:nvSpPr>
          <p:cNvPr id="9" name="Fußzeilenplatzhalter 8"/>
          <p:cNvSpPr>
            <a:spLocks noGrp="1"/>
          </p:cNvSpPr>
          <p:nvPr>
            <p:ph type="ftr" sz="quarter" idx="12"/>
          </p:nvPr>
        </p:nvSpPr>
        <p:spPr/>
        <p:txBody>
          <a:bodyPr/>
          <a:lstStyle/>
          <a:p>
            <a:endParaRPr lang="de-AT" dirty="0"/>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‹Nr.›</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endParaRPr lang="de-AT" dirty="0"/>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7"/>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endParaRPr lang="de-AT" dirty="0"/>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‹Nr.›</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231378748"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oeh-wu.at/service/sbwl/personalmanage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87338" y="2941638"/>
            <a:ext cx="4284662" cy="682440"/>
          </a:xfrm>
        </p:spPr>
        <p:txBody>
          <a:bodyPr/>
          <a:lstStyle/>
          <a:p>
            <a:r>
              <a:rPr lang="de-AT" sz="1600" dirty="0"/>
              <a:t>Prof. Michael Müller-Camen, </a:t>
            </a:r>
            <a:r>
              <a:rPr lang="de-AT" sz="1600" dirty="0" err="1"/>
              <a:t>Ph.D</a:t>
            </a:r>
            <a:endParaRPr lang="de-AT" sz="1600" dirty="0"/>
          </a:p>
        </p:txBody>
      </p:sp>
      <p:sp>
        <p:nvSpPr>
          <p:cNvPr id="4" name="Titel 3"/>
          <p:cNvSpPr>
            <a:spLocks noGrp="1"/>
          </p:cNvSpPr>
          <p:nvPr>
            <p:ph type="ctrTitle"/>
          </p:nvPr>
        </p:nvSpPr>
        <p:spPr>
          <a:xfrm>
            <a:off x="605405" y="1301365"/>
            <a:ext cx="5703955" cy="1026000"/>
          </a:xfrm>
        </p:spPr>
        <p:txBody>
          <a:bodyPr/>
          <a:lstStyle/>
          <a:p>
            <a:r>
              <a:rPr lang="de-AT" dirty="0"/>
              <a:t>SBWL Personalmanagement</a:t>
            </a:r>
          </a:p>
        </p:txBody>
      </p:sp>
      <p:sp>
        <p:nvSpPr>
          <p:cNvPr id="5" name="Untertitel 4"/>
          <p:cNvSpPr>
            <a:spLocks noGrp="1"/>
          </p:cNvSpPr>
          <p:nvPr>
            <p:ph type="subTitle" idx="1"/>
          </p:nvPr>
        </p:nvSpPr>
        <p:spPr/>
        <p:txBody>
          <a:bodyPr/>
          <a:lstStyle/>
          <a:p>
            <a:r>
              <a:rPr lang="de-AT" dirty="0"/>
              <a:t>Institut für Personalmanagement</a:t>
            </a:r>
          </a:p>
        </p:txBody>
      </p:sp>
    </p:spTree>
    <p:extLst>
      <p:ext uri="{BB962C8B-B14F-4D97-AF65-F5344CB8AC3E}">
        <p14:creationId xmlns:p14="http://schemas.microsoft.com/office/powerpoint/2010/main" val="13350680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Aufnahme in die SBWL</a:t>
            </a:r>
            <a:endParaRPr lang="de-AT" dirty="0"/>
          </a:p>
        </p:txBody>
      </p:sp>
      <p:sp>
        <p:nvSpPr>
          <p:cNvPr id="3" name="Inhaltsplatzhalter 2"/>
          <p:cNvSpPr>
            <a:spLocks noGrp="1"/>
          </p:cNvSpPr>
          <p:nvPr>
            <p:ph idx="1"/>
          </p:nvPr>
        </p:nvSpPr>
        <p:spPr>
          <a:xfrm>
            <a:off x="1141663" y="1614273"/>
            <a:ext cx="6390963" cy="3652143"/>
          </a:xfrm>
        </p:spPr>
        <p:txBody>
          <a:bodyPr/>
          <a:lstStyle/>
          <a:p>
            <a:endParaRPr lang="de-AT" dirty="0"/>
          </a:p>
        </p:txBody>
      </p:sp>
      <p:sp>
        <p:nvSpPr>
          <p:cNvPr id="4" name="Fußzeilenplatzhalter 3"/>
          <p:cNvSpPr>
            <a:spLocks noGrp="1"/>
          </p:cNvSpPr>
          <p:nvPr>
            <p:ph type="ftr" sz="quarter" idx="10"/>
          </p:nvPr>
        </p:nvSpPr>
        <p:spPr/>
        <p:txBody>
          <a:bodyPr/>
          <a:lstStyle/>
          <a:p>
            <a:r>
              <a:rPr lang="de-AT"/>
              <a:t>Univ. Prof. Michael Müller-Camen, Ph.D., Kurs 2 - PI 6166, SS 2016</a:t>
            </a:r>
            <a:endParaRPr lang="de-AT" dirty="0"/>
          </a:p>
        </p:txBody>
      </p:sp>
      <p:graphicFrame>
        <p:nvGraphicFramePr>
          <p:cNvPr id="5" name="Inhaltsplatzhalter 5"/>
          <p:cNvGraphicFramePr>
            <a:graphicFrameLocks/>
          </p:cNvGraphicFramePr>
          <p:nvPr>
            <p:extLst>
              <p:ext uri="{D42A27DB-BD31-4B8C-83A1-F6EECF244321}">
                <p14:modId xmlns:p14="http://schemas.microsoft.com/office/powerpoint/2010/main" val="3827971129"/>
              </p:ext>
            </p:extLst>
          </p:nvPr>
        </p:nvGraphicFramePr>
        <p:xfrm>
          <a:off x="187287" y="1156771"/>
          <a:ext cx="8835151" cy="4513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751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7016" y="358598"/>
            <a:ext cx="5525218" cy="952500"/>
          </a:xfrm>
        </p:spPr>
        <p:txBody>
          <a:bodyPr/>
          <a:lstStyle/>
          <a:p>
            <a:r>
              <a:rPr lang="de-AT" dirty="0"/>
              <a:t>Betreuung von Bachelorarbeiten</a:t>
            </a:r>
          </a:p>
        </p:txBody>
      </p:sp>
      <p:graphicFrame>
        <p:nvGraphicFramePr>
          <p:cNvPr id="7" name="Inhaltsplatzhalter 4"/>
          <p:cNvGraphicFramePr>
            <a:graphicFrameLocks/>
          </p:cNvGraphicFramePr>
          <p:nvPr>
            <p:extLst>
              <p:ext uri="{D42A27DB-BD31-4B8C-83A1-F6EECF244321}">
                <p14:modId xmlns:p14="http://schemas.microsoft.com/office/powerpoint/2010/main" val="1930015057"/>
              </p:ext>
            </p:extLst>
          </p:nvPr>
        </p:nvGraphicFramePr>
        <p:xfrm>
          <a:off x="385590" y="1311098"/>
          <a:ext cx="8564469" cy="420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47156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017-E351-2C49-9DAB-749A4F7948FE}"/>
              </a:ext>
            </a:extLst>
          </p:cNvPr>
          <p:cNvSpPr>
            <a:spLocks noGrp="1"/>
          </p:cNvSpPr>
          <p:nvPr>
            <p:ph type="ctrTitle"/>
          </p:nvPr>
        </p:nvSpPr>
        <p:spPr/>
        <p:txBody>
          <a:bodyPr/>
          <a:lstStyle/>
          <a:p>
            <a:r>
              <a:rPr lang="de-DE" dirty="0"/>
              <a:t>Fragen?</a:t>
            </a:r>
          </a:p>
        </p:txBody>
      </p:sp>
      <p:sp>
        <p:nvSpPr>
          <p:cNvPr id="4" name="Text Placeholder 3">
            <a:extLst>
              <a:ext uri="{FF2B5EF4-FFF2-40B4-BE49-F238E27FC236}">
                <a16:creationId xmlns:a16="http://schemas.microsoft.com/office/drawing/2014/main" id="{BDD75182-404A-F34B-933E-9D970CEDDC02}"/>
              </a:ext>
            </a:extLst>
          </p:cNvPr>
          <p:cNvSpPr>
            <a:spLocks noGrp="1"/>
          </p:cNvSpPr>
          <p:nvPr>
            <p:ph type="body" sz="quarter" idx="11"/>
          </p:nvPr>
        </p:nvSpPr>
        <p:spPr>
          <a:xfrm>
            <a:off x="4538949" y="2979829"/>
            <a:ext cx="4284662" cy="2144379"/>
          </a:xfrm>
        </p:spPr>
        <p:txBody>
          <a:bodyPr/>
          <a:lstStyle/>
          <a:p>
            <a:r>
              <a:rPr lang="de-DE" dirty="0"/>
              <a:t>Institut für Personalmanagement</a:t>
            </a:r>
          </a:p>
          <a:p>
            <a:r>
              <a:rPr lang="de-DE" dirty="0"/>
              <a:t>Michael Müller-Camen / </a:t>
            </a:r>
            <a:r>
              <a:rPr lang="de-DE"/>
              <a:t>Petra Peck</a:t>
            </a:r>
            <a:endParaRPr lang="de-DE" dirty="0"/>
          </a:p>
          <a:p>
            <a:r>
              <a:rPr lang="de-DE" dirty="0"/>
              <a:t>Gebäude D2/Eingang B</a:t>
            </a:r>
            <a:br>
              <a:rPr lang="de-DE" dirty="0"/>
            </a:br>
            <a:r>
              <a:rPr lang="de-DE" dirty="0"/>
              <a:t>Welthandelsplatz 1</a:t>
            </a:r>
            <a:br>
              <a:rPr lang="de-DE" dirty="0"/>
            </a:br>
            <a:r>
              <a:rPr lang="de-DE" dirty="0"/>
              <a:t>1020 Wien </a:t>
            </a:r>
          </a:p>
          <a:p>
            <a:r>
              <a:rPr lang="de-DE" dirty="0"/>
              <a:t>Tel: ++43-1-31336-4302 </a:t>
            </a:r>
            <a:br>
              <a:rPr lang="de-DE" dirty="0"/>
            </a:br>
            <a:r>
              <a:rPr lang="de-DE" dirty="0"/>
              <a:t>Fax: ++43-1-31336-90-4302 </a:t>
            </a:r>
            <a:br>
              <a:rPr lang="de-DE" dirty="0"/>
            </a:br>
            <a:r>
              <a:rPr lang="de-DE" dirty="0"/>
              <a:t>E-Mail: </a:t>
            </a:r>
            <a:r>
              <a:rPr lang="de-DE" dirty="0" err="1"/>
              <a:t>petra.peck@wu.ac.at</a:t>
            </a:r>
            <a:r>
              <a:rPr lang="de-DE" dirty="0"/>
              <a:t> </a:t>
            </a:r>
          </a:p>
        </p:txBody>
      </p:sp>
    </p:spTree>
    <p:extLst>
      <p:ext uri="{BB962C8B-B14F-4D97-AF65-F5344CB8AC3E}">
        <p14:creationId xmlns:p14="http://schemas.microsoft.com/office/powerpoint/2010/main" val="10742373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A155DC-6F50-4C49-B5F2-A210416B179B}"/>
              </a:ext>
            </a:extLst>
          </p:cNvPr>
          <p:cNvSpPr>
            <a:spLocks noGrp="1"/>
          </p:cNvSpPr>
          <p:nvPr>
            <p:ph idx="1"/>
          </p:nvPr>
        </p:nvSpPr>
        <p:spPr/>
        <p:txBody>
          <a:bodyPr>
            <a:normAutofit fontScale="92500" lnSpcReduction="10000"/>
          </a:bodyPr>
          <a:lstStyle/>
          <a:p>
            <a:pPr marL="0" indent="0">
              <a:buNone/>
            </a:pPr>
            <a:r>
              <a:rPr lang="de-AT" b="1" dirty="0">
                <a:solidFill>
                  <a:schemeClr val="accent1"/>
                </a:solidFill>
              </a:rPr>
              <a:t>Personalmanagement</a:t>
            </a:r>
            <a:r>
              <a:rPr lang="de-AT" dirty="0">
                <a:solidFill>
                  <a:schemeClr val="accent1"/>
                </a:solidFill>
              </a:rPr>
              <a:t> (</a:t>
            </a:r>
            <a:r>
              <a:rPr lang="de-AT" dirty="0"/>
              <a:t>auch Human Ressource Management genannt) </a:t>
            </a:r>
            <a:r>
              <a:rPr lang="de-AT" dirty="0">
                <a:solidFill>
                  <a:schemeClr val="accent1"/>
                </a:solidFill>
              </a:rPr>
              <a:t>=</a:t>
            </a:r>
          </a:p>
          <a:p>
            <a:pPr>
              <a:buFont typeface="Wingdings" panose="05000000000000000000" pitchFamily="2" charset="2"/>
              <a:buChar char="§"/>
            </a:pPr>
            <a:r>
              <a:rPr lang="de-AT" dirty="0"/>
              <a:t>Teilbereich der BWL, der sich mit Bedürfnissen der Organisationen und der Personen befasst</a:t>
            </a:r>
          </a:p>
          <a:p>
            <a:pPr>
              <a:buFont typeface="Wingdings" panose="05000000000000000000" pitchFamily="2" charset="2"/>
              <a:buChar char="§"/>
            </a:pPr>
            <a:r>
              <a:rPr lang="de-AT" dirty="0"/>
              <a:t>klassische Aufgabenbereiche des Personalmanagements:</a:t>
            </a:r>
          </a:p>
          <a:p>
            <a:pPr marL="573055" lvl="1" indent="-342900">
              <a:buFont typeface="Symbol" panose="05050102010706020507" pitchFamily="18" charset="2"/>
              <a:buChar char="-"/>
            </a:pPr>
            <a:r>
              <a:rPr lang="de-AT" dirty="0"/>
              <a:t>Rekrutierung </a:t>
            </a:r>
          </a:p>
          <a:p>
            <a:pPr marL="847693" lvl="2" indent="-342900">
              <a:buFont typeface="Symbol" panose="05050102010706020507" pitchFamily="18" charset="2"/>
              <a:buChar char="-"/>
            </a:pPr>
            <a:r>
              <a:rPr lang="de-AT" dirty="0"/>
              <a:t>Personalbeschaffung</a:t>
            </a:r>
          </a:p>
          <a:p>
            <a:pPr marL="847693" lvl="2" indent="-342900">
              <a:buFont typeface="Symbol" panose="05050102010706020507" pitchFamily="18" charset="2"/>
              <a:buChar char="-"/>
            </a:pPr>
            <a:r>
              <a:rPr lang="de-AT" dirty="0"/>
              <a:t>Personalauswahl</a:t>
            </a:r>
          </a:p>
          <a:p>
            <a:pPr marL="573055" lvl="1" indent="-342900">
              <a:buFont typeface="Symbol" panose="05050102010706020507" pitchFamily="18" charset="2"/>
              <a:buChar char="-"/>
            </a:pPr>
            <a:r>
              <a:rPr lang="de-AT" dirty="0"/>
              <a:t>Personalentwicklung</a:t>
            </a:r>
          </a:p>
          <a:p>
            <a:pPr marL="847693" lvl="2" indent="-342900">
              <a:buFont typeface="Symbol" panose="05050102010706020507" pitchFamily="18" charset="2"/>
              <a:buChar char="-"/>
            </a:pPr>
            <a:r>
              <a:rPr lang="de-AT" dirty="0" err="1"/>
              <a:t>Onboarding</a:t>
            </a:r>
            <a:endParaRPr lang="de-AT" dirty="0"/>
          </a:p>
          <a:p>
            <a:pPr marL="847693" lvl="2" indent="-342900">
              <a:buFont typeface="Symbol" panose="05050102010706020507" pitchFamily="18" charset="2"/>
              <a:buChar char="-"/>
            </a:pPr>
            <a:r>
              <a:rPr lang="de-AT" dirty="0"/>
              <a:t>Betriebliche Aus- und Weiterbildung</a:t>
            </a:r>
          </a:p>
          <a:p>
            <a:pPr marL="847693" lvl="2" indent="-342900">
              <a:buFont typeface="Symbol" panose="05050102010706020507" pitchFamily="18" charset="2"/>
              <a:buChar char="-"/>
            </a:pPr>
            <a:r>
              <a:rPr lang="de-AT" dirty="0"/>
              <a:t>Karrieremanagement</a:t>
            </a:r>
          </a:p>
          <a:p>
            <a:pPr marL="573055" lvl="1" indent="-342900">
              <a:buFont typeface="Symbol" panose="05050102010706020507" pitchFamily="18" charset="2"/>
              <a:buChar char="-"/>
            </a:pPr>
            <a:r>
              <a:rPr lang="de-AT" dirty="0"/>
              <a:t>Performance Management</a:t>
            </a:r>
          </a:p>
          <a:p>
            <a:pPr marL="847693" lvl="2" indent="-342900">
              <a:buFont typeface="Symbol" panose="05050102010706020507" pitchFamily="18" charset="2"/>
              <a:buChar char="-"/>
            </a:pPr>
            <a:r>
              <a:rPr lang="de-AT" dirty="0"/>
              <a:t>Personalbeurteilung</a:t>
            </a:r>
          </a:p>
          <a:p>
            <a:pPr marL="847693" lvl="2" indent="-342900">
              <a:buFont typeface="Symbol" panose="05050102010706020507" pitchFamily="18" charset="2"/>
              <a:buChar char="-"/>
            </a:pPr>
            <a:r>
              <a:rPr lang="de-AT" dirty="0"/>
              <a:t>Entlohnung</a:t>
            </a:r>
          </a:p>
          <a:p>
            <a:pPr marL="573055" lvl="1" indent="-342900">
              <a:buFont typeface="Symbol" panose="05050102010706020507" pitchFamily="18" charset="2"/>
              <a:buChar char="-"/>
            </a:pPr>
            <a:r>
              <a:rPr lang="de-AT" dirty="0" err="1"/>
              <a:t>Diversity</a:t>
            </a:r>
            <a:r>
              <a:rPr lang="de-AT" dirty="0"/>
              <a:t> Management</a:t>
            </a:r>
          </a:p>
          <a:p>
            <a:pPr marL="0" indent="0"/>
            <a:endParaRPr lang="de-AT" dirty="0">
              <a:solidFill>
                <a:schemeClr val="accent1">
                  <a:lumMod val="75000"/>
                  <a:lumOff val="25000"/>
                </a:schemeClr>
              </a:solidFill>
            </a:endParaRPr>
          </a:p>
          <a:p>
            <a:endParaRPr lang="de-AT" dirty="0"/>
          </a:p>
        </p:txBody>
      </p:sp>
      <p:sp>
        <p:nvSpPr>
          <p:cNvPr id="3" name="Titel 2">
            <a:extLst>
              <a:ext uri="{FF2B5EF4-FFF2-40B4-BE49-F238E27FC236}">
                <a16:creationId xmlns:a16="http://schemas.microsoft.com/office/drawing/2014/main" id="{660E9464-C83E-473D-87EC-403FCF6DF3A3}"/>
              </a:ext>
            </a:extLst>
          </p:cNvPr>
          <p:cNvSpPr>
            <a:spLocks noGrp="1"/>
          </p:cNvSpPr>
          <p:nvPr>
            <p:ph type="title"/>
          </p:nvPr>
        </p:nvSpPr>
        <p:spPr/>
        <p:txBody>
          <a:bodyPr/>
          <a:lstStyle/>
          <a:p>
            <a:r>
              <a:rPr lang="de-AT" dirty="0"/>
              <a:t>Definition PFO Buch</a:t>
            </a:r>
          </a:p>
        </p:txBody>
      </p:sp>
      <p:sp>
        <p:nvSpPr>
          <p:cNvPr id="4" name="Fußzeilenplatzhalter 3">
            <a:extLst>
              <a:ext uri="{FF2B5EF4-FFF2-40B4-BE49-F238E27FC236}">
                <a16:creationId xmlns:a16="http://schemas.microsoft.com/office/drawing/2014/main" id="{5398114A-3360-4E4F-9BD6-D1039EAAA04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800" b="0" i="0" u="none" strike="noStrike" kern="1200" cap="all" spc="0" normalizeH="0" baseline="0" noProof="0" dirty="0">
                <a:ln>
                  <a:noFill/>
                </a:ln>
                <a:solidFill>
                  <a:srgbClr val="000000">
                    <a:tint val="75000"/>
                  </a:srgbClr>
                </a:solidFill>
                <a:effectLst/>
                <a:uLnTx/>
                <a:uFillTx/>
                <a:latin typeface="Verdana"/>
                <a:ea typeface="+mn-ea"/>
                <a:cs typeface="+mn-cs"/>
              </a:rPr>
              <a:t>|   Personalauswahl</a:t>
            </a:r>
          </a:p>
        </p:txBody>
      </p:sp>
      <p:sp>
        <p:nvSpPr>
          <p:cNvPr id="5" name="Foliennummernplatzhalter 4">
            <a:extLst>
              <a:ext uri="{FF2B5EF4-FFF2-40B4-BE49-F238E27FC236}">
                <a16:creationId xmlns:a16="http://schemas.microsoft.com/office/drawing/2014/main" id="{02F405D7-F3D0-4BC1-882C-DD239C87879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800" b="0" i="0" u="none" strike="noStrike" kern="1200" cap="all" spc="0" normalizeH="0" baseline="0" noProof="0" dirty="0">
                <a:ln>
                  <a:noFill/>
                </a:ln>
                <a:solidFill>
                  <a:srgbClr val="000000">
                    <a:tint val="75000"/>
                  </a:srgbClr>
                </a:solidFill>
                <a:effectLst/>
                <a:uLnTx/>
                <a:uFillTx/>
                <a:latin typeface="Verdana"/>
                <a:ea typeface="+mn-ea"/>
                <a:cs typeface="+mn-cs"/>
              </a:rPr>
              <a:t>SEITE </a:t>
            </a:r>
            <a:fld id="{BE3DC40E-DBBE-4E2D-9EEC-FBF0DA0E9179}" type="slidenum">
              <a:rPr kumimoji="0" lang="de-AT" sz="80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AT" sz="800" b="0" i="0" u="none" strike="noStrike" kern="1200" cap="all" spc="0" normalizeH="0" baseline="0" noProof="0" dirty="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12038151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019" y="40232"/>
            <a:ext cx="5885258" cy="952500"/>
          </a:xfrm>
        </p:spPr>
        <p:txBody>
          <a:bodyPr>
            <a:normAutofit fontScale="90000"/>
          </a:bodyPr>
          <a:lstStyle/>
          <a:p>
            <a:r>
              <a:rPr lang="de-DE" dirty="0"/>
              <a:t>Inhalte SBWL Personalmanagement -</a:t>
            </a:r>
            <a:br>
              <a:rPr lang="de-DE" dirty="0"/>
            </a:br>
            <a:r>
              <a:rPr lang="de-DE" dirty="0"/>
              <a:t>Human </a:t>
            </a:r>
            <a:r>
              <a:rPr lang="de-DE" dirty="0" err="1"/>
              <a:t>Resource</a:t>
            </a:r>
            <a:r>
              <a:rPr lang="de-DE" dirty="0"/>
              <a:t> Management (HRM)</a:t>
            </a:r>
            <a:endParaRPr lang="de-AT" dirty="0">
              <a:solidFill>
                <a:srgbClr val="FF0000"/>
              </a:solidFill>
            </a:endParaRPr>
          </a:p>
        </p:txBody>
      </p:sp>
      <p:sp>
        <p:nvSpPr>
          <p:cNvPr id="5" name="Inhaltsplatzhalter 4"/>
          <p:cNvSpPr>
            <a:spLocks noGrp="1"/>
          </p:cNvSpPr>
          <p:nvPr>
            <p:ph idx="1"/>
          </p:nvPr>
        </p:nvSpPr>
        <p:spPr/>
        <p:txBody>
          <a:bodyPr>
            <a:normAutofit/>
          </a:bodyPr>
          <a:lstStyle/>
          <a:p>
            <a:pPr marL="0" indent="0">
              <a:buNone/>
            </a:pPr>
            <a:r>
              <a:rPr lang="de-DE" sz="2000" dirty="0"/>
              <a:t>PFO Vertiefung</a:t>
            </a:r>
          </a:p>
          <a:p>
            <a:pPr lvl="1"/>
            <a:r>
              <a:rPr lang="de-DE" sz="1800" dirty="0"/>
              <a:t>Rekrutierung</a:t>
            </a:r>
          </a:p>
          <a:p>
            <a:pPr lvl="1"/>
            <a:r>
              <a:rPr lang="de-DE" sz="1800" dirty="0"/>
              <a:t>Personalentwicklung</a:t>
            </a:r>
          </a:p>
          <a:p>
            <a:pPr lvl="1"/>
            <a:r>
              <a:rPr lang="de-DE" sz="1800" dirty="0"/>
              <a:t>Performance-Management (Personalcontrolling)</a:t>
            </a:r>
          </a:p>
          <a:p>
            <a:pPr marL="0" indent="0">
              <a:buNone/>
            </a:pPr>
            <a:r>
              <a:rPr lang="de-DE" sz="2000" dirty="0"/>
              <a:t>+ Neue Themen</a:t>
            </a:r>
          </a:p>
          <a:p>
            <a:pPr lvl="1"/>
            <a:r>
              <a:rPr lang="de-DE" sz="1800" dirty="0" err="1"/>
              <a:t>Sustainable</a:t>
            </a:r>
            <a:r>
              <a:rPr lang="de-DE" sz="1800" dirty="0"/>
              <a:t> HRM / Green HRM / Common </a:t>
            </a:r>
            <a:r>
              <a:rPr lang="de-DE" sz="1800" dirty="0" err="1"/>
              <a:t>Good</a:t>
            </a:r>
            <a:r>
              <a:rPr lang="de-DE" sz="1800" dirty="0"/>
              <a:t> HRM</a:t>
            </a:r>
          </a:p>
          <a:p>
            <a:pPr lvl="1"/>
            <a:r>
              <a:rPr lang="de-DE" sz="1800" dirty="0"/>
              <a:t>Future </a:t>
            </a:r>
            <a:r>
              <a:rPr lang="de-DE" sz="1800" dirty="0" err="1"/>
              <a:t>of</a:t>
            </a:r>
            <a:r>
              <a:rPr lang="de-DE" sz="1800" dirty="0"/>
              <a:t> Work</a:t>
            </a:r>
          </a:p>
          <a:p>
            <a:pPr lvl="1"/>
            <a:r>
              <a:rPr lang="de-DE" sz="1800" dirty="0"/>
              <a:t>Arbeitsbeziehungen (Betriebsräte / Kollektivverträge)</a:t>
            </a:r>
          </a:p>
          <a:p>
            <a:pPr lvl="1"/>
            <a:r>
              <a:rPr lang="de-DE" sz="1800" dirty="0"/>
              <a:t>Projektmanagement im HRM</a:t>
            </a:r>
          </a:p>
          <a:p>
            <a:pPr lvl="1"/>
            <a:r>
              <a:rPr lang="de-DE" sz="1800" dirty="0"/>
              <a:t>Arbeitsrecht</a:t>
            </a:r>
          </a:p>
        </p:txBody>
      </p:sp>
    </p:spTree>
    <p:extLst>
      <p:ext uri="{BB962C8B-B14F-4D97-AF65-F5344CB8AC3E}">
        <p14:creationId xmlns:p14="http://schemas.microsoft.com/office/powerpoint/2010/main" val="336962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Lehrbeispiel </a:t>
            </a:r>
            <a:r>
              <a:rPr lang="de-AT" dirty="0" err="1"/>
              <a:t>Upstalsboom</a:t>
            </a:r>
            <a:r>
              <a:rPr lang="de-AT" dirty="0"/>
              <a:t> </a:t>
            </a:r>
            <a:br>
              <a:rPr lang="de-AT" dirty="0"/>
            </a:br>
            <a:r>
              <a:rPr lang="de-AT" sz="2000" dirty="0"/>
              <a:t>(Tour des Lebens </a:t>
            </a:r>
            <a:r>
              <a:rPr lang="de-AT" sz="2000" dirty="0">
                <a:hlinkClick r:id="rId2"/>
              </a:rPr>
              <a:t>https://vimeo.com/231378748</a:t>
            </a:r>
            <a:r>
              <a:rPr lang="de-AT" sz="2000" dirty="0"/>
              <a:t>) </a:t>
            </a:r>
            <a:br>
              <a:rPr lang="de-AT" dirty="0"/>
            </a:br>
            <a:endParaRPr lang="de-AT" dirty="0"/>
          </a:p>
        </p:txBody>
      </p:sp>
      <p:sp>
        <p:nvSpPr>
          <p:cNvPr id="3" name="Inhaltsplatzhalter 2"/>
          <p:cNvSpPr>
            <a:spLocks noGrp="1"/>
          </p:cNvSpPr>
          <p:nvPr>
            <p:ph idx="1"/>
          </p:nvPr>
        </p:nvSpPr>
        <p:spPr/>
        <p:txBody>
          <a:bodyPr/>
          <a:lstStyle/>
          <a:p>
            <a:r>
              <a:rPr lang="de-AT" dirty="0"/>
              <a:t>Was haben die Inhalte des Videos mit Personalmanagement zu tun? </a:t>
            </a:r>
          </a:p>
        </p:txBody>
      </p:sp>
      <p:pic>
        <p:nvPicPr>
          <p:cNvPr id="5" name="Grafik 4"/>
          <p:cNvPicPr>
            <a:picLocks noChangeAspect="1"/>
          </p:cNvPicPr>
          <p:nvPr/>
        </p:nvPicPr>
        <p:blipFill rotWithShape="1">
          <a:blip r:embed="rId3"/>
          <a:srcRect l="12200" t="21836" r="13776"/>
          <a:stretch/>
        </p:blipFill>
        <p:spPr>
          <a:xfrm>
            <a:off x="1751686" y="2034329"/>
            <a:ext cx="5640627" cy="3164189"/>
          </a:xfrm>
          <a:prstGeom prst="rect">
            <a:avLst/>
          </a:prstGeom>
        </p:spPr>
      </p:pic>
    </p:spTree>
    <p:extLst>
      <p:ext uri="{BB962C8B-B14F-4D97-AF65-F5344CB8AC3E}">
        <p14:creationId xmlns:p14="http://schemas.microsoft.com/office/powerpoint/2010/main" val="34405693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3952" y="1438078"/>
            <a:ext cx="8492761" cy="3840551"/>
          </a:xfrm>
        </p:spPr>
        <p:txBody>
          <a:bodyPr>
            <a:normAutofit fontScale="70000" lnSpcReduction="20000"/>
          </a:bodyPr>
          <a:lstStyle/>
          <a:p>
            <a:pPr marL="0" indent="0" eaLnBrk="0" fontAlgn="base" hangingPunct="0">
              <a:spcBef>
                <a:spcPct val="0"/>
              </a:spcBef>
              <a:spcAft>
                <a:spcPct val="0"/>
              </a:spcAft>
              <a:buClrTx/>
              <a:buNone/>
            </a:pPr>
            <a:r>
              <a:rPr lang="de-AT" sz="1333" dirty="0">
                <a:hlinkClick r:id="rId3"/>
              </a:rPr>
              <a:t>https://oeh-wu.at/service/sbwl/personalmanagement</a:t>
            </a:r>
            <a:br>
              <a:rPr lang="de-AT" sz="1307" dirty="0"/>
            </a:br>
            <a:endParaRPr lang="de-AT" sz="1307" dirty="0"/>
          </a:p>
          <a:p>
            <a:pPr marL="0" indent="0" eaLnBrk="0" fontAlgn="base" hangingPunct="0">
              <a:spcBef>
                <a:spcPct val="0"/>
              </a:spcBef>
              <a:spcAft>
                <a:spcPct val="0"/>
              </a:spcAft>
              <a:buClrTx/>
              <a:buNone/>
            </a:pPr>
            <a:r>
              <a:rPr lang="de-DE" altLang="de-DE" sz="2417" b="1" dirty="0">
                <a:latin typeface="Arial" panose="020B0604020202020204" pitchFamily="34" charset="0"/>
              </a:rPr>
              <a:t>Personalmanagement</a:t>
            </a:r>
          </a:p>
          <a:p>
            <a:pPr marL="0" indent="0" eaLnBrk="0" fontAlgn="base" hangingPunct="0">
              <a:spcBef>
                <a:spcPct val="0"/>
              </a:spcBef>
              <a:spcAft>
                <a:spcPct val="0"/>
              </a:spcAft>
              <a:buClrTx/>
              <a:buNone/>
            </a:pPr>
            <a:endParaRPr lang="de-DE" altLang="de-DE" b="1" dirty="0">
              <a:latin typeface="Arial" panose="020B0604020202020204" pitchFamily="34" charset="0"/>
            </a:endParaRPr>
          </a:p>
          <a:p>
            <a:pPr marL="0" indent="0" eaLnBrk="0" fontAlgn="base" hangingPunct="0">
              <a:lnSpc>
                <a:spcPct val="120000"/>
              </a:lnSpc>
              <a:spcBef>
                <a:spcPct val="0"/>
              </a:spcBef>
              <a:spcAft>
                <a:spcPct val="0"/>
              </a:spcAft>
              <a:buClrTx/>
              <a:buNone/>
            </a:pPr>
            <a:r>
              <a:rPr lang="de-DE" altLang="de-DE" sz="1750" b="1" dirty="0">
                <a:latin typeface="Arial" panose="020B0604020202020204" pitchFamily="34" charset="0"/>
              </a:rPr>
              <a:t>STEIL vom November 2015</a:t>
            </a:r>
          </a:p>
          <a:p>
            <a:pPr marL="0" indent="0" eaLnBrk="0" fontAlgn="base" hangingPunct="0">
              <a:lnSpc>
                <a:spcPct val="120000"/>
              </a:lnSpc>
              <a:spcBef>
                <a:spcPct val="0"/>
              </a:spcBef>
              <a:spcAft>
                <a:spcPct val="0"/>
              </a:spcAft>
              <a:buClrTx/>
              <a:buNone/>
            </a:pPr>
            <a:endParaRPr lang="de-DE" altLang="de-DE" sz="667" b="1" dirty="0">
              <a:latin typeface="Arial" panose="020B0604020202020204" pitchFamily="34" charset="0"/>
            </a:endParaRPr>
          </a:p>
          <a:p>
            <a:pPr marL="0" indent="0" eaLnBrk="0" fontAlgn="base" hangingPunct="0">
              <a:lnSpc>
                <a:spcPct val="120000"/>
              </a:lnSpc>
              <a:spcBef>
                <a:spcPct val="0"/>
              </a:spcBef>
              <a:spcAft>
                <a:spcPct val="0"/>
              </a:spcAft>
              <a:buClrTx/>
              <a:buNone/>
            </a:pPr>
            <a:r>
              <a:rPr lang="de-DE" altLang="de-DE" sz="615" b="1" dirty="0">
                <a:latin typeface="Arial" panose="020B0604020202020204" pitchFamily="34" charset="0"/>
              </a:rPr>
              <a:t>  </a:t>
            </a:r>
            <a:endParaRPr lang="de-DE" altLang="de-DE" sz="7385" b="1" dirty="0">
              <a:latin typeface="Arial" panose="020B0604020202020204" pitchFamily="34" charset="0"/>
            </a:endParaRPr>
          </a:p>
          <a:p>
            <a:pPr marL="0" indent="0" eaLnBrk="0" fontAlgn="base" hangingPunct="0">
              <a:lnSpc>
                <a:spcPct val="120000"/>
              </a:lnSpc>
              <a:spcBef>
                <a:spcPct val="0"/>
              </a:spcBef>
              <a:spcAft>
                <a:spcPct val="0"/>
              </a:spcAft>
              <a:buClrTx/>
              <a:buNone/>
            </a:pPr>
            <a:r>
              <a:rPr lang="de-DE" altLang="de-DE" sz="1333" dirty="0">
                <a:latin typeface="Arial" panose="020B0604020202020204" pitchFamily="34" charset="0"/>
              </a:rPr>
              <a:t>Programmdirektor: Prof. Michael Müller-Camen</a:t>
            </a:r>
          </a:p>
          <a:p>
            <a:pPr marL="0" indent="0" eaLnBrk="0" fontAlgn="base" hangingPunct="0">
              <a:spcBef>
                <a:spcPct val="0"/>
              </a:spcBef>
              <a:spcAft>
                <a:spcPct val="0"/>
              </a:spcAft>
              <a:buClrTx/>
              <a:buNone/>
            </a:pPr>
            <a:endParaRPr lang="de-DE" altLang="de-DE" sz="1333" b="1" dirty="0">
              <a:latin typeface="Arial" panose="020B0604020202020204" pitchFamily="34" charset="0"/>
            </a:endParaRPr>
          </a:p>
          <a:p>
            <a:pPr marL="0" indent="0" eaLnBrk="0" fontAlgn="base" hangingPunct="0">
              <a:spcBef>
                <a:spcPct val="0"/>
              </a:spcBef>
              <a:spcAft>
                <a:spcPct val="0"/>
              </a:spcAft>
              <a:buClrTx/>
              <a:buNone/>
            </a:pPr>
            <a:r>
              <a:rPr lang="de-DE" altLang="de-DE" sz="1333" b="1" dirty="0">
                <a:latin typeface="Arial" panose="020B0604020202020204" pitchFamily="34" charset="0"/>
              </a:rPr>
              <a:t>Prüfungsmodus: A</a:t>
            </a:r>
          </a:p>
          <a:p>
            <a:pPr marL="0" indent="0" eaLnBrk="0" fontAlgn="base" hangingPunct="0">
              <a:spcBef>
                <a:spcPct val="0"/>
              </a:spcBef>
              <a:spcAft>
                <a:spcPct val="0"/>
              </a:spcAft>
              <a:buClrTx/>
              <a:buNone/>
            </a:pPr>
            <a:endParaRPr lang="de-DE" altLang="de-DE" sz="1333" b="1" dirty="0">
              <a:latin typeface="Arial" panose="020B0604020202020204" pitchFamily="34" charset="0"/>
            </a:endParaRPr>
          </a:p>
          <a:p>
            <a:pPr marL="0" indent="0" eaLnBrk="0" fontAlgn="base" hangingPunct="0">
              <a:spcBef>
                <a:spcPct val="0"/>
              </a:spcBef>
              <a:spcAft>
                <a:spcPct val="0"/>
              </a:spcAft>
              <a:buClrTx/>
              <a:buNone/>
            </a:pPr>
            <a:r>
              <a:rPr lang="de-DE" altLang="de-DE" sz="1333" b="1" dirty="0">
                <a:latin typeface="Arial" panose="020B0604020202020204" pitchFamily="34" charset="0"/>
              </a:rPr>
              <a:t> </a:t>
            </a:r>
          </a:p>
          <a:p>
            <a:pPr marL="0" indent="0" eaLnBrk="0" fontAlgn="base" hangingPunct="0">
              <a:spcBef>
                <a:spcPct val="0"/>
              </a:spcBef>
              <a:spcAft>
                <a:spcPct val="0"/>
              </a:spcAft>
              <a:buClrTx/>
              <a:buNone/>
            </a:pPr>
            <a:r>
              <a:rPr lang="de-DE" altLang="de-DE" sz="1333" b="1" dirty="0">
                <a:latin typeface="Arial" panose="020B0604020202020204" pitchFamily="34" charset="0"/>
              </a:rPr>
              <a:t>Worum geht’s?</a:t>
            </a:r>
          </a:p>
          <a:p>
            <a:pPr marL="0" indent="0" eaLnBrk="0" fontAlgn="base" hangingPunct="0">
              <a:spcBef>
                <a:spcPct val="0"/>
              </a:spcBef>
              <a:spcAft>
                <a:spcPct val="0"/>
              </a:spcAft>
              <a:buClrTx/>
              <a:buNone/>
            </a:pPr>
            <a:r>
              <a:rPr lang="de-DE" altLang="de-DE" sz="1333" dirty="0">
                <a:latin typeface="Arial" panose="020B0604020202020204" pitchFamily="34" charset="0"/>
              </a:rPr>
              <a:t>Personal zu führen, zu koordinieren und zu managen – das sollst du in der SBWL ›Personalmanagement‹ lernen. Doch die Skills, die dir hier beigebracht werden, können über die HR-Abteilung hinaus angewandt werden. Schließlich musst du dich in jeder Führungsposition mit deinen Mitarbeitern auseinandersetzen.</a:t>
            </a:r>
            <a:endParaRPr lang="de-DE" altLang="de-DE" sz="1333" b="1" dirty="0">
              <a:latin typeface="Arial" panose="020B0604020202020204" pitchFamily="34" charset="0"/>
            </a:endParaRPr>
          </a:p>
          <a:p>
            <a:pPr marL="0" indent="0" eaLnBrk="0" fontAlgn="base" hangingPunct="0">
              <a:spcBef>
                <a:spcPct val="0"/>
              </a:spcBef>
              <a:spcAft>
                <a:spcPct val="0"/>
              </a:spcAft>
              <a:buClrTx/>
              <a:buNone/>
            </a:pPr>
            <a:r>
              <a:rPr lang="de-DE" altLang="de-DE" sz="1333" b="1" dirty="0">
                <a:latin typeface="Arial" panose="020B0604020202020204" pitchFamily="34" charset="0"/>
              </a:rPr>
              <a:t> </a:t>
            </a:r>
          </a:p>
          <a:p>
            <a:pPr marL="0" indent="0" eaLnBrk="0" fontAlgn="base" hangingPunct="0">
              <a:spcBef>
                <a:spcPct val="0"/>
              </a:spcBef>
              <a:spcAft>
                <a:spcPct val="0"/>
              </a:spcAft>
              <a:buClrTx/>
              <a:buNone/>
            </a:pPr>
            <a:r>
              <a:rPr lang="de-DE" altLang="de-DE" sz="1333" b="1" dirty="0">
                <a:latin typeface="Arial" panose="020B0604020202020204" pitchFamily="34" charset="0"/>
              </a:rPr>
              <a:t>Wie komm ich rein?</a:t>
            </a:r>
          </a:p>
          <a:p>
            <a:pPr marL="0" indent="0" eaLnBrk="0" fontAlgn="base" hangingPunct="0">
              <a:spcBef>
                <a:spcPct val="0"/>
              </a:spcBef>
              <a:spcAft>
                <a:spcPct val="0"/>
              </a:spcAft>
              <a:buClrTx/>
              <a:buNone/>
            </a:pPr>
            <a:r>
              <a:rPr lang="de-DE" altLang="de-DE" sz="1333" dirty="0">
                <a:latin typeface="Arial" panose="020B0604020202020204" pitchFamily="34" charset="0"/>
              </a:rPr>
              <a:t>Die Einstiegsmodalitäten sind unkompliziert. Es gibt keinen Einstiegstest, ausgewählt wird nach Noten und Studienfortschritt. Es geht also nicht um die Studiengeschwindigkeit, sondern primär danach, wie viele ECTS du schon gesammelt hast. Das heißt, auch wenn du keine überragenden Noten hast, aber schon recht weit im Studium bist, stehen deine Chancen gut.</a:t>
            </a:r>
            <a:endParaRPr lang="de-DE" altLang="de-DE" sz="1333" b="1" dirty="0">
              <a:latin typeface="Arial" panose="020B0604020202020204" pitchFamily="34" charset="0"/>
            </a:endParaRPr>
          </a:p>
          <a:p>
            <a:pPr marL="0" indent="0" eaLnBrk="0" fontAlgn="base" hangingPunct="0">
              <a:spcBef>
                <a:spcPct val="0"/>
              </a:spcBef>
              <a:spcAft>
                <a:spcPct val="0"/>
              </a:spcAft>
              <a:buClrTx/>
              <a:buNone/>
            </a:pPr>
            <a:r>
              <a:rPr lang="de-DE" altLang="de-DE" sz="1333" b="1" dirty="0">
                <a:latin typeface="Arial" panose="020B0604020202020204" pitchFamily="34" charset="0"/>
              </a:rPr>
              <a:t> </a:t>
            </a:r>
          </a:p>
          <a:p>
            <a:pPr marL="0" indent="0" eaLnBrk="0" fontAlgn="base" hangingPunct="0">
              <a:spcBef>
                <a:spcPct val="0"/>
              </a:spcBef>
              <a:spcAft>
                <a:spcPct val="0"/>
              </a:spcAft>
              <a:buClrTx/>
              <a:buNone/>
            </a:pPr>
            <a:r>
              <a:rPr lang="de-DE" altLang="de-DE" sz="1333" b="1" dirty="0">
                <a:latin typeface="Arial" panose="020B0604020202020204" pitchFamily="34" charset="0"/>
              </a:rPr>
              <a:t>Wie schnell komm ich durch?</a:t>
            </a:r>
          </a:p>
          <a:p>
            <a:pPr marL="0" indent="0" eaLnBrk="0" fontAlgn="base" hangingPunct="0">
              <a:spcBef>
                <a:spcPct val="0"/>
              </a:spcBef>
              <a:spcAft>
                <a:spcPct val="0"/>
              </a:spcAft>
              <a:buClrTx/>
              <a:buNone/>
            </a:pPr>
            <a:r>
              <a:rPr lang="de-DE" altLang="de-DE" sz="1333" dirty="0">
                <a:latin typeface="Arial" panose="020B0604020202020204" pitchFamily="34" charset="0"/>
              </a:rPr>
              <a:t>Für diese SBWL solltest du zwei Semester einplanen.</a:t>
            </a:r>
            <a:endParaRPr lang="de-DE" altLang="de-DE" sz="1333" b="1" dirty="0">
              <a:latin typeface="Arial" panose="020B0604020202020204" pitchFamily="34" charset="0"/>
            </a:endParaRPr>
          </a:p>
          <a:p>
            <a:pPr marL="0" indent="0" eaLnBrk="0" fontAlgn="base" hangingPunct="0">
              <a:spcBef>
                <a:spcPct val="0"/>
              </a:spcBef>
              <a:spcAft>
                <a:spcPct val="0"/>
              </a:spcAft>
              <a:buClrTx/>
              <a:buNone/>
            </a:pPr>
            <a:r>
              <a:rPr lang="de-DE" altLang="de-DE" sz="1333" b="1" dirty="0">
                <a:latin typeface="Arial" panose="020B0604020202020204" pitchFamily="34" charset="0"/>
              </a:rPr>
              <a:t> </a:t>
            </a:r>
          </a:p>
          <a:p>
            <a:pPr marL="0" indent="0" eaLnBrk="0" fontAlgn="base" hangingPunct="0">
              <a:spcBef>
                <a:spcPct val="0"/>
              </a:spcBef>
              <a:spcAft>
                <a:spcPct val="0"/>
              </a:spcAft>
              <a:buClrTx/>
              <a:buNone/>
            </a:pPr>
            <a:r>
              <a:rPr lang="de-DE" altLang="de-DE" sz="1333" b="1" dirty="0">
                <a:latin typeface="Arial" panose="020B0604020202020204" pitchFamily="34" charset="0"/>
              </a:rPr>
              <a:t>Was sagen die Studierenden?</a:t>
            </a:r>
          </a:p>
          <a:p>
            <a:pPr marL="0" indent="0" eaLnBrk="0" fontAlgn="base" hangingPunct="0">
              <a:spcBef>
                <a:spcPct val="0"/>
              </a:spcBef>
              <a:spcAft>
                <a:spcPct val="0"/>
              </a:spcAft>
              <a:buClrTx/>
              <a:buNone/>
            </a:pPr>
            <a:r>
              <a:rPr lang="de-DE" altLang="de-DE" sz="1333" dirty="0">
                <a:latin typeface="Arial" panose="020B0604020202020204" pitchFamily="34" charset="0"/>
              </a:rPr>
              <a:t>»Die SBWL ist sehr interessant und perfekt für Studierende, die sich auf HR spezialisieren oder eine Führungsposition ergreifen möchten. Der Grundlagenkurs ist für alle gleich, danach kann man sich auf bestimmte Gebiete spezialisieren (Rekrutierung, Mitarbeiterführung, etc.). Das bedeutet aber auch, dass man nicht alle Bereiche des Personalmanagements kennenlernt. Die SBWL ist sehr </a:t>
            </a:r>
            <a:r>
              <a:rPr lang="de-DE" altLang="de-DE" sz="1333" dirty="0" err="1">
                <a:latin typeface="Arial" panose="020B0604020202020204" pitchFamily="34" charset="0"/>
              </a:rPr>
              <a:t>theorielastig</a:t>
            </a:r>
            <a:r>
              <a:rPr lang="de-DE" altLang="de-DE" sz="1333" dirty="0">
                <a:latin typeface="Arial" panose="020B0604020202020204" pitchFamily="34" charset="0"/>
              </a:rPr>
              <a:t> und der Aufwand für die meisten Kurse groß. Viele Professoren sind bemüht, ihre Kurse durch Fallbeispiele, Simulationen und Gastsprecher praxisorientiert zu gestalten.«</a:t>
            </a:r>
            <a:endParaRPr lang="de-DE" altLang="de-DE" sz="1333" b="1" dirty="0">
              <a:latin typeface="Arial" panose="020B0604020202020204" pitchFamily="34" charset="0"/>
            </a:endParaRPr>
          </a:p>
          <a:p>
            <a:pPr marL="0" indent="0" eaLnBrk="0" fontAlgn="base" hangingPunct="0">
              <a:spcBef>
                <a:spcPct val="0"/>
              </a:spcBef>
              <a:spcAft>
                <a:spcPct val="0"/>
              </a:spcAft>
              <a:buClrTx/>
              <a:buNone/>
            </a:pPr>
            <a:r>
              <a:rPr lang="de-DE" altLang="de-DE" sz="1333" b="1" i="1" dirty="0">
                <a:latin typeface="Arial" panose="020B0604020202020204" pitchFamily="34" charset="0"/>
              </a:rPr>
              <a:t>Anonym</a:t>
            </a:r>
            <a:endParaRPr lang="de-DE" altLang="de-DE" sz="1333" b="1" dirty="0">
              <a:latin typeface="Arial" panose="020B0604020202020204" pitchFamily="34" charset="0"/>
            </a:endParaRPr>
          </a:p>
        </p:txBody>
      </p:sp>
      <p:sp>
        <p:nvSpPr>
          <p:cNvPr id="4" name="Titel 3"/>
          <p:cNvSpPr>
            <a:spLocks noGrp="1"/>
          </p:cNvSpPr>
          <p:nvPr>
            <p:ph type="title"/>
          </p:nvPr>
        </p:nvSpPr>
        <p:spPr/>
        <p:txBody>
          <a:bodyPr/>
          <a:lstStyle/>
          <a:p>
            <a:r>
              <a:rPr lang="de-DE" dirty="0"/>
              <a:t>SBWL Personalmanagement </a:t>
            </a:r>
            <a:r>
              <a:rPr lang="de-DE" sz="1385" dirty="0"/>
              <a:t>(Steil November 2015)</a:t>
            </a:r>
            <a:endParaRPr lang="de-AT" sz="1385" dirty="0"/>
          </a:p>
        </p:txBody>
      </p:sp>
      <p:pic>
        <p:nvPicPr>
          <p:cNvPr id="1026" name="Picture 2" descr="https://oeh-wu.at/files/content/Service/STEIL/SBWL/Personalmanagem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065" y="1356370"/>
            <a:ext cx="4480983" cy="150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288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Studienprogramm (</a:t>
            </a:r>
            <a:r>
              <a:rPr lang="de-AT" dirty="0" err="1"/>
              <a:t>SoSe</a:t>
            </a:r>
            <a:r>
              <a:rPr lang="de-AT" dirty="0"/>
              <a:t> 2024)</a:t>
            </a:r>
          </a:p>
        </p:txBody>
      </p:sp>
      <p:sp>
        <p:nvSpPr>
          <p:cNvPr id="8" name="Abgerundetes Rechteck 7"/>
          <p:cNvSpPr/>
          <p:nvPr/>
        </p:nvSpPr>
        <p:spPr>
          <a:xfrm>
            <a:off x="765860" y="1634504"/>
            <a:ext cx="2340260" cy="8400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b="1" dirty="0"/>
              <a:t>Kurs 1</a:t>
            </a:r>
            <a:endParaRPr lang="de-AT" sz="1200" dirty="0"/>
          </a:p>
        </p:txBody>
      </p:sp>
      <p:sp>
        <p:nvSpPr>
          <p:cNvPr id="13" name="Textfeld 12"/>
          <p:cNvSpPr txBox="1"/>
          <p:nvPr/>
        </p:nvSpPr>
        <p:spPr>
          <a:xfrm>
            <a:off x="5866427" y="3074664"/>
            <a:ext cx="960107" cy="461665"/>
          </a:xfrm>
          <a:prstGeom prst="rect">
            <a:avLst/>
          </a:prstGeom>
          <a:noFill/>
          <a:ln>
            <a:noFill/>
          </a:ln>
        </p:spPr>
        <p:txBody>
          <a:bodyPr wrap="square" rtlCol="0">
            <a:spAutoFit/>
          </a:bodyPr>
          <a:lstStyle/>
          <a:p>
            <a:pPr algn="ctr"/>
            <a:r>
              <a:rPr lang="de-AT" sz="1200" dirty="0">
                <a:solidFill>
                  <a:schemeClr val="bg1">
                    <a:lumMod val="95000"/>
                  </a:schemeClr>
                </a:solidFill>
              </a:rPr>
              <a:t>Positiver Abschluss</a:t>
            </a:r>
          </a:p>
        </p:txBody>
      </p:sp>
      <p:sp>
        <p:nvSpPr>
          <p:cNvPr id="22" name="Abgerundetes Rechteck 21"/>
          <p:cNvSpPr/>
          <p:nvPr/>
        </p:nvSpPr>
        <p:spPr>
          <a:xfrm>
            <a:off x="3226133" y="1654743"/>
            <a:ext cx="2340260" cy="8198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a:t>Konzepte und Gestaltungsinstrumente</a:t>
            </a:r>
            <a:endParaRPr lang="de-AT" sz="1200" dirty="0"/>
          </a:p>
        </p:txBody>
      </p:sp>
      <p:sp>
        <p:nvSpPr>
          <p:cNvPr id="23" name="Abgerundetes Rechteck 22"/>
          <p:cNvSpPr/>
          <p:nvPr/>
        </p:nvSpPr>
        <p:spPr>
          <a:xfrm>
            <a:off x="5686407" y="1634504"/>
            <a:ext cx="2340260" cy="8400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Konzepte und Gestaltungsinstrumente</a:t>
            </a:r>
          </a:p>
        </p:txBody>
      </p:sp>
      <p:sp>
        <p:nvSpPr>
          <p:cNvPr id="25" name="Abgerundetes Rechteck 24"/>
          <p:cNvSpPr/>
          <p:nvPr/>
        </p:nvSpPr>
        <p:spPr>
          <a:xfrm>
            <a:off x="765860" y="2594610"/>
            <a:ext cx="2340260" cy="6000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b="1" dirty="0"/>
              <a:t>Kurs 2</a:t>
            </a:r>
            <a:endParaRPr lang="de-AT" sz="1200" dirty="0"/>
          </a:p>
        </p:txBody>
      </p:sp>
      <p:sp>
        <p:nvSpPr>
          <p:cNvPr id="26" name="Abgerundetes Rechteck 25"/>
          <p:cNvSpPr/>
          <p:nvPr/>
        </p:nvSpPr>
        <p:spPr>
          <a:xfrm>
            <a:off x="765860" y="3314690"/>
            <a:ext cx="2340260" cy="48005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b="1" dirty="0"/>
              <a:t>Kurs 3</a:t>
            </a:r>
            <a:endParaRPr lang="de-AT" sz="1200" dirty="0"/>
          </a:p>
        </p:txBody>
      </p:sp>
      <p:sp>
        <p:nvSpPr>
          <p:cNvPr id="27" name="Abgerundetes Rechteck 26"/>
          <p:cNvSpPr/>
          <p:nvPr/>
        </p:nvSpPr>
        <p:spPr>
          <a:xfrm>
            <a:off x="765860" y="3915656"/>
            <a:ext cx="2340260" cy="59916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b="1" dirty="0"/>
              <a:t>Kurs 4</a:t>
            </a:r>
            <a:endParaRPr lang="de-AT" sz="1200" dirty="0"/>
          </a:p>
        </p:txBody>
      </p:sp>
      <p:sp>
        <p:nvSpPr>
          <p:cNvPr id="28" name="Abgerundetes Rechteck 27"/>
          <p:cNvSpPr/>
          <p:nvPr/>
        </p:nvSpPr>
        <p:spPr>
          <a:xfrm>
            <a:off x="5702191" y="2587648"/>
            <a:ext cx="2299350" cy="601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Rekrutierung</a:t>
            </a:r>
          </a:p>
        </p:txBody>
      </p:sp>
      <p:sp>
        <p:nvSpPr>
          <p:cNvPr id="30" name="Abgerundetes Rechteck 29"/>
          <p:cNvSpPr/>
          <p:nvPr/>
        </p:nvSpPr>
        <p:spPr>
          <a:xfrm>
            <a:off x="3226133" y="2582424"/>
            <a:ext cx="2340260" cy="6122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Performance Management</a:t>
            </a:r>
            <a:endParaRPr lang="de-AT" sz="1200" dirty="0"/>
          </a:p>
        </p:txBody>
      </p:sp>
      <p:sp>
        <p:nvSpPr>
          <p:cNvPr id="32" name="Abgerundetes Rechteck 31"/>
          <p:cNvSpPr/>
          <p:nvPr/>
        </p:nvSpPr>
        <p:spPr>
          <a:xfrm>
            <a:off x="777290" y="4560904"/>
            <a:ext cx="2340260" cy="759723"/>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b="1" dirty="0"/>
              <a:t>Kurs 5: </a:t>
            </a:r>
            <a:r>
              <a:rPr lang="de-AT" sz="1200"/>
              <a:t>HR Research</a:t>
            </a:r>
            <a:endParaRPr lang="de-AT" sz="1200" dirty="0"/>
          </a:p>
          <a:p>
            <a:pPr algn="ctr"/>
            <a:r>
              <a:rPr lang="de-AT" sz="1200" dirty="0"/>
              <a:t>(Voraussetzung: Kurs 1)</a:t>
            </a:r>
          </a:p>
        </p:txBody>
      </p:sp>
      <p:sp>
        <p:nvSpPr>
          <p:cNvPr id="33" name="Abgerundetes Rechteck 32"/>
          <p:cNvSpPr/>
          <p:nvPr/>
        </p:nvSpPr>
        <p:spPr>
          <a:xfrm>
            <a:off x="3226133" y="3287903"/>
            <a:ext cx="2340260" cy="50684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200" dirty="0"/>
          </a:p>
          <a:p>
            <a:pPr algn="ctr">
              <a:defRPr/>
            </a:pPr>
            <a:r>
              <a:rPr lang="de-DE" sz="1200" dirty="0"/>
              <a:t>Personalentwicklung</a:t>
            </a:r>
          </a:p>
          <a:p>
            <a:pPr lvl="0" algn="ctr">
              <a:defRPr/>
            </a:pPr>
            <a:endParaRPr lang="de-AT" sz="1200" dirty="0"/>
          </a:p>
        </p:txBody>
      </p:sp>
      <p:sp>
        <p:nvSpPr>
          <p:cNvPr id="34" name="Abgerundetes Rechteck 33"/>
          <p:cNvSpPr/>
          <p:nvPr/>
        </p:nvSpPr>
        <p:spPr>
          <a:xfrm>
            <a:off x="5686407" y="3291750"/>
            <a:ext cx="2340260" cy="5029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dirty="0"/>
              <a:t>Personalführung</a:t>
            </a:r>
            <a:endParaRPr lang="de-AT" sz="1200" dirty="0"/>
          </a:p>
        </p:txBody>
      </p:sp>
      <p:sp>
        <p:nvSpPr>
          <p:cNvPr id="36" name="Abgerundetes Rechteck 35"/>
          <p:cNvSpPr/>
          <p:nvPr/>
        </p:nvSpPr>
        <p:spPr>
          <a:xfrm>
            <a:off x="3273148" y="3893548"/>
            <a:ext cx="2293245" cy="60175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Projektmanagement im HR</a:t>
            </a:r>
          </a:p>
        </p:txBody>
      </p:sp>
      <p:sp>
        <p:nvSpPr>
          <p:cNvPr id="37" name="Abgerundetes Rechteck 36"/>
          <p:cNvSpPr/>
          <p:nvPr/>
        </p:nvSpPr>
        <p:spPr>
          <a:xfrm>
            <a:off x="5727317" y="3912441"/>
            <a:ext cx="2299350" cy="60175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Arbeitsrecht</a:t>
            </a:r>
            <a:endParaRPr lang="de-DE" sz="1200" dirty="0"/>
          </a:p>
        </p:txBody>
      </p:sp>
      <p:sp>
        <p:nvSpPr>
          <p:cNvPr id="38" name="Abgerundetes Rechteck 37"/>
          <p:cNvSpPr/>
          <p:nvPr/>
        </p:nvSpPr>
        <p:spPr>
          <a:xfrm>
            <a:off x="3250911" y="4560904"/>
            <a:ext cx="1560173" cy="759723"/>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AT" sz="1200" dirty="0"/>
              <a:t>Common </a:t>
            </a:r>
            <a:r>
              <a:rPr lang="de-AT" sz="1200" dirty="0" err="1"/>
              <a:t>Good</a:t>
            </a:r>
            <a:r>
              <a:rPr lang="de-AT" sz="1200" dirty="0"/>
              <a:t> HRM (English)</a:t>
            </a:r>
            <a:endParaRPr lang="de-DE" sz="1200" dirty="0"/>
          </a:p>
        </p:txBody>
      </p:sp>
      <p:sp>
        <p:nvSpPr>
          <p:cNvPr id="39" name="Abgerundetes Rechteck 38"/>
          <p:cNvSpPr/>
          <p:nvPr/>
        </p:nvSpPr>
        <p:spPr>
          <a:xfrm>
            <a:off x="4845374" y="4562624"/>
            <a:ext cx="1560173" cy="74462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bg1"/>
                </a:solidFill>
              </a:rPr>
              <a:t>Antisemitism</a:t>
            </a:r>
            <a:r>
              <a:rPr lang="de-DE" sz="1200" dirty="0">
                <a:solidFill>
                  <a:schemeClr val="bg1"/>
                </a:solidFill>
              </a:rPr>
              <a:t> at </a:t>
            </a:r>
            <a:r>
              <a:rPr lang="de-DE" sz="1200" dirty="0" err="1">
                <a:solidFill>
                  <a:schemeClr val="bg1"/>
                </a:solidFill>
              </a:rPr>
              <a:t>the</a:t>
            </a:r>
            <a:r>
              <a:rPr lang="de-DE" sz="1200" dirty="0">
                <a:solidFill>
                  <a:schemeClr val="bg1"/>
                </a:solidFill>
              </a:rPr>
              <a:t> </a:t>
            </a:r>
            <a:r>
              <a:rPr lang="de-DE" sz="1200" dirty="0" err="1">
                <a:solidFill>
                  <a:schemeClr val="bg1"/>
                </a:solidFill>
              </a:rPr>
              <a:t>workplace</a:t>
            </a:r>
            <a:r>
              <a:rPr lang="de-DE" sz="1200" dirty="0">
                <a:solidFill>
                  <a:schemeClr val="bg1"/>
                </a:solidFill>
              </a:rPr>
              <a:t> (English)</a:t>
            </a:r>
            <a:endParaRPr lang="de-AT" sz="1200" dirty="0">
              <a:solidFill>
                <a:schemeClr val="bg1"/>
              </a:solidFill>
            </a:endParaRPr>
          </a:p>
        </p:txBody>
      </p:sp>
      <p:sp>
        <p:nvSpPr>
          <p:cNvPr id="40" name="Abgerundetes Rechteck 39"/>
          <p:cNvSpPr/>
          <p:nvPr/>
        </p:nvSpPr>
        <p:spPr>
          <a:xfrm>
            <a:off x="6432203" y="4560904"/>
            <a:ext cx="1560173" cy="759723"/>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Bachelorthesis (English)</a:t>
            </a:r>
            <a:endParaRPr lang="de-AT" sz="1200" dirty="0">
              <a:solidFill>
                <a:schemeClr val="bg1"/>
              </a:solidFill>
            </a:endParaRPr>
          </a:p>
        </p:txBody>
      </p:sp>
      <p:sp>
        <p:nvSpPr>
          <p:cNvPr id="4" name="Textfeld 3"/>
          <p:cNvSpPr txBox="1"/>
          <p:nvPr/>
        </p:nvSpPr>
        <p:spPr>
          <a:xfrm>
            <a:off x="765859" y="1214457"/>
            <a:ext cx="7260807" cy="400110"/>
          </a:xfrm>
          <a:prstGeom prst="rect">
            <a:avLst/>
          </a:prstGeom>
          <a:noFill/>
          <a:ln>
            <a:noFill/>
          </a:ln>
        </p:spPr>
        <p:txBody>
          <a:bodyPr wrap="square" rtlCol="0">
            <a:spAutoFit/>
          </a:bodyPr>
          <a:lstStyle/>
          <a:p>
            <a:r>
              <a:rPr lang="de-AT" sz="1917" b="1" dirty="0"/>
              <a:t>         Kurs</a:t>
            </a:r>
            <a:r>
              <a:rPr lang="de-AT" sz="2000" b="1" dirty="0"/>
              <a:t>			         </a:t>
            </a:r>
            <a:r>
              <a:rPr lang="de-AT" sz="1917" b="1" dirty="0"/>
              <a:t>Titel</a:t>
            </a:r>
          </a:p>
        </p:txBody>
      </p:sp>
    </p:spTree>
    <p:extLst>
      <p:ext uri="{BB962C8B-B14F-4D97-AF65-F5344CB8AC3E}">
        <p14:creationId xmlns:p14="http://schemas.microsoft.com/office/powerpoint/2010/main" val="20497723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PratikerInnen</a:t>
            </a:r>
            <a:r>
              <a:rPr lang="de-AT" dirty="0"/>
              <a:t> Grundkurs </a:t>
            </a:r>
            <a:br>
              <a:rPr lang="de-AT" dirty="0"/>
            </a:br>
            <a:r>
              <a:rPr lang="de-AT" dirty="0"/>
              <a:t>(Vortragende in früheren Semestern)</a:t>
            </a:r>
          </a:p>
        </p:txBody>
      </p:sp>
      <p:sp>
        <p:nvSpPr>
          <p:cNvPr id="3" name="Inhaltsplatzhalter 2"/>
          <p:cNvSpPr>
            <a:spLocks noGrp="1"/>
          </p:cNvSpPr>
          <p:nvPr>
            <p:ph idx="1"/>
          </p:nvPr>
        </p:nvSpPr>
        <p:spPr/>
        <p:txBody>
          <a:bodyPr>
            <a:normAutofit/>
          </a:bodyPr>
          <a:lstStyle/>
          <a:p>
            <a:pPr>
              <a:lnSpc>
                <a:spcPct val="150000"/>
              </a:lnSpc>
            </a:pPr>
            <a:r>
              <a:rPr lang="de-AT" sz="1800" dirty="0"/>
              <a:t>Mag. Isabell </a:t>
            </a:r>
            <a:r>
              <a:rPr lang="de-AT" sz="1800" dirty="0" err="1"/>
              <a:t>Hametner</a:t>
            </a:r>
            <a:r>
              <a:rPr lang="de-AT" sz="1800" dirty="0"/>
              <a:t> (Personalleiterin OMV)</a:t>
            </a:r>
          </a:p>
          <a:p>
            <a:pPr>
              <a:lnSpc>
                <a:spcPct val="150000"/>
              </a:lnSpc>
            </a:pPr>
            <a:r>
              <a:rPr lang="de-AT" sz="1800" dirty="0"/>
              <a:t>Bodo Janssen (Geschäftsführer </a:t>
            </a:r>
            <a:r>
              <a:rPr lang="de-AT" sz="1800" dirty="0" err="1"/>
              <a:t>Upstalsboom</a:t>
            </a:r>
            <a:r>
              <a:rPr lang="de-AT" sz="1800" dirty="0"/>
              <a:t>)</a:t>
            </a:r>
          </a:p>
          <a:p>
            <a:pPr>
              <a:lnSpc>
                <a:spcPct val="150000"/>
              </a:lnSpc>
            </a:pPr>
            <a:r>
              <a:rPr lang="de-AT" sz="1800" dirty="0"/>
              <a:t>Linda Koch-Keizer (ÖGB Regionalsekretärin Flughafen Wien)</a:t>
            </a:r>
          </a:p>
          <a:p>
            <a:pPr>
              <a:lnSpc>
                <a:spcPct val="150000"/>
              </a:lnSpc>
            </a:pPr>
            <a:r>
              <a:rPr lang="de-AT" sz="1800" dirty="0"/>
              <a:t>Mag. Sabine </a:t>
            </a:r>
            <a:r>
              <a:rPr lang="de-AT" sz="1800" dirty="0" err="1"/>
              <a:t>Mlnarsky</a:t>
            </a:r>
            <a:r>
              <a:rPr lang="de-AT" sz="1800" dirty="0"/>
              <a:t> (Personalleiterin Erste Bank)</a:t>
            </a:r>
          </a:p>
          <a:p>
            <a:pPr>
              <a:lnSpc>
                <a:spcPct val="150000"/>
              </a:lnSpc>
            </a:pPr>
            <a:r>
              <a:rPr lang="de-AT" sz="1800" dirty="0"/>
              <a:t>Rene Pfister (Betriebsratsvorsitzender AUA Bodenpersonal)</a:t>
            </a:r>
          </a:p>
          <a:p>
            <a:pPr>
              <a:lnSpc>
                <a:spcPct val="150000"/>
              </a:lnSpc>
            </a:pPr>
            <a:r>
              <a:rPr lang="de-AT" sz="1800" dirty="0"/>
              <a:t>Mag. Sabine Ruso (Personalleiterin Almdudler) </a:t>
            </a:r>
          </a:p>
          <a:p>
            <a:pPr>
              <a:lnSpc>
                <a:spcPct val="150000"/>
              </a:lnSpc>
            </a:pPr>
            <a:r>
              <a:rPr lang="de-AT" sz="1800" dirty="0"/>
              <a:t>Markus Stelzmann (Geschäftsführer Tele)</a:t>
            </a:r>
          </a:p>
        </p:txBody>
      </p:sp>
    </p:spTree>
    <p:extLst>
      <p:ext uri="{BB962C8B-B14F-4D97-AF65-F5344CB8AC3E}">
        <p14:creationId xmlns:p14="http://schemas.microsoft.com/office/powerpoint/2010/main" val="21234413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Merkmale der SBWL</a:t>
            </a:r>
          </a:p>
        </p:txBody>
      </p:sp>
      <p:sp>
        <p:nvSpPr>
          <p:cNvPr id="3" name="Inhaltsplatzhalter 2"/>
          <p:cNvSpPr>
            <a:spLocks noGrp="1"/>
          </p:cNvSpPr>
          <p:nvPr>
            <p:ph idx="1"/>
          </p:nvPr>
        </p:nvSpPr>
        <p:spPr/>
        <p:txBody>
          <a:bodyPr>
            <a:normAutofit/>
          </a:bodyPr>
          <a:lstStyle/>
          <a:p>
            <a:pPr marL="0" indent="0">
              <a:buNone/>
            </a:pPr>
            <a:endParaRPr lang="de-AT" dirty="0"/>
          </a:p>
          <a:p>
            <a:endParaRPr lang="de-AT" dirty="0"/>
          </a:p>
        </p:txBody>
      </p:sp>
      <p:graphicFrame>
        <p:nvGraphicFramePr>
          <p:cNvPr id="4" name="Diagramm 3"/>
          <p:cNvGraphicFramePr/>
          <p:nvPr>
            <p:extLst>
              <p:ext uri="{D42A27DB-BD31-4B8C-83A1-F6EECF244321}">
                <p14:modId xmlns:p14="http://schemas.microsoft.com/office/powerpoint/2010/main" val="2205841651"/>
              </p:ext>
            </p:extLst>
          </p:nvPr>
        </p:nvGraphicFramePr>
        <p:xfrm>
          <a:off x="806819" y="1354314"/>
          <a:ext cx="7530361" cy="3844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4933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Bewerbungen SBWL </a:t>
            </a:r>
            <a:r>
              <a:rPr lang="de-DE" sz="1385" dirty="0"/>
              <a:t>(Steil März 2016)</a:t>
            </a:r>
            <a:endParaRPr lang="de-AT" sz="1385" dirty="0"/>
          </a:p>
        </p:txBody>
      </p:sp>
      <p:pic>
        <p:nvPicPr>
          <p:cNvPr id="151" name="Grafik 150"/>
          <p:cNvPicPr>
            <a:picLocks noChangeAspect="1"/>
          </p:cNvPicPr>
          <p:nvPr/>
        </p:nvPicPr>
        <p:blipFill>
          <a:blip r:embed="rId3"/>
          <a:stretch>
            <a:fillRect/>
          </a:stretch>
        </p:blipFill>
        <p:spPr>
          <a:xfrm>
            <a:off x="1158714" y="1177313"/>
            <a:ext cx="5906708" cy="4311897"/>
          </a:xfrm>
          <a:prstGeom prst="rect">
            <a:avLst/>
          </a:prstGeom>
        </p:spPr>
      </p:pic>
      <p:pic>
        <p:nvPicPr>
          <p:cNvPr id="5" name="Grafik 4"/>
          <p:cNvPicPr>
            <a:picLocks noChangeAspect="1"/>
          </p:cNvPicPr>
          <p:nvPr/>
        </p:nvPicPr>
        <p:blipFill rotWithShape="1">
          <a:blip r:embed="rId3"/>
          <a:srcRect l="15000" t="47154" r="10838" b="46401"/>
          <a:stretch/>
        </p:blipFill>
        <p:spPr>
          <a:xfrm>
            <a:off x="1031607" y="1597361"/>
            <a:ext cx="7080787" cy="720080"/>
          </a:xfrm>
          <a:prstGeom prst="rect">
            <a:avLst/>
          </a:prstGeom>
          <a:ln w="28575">
            <a:solidFill>
              <a:srgbClr val="C00000"/>
            </a:solidFill>
          </a:ln>
        </p:spPr>
      </p:pic>
      <p:sp>
        <p:nvSpPr>
          <p:cNvPr id="2" name="Abgerundetes Rechteck 1"/>
          <p:cNvSpPr/>
          <p:nvPr/>
        </p:nvSpPr>
        <p:spPr>
          <a:xfrm>
            <a:off x="1991713" y="3217540"/>
            <a:ext cx="4680520" cy="24002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cxnSp>
        <p:nvCxnSpPr>
          <p:cNvPr id="7" name="Gerade Verbindung mit Pfeil 6"/>
          <p:cNvCxnSpPr/>
          <p:nvPr/>
        </p:nvCxnSpPr>
        <p:spPr>
          <a:xfrm flipV="1">
            <a:off x="4451987" y="2197427"/>
            <a:ext cx="0" cy="9387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732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SharedWithUsers xmlns="08b0a3ee-3d2a-451c-9a1a-7e5d5b0c9c77">
      <UserInfo>
        <DisplayName>Hernandez Perez, Laura</DisplayName>
        <AccountId>6100</AccountId>
        <AccountType/>
      </UserInfo>
      <UserInfo>
        <DisplayName>Hermann, Anett</DisplayName>
        <AccountId>2869</AccountId>
        <AccountType/>
      </UserInfo>
    </SharedWithUsers>
  </documentManagement>
</p:properties>
</file>

<file path=customXml/itemProps1.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2.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58DFAF-C9AD-4CE5-A221-45D64FB05328}">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1a8d9a65-8471-4209-a900-f8e11db75e0a"/>
    <ds:schemaRef ds:uri="dde413db-0745-4f3a-8dca-564dc7ff6f7d"/>
    <ds:schemaRef ds:uri="http://purl.org/dc/terms/"/>
    <ds:schemaRef ds:uri="http://schemas.openxmlformats.org/package/2006/metadata/core-properties"/>
    <ds:schemaRef ds:uri="08b0a3ee-3d2a-451c-9a1a-7e5d5b0c9c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WU Musterpräsentation 16x10</Template>
  <TotalTime>0</TotalTime>
  <Words>746</Words>
  <Application>Microsoft Office PowerPoint</Application>
  <PresentationFormat>Bildschirmpräsentation (16:10)</PresentationFormat>
  <Paragraphs>122</Paragraphs>
  <Slides>12</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Georgia</vt:lpstr>
      <vt:lpstr>Symbol</vt:lpstr>
      <vt:lpstr>Verdana</vt:lpstr>
      <vt:lpstr>Wingdings</vt:lpstr>
      <vt:lpstr>WU 16:10</vt:lpstr>
      <vt:lpstr>SBWL Personalmanagement</vt:lpstr>
      <vt:lpstr>Definition PFO Buch</vt:lpstr>
      <vt:lpstr>Inhalte SBWL Personalmanagement - Human Resource Management (HRM)</vt:lpstr>
      <vt:lpstr>Lehrbeispiel Upstalsboom  (Tour des Lebens https://vimeo.com/231378748)  </vt:lpstr>
      <vt:lpstr>SBWL Personalmanagement (Steil November 2015)</vt:lpstr>
      <vt:lpstr>Studienprogramm (SoSe 2024)</vt:lpstr>
      <vt:lpstr>PratikerInnen Grundkurs  (Vortragende in früheren Semestern)</vt:lpstr>
      <vt:lpstr>Merkmale der SBWL</vt:lpstr>
      <vt:lpstr>Bewerbungen SBWL (Steil März 2016)</vt:lpstr>
      <vt:lpstr>Aufnahme in die SBWL</vt:lpstr>
      <vt:lpstr>Betreuung von Bachelorarbeiten</vt:lpstr>
      <vt:lpstr>Fragen?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2018-05-29T07:55:02Z</dcterms:created>
  <dcterms:modified xsi:type="dcterms:W3CDTF">2024-01-15T07:24:40Z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