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notesSlides/notesSlide5.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6.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7.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p:sldMasterIdLst>
    <p:sldMasterId id="2147483660" r:id="rId4"/>
  </p:sldMasterIdLst>
  <p:notesMasterIdLst>
    <p:notesMasterId r:id="rId17"/>
  </p:notesMasterIdLst>
  <p:handoutMasterIdLst>
    <p:handoutMasterId r:id="rId18"/>
  </p:handoutMasterIdLst>
  <p:sldIdLst>
    <p:sldId id="323" r:id="rId5"/>
    <p:sldId id="327" r:id="rId6"/>
    <p:sldId id="303" r:id="rId7"/>
    <p:sldId id="321" r:id="rId8"/>
    <p:sldId id="320" r:id="rId9"/>
    <p:sldId id="309" r:id="rId10"/>
    <p:sldId id="318" r:id="rId11"/>
    <p:sldId id="304" r:id="rId12"/>
    <p:sldId id="312" r:id="rId13"/>
    <p:sldId id="319" r:id="rId14"/>
    <p:sldId id="317" r:id="rId15"/>
    <p:sldId id="325" r:id="rId16"/>
  </p:sldIdLst>
  <p:sldSz cx="9144000" cy="5715000" type="screen16x10"/>
  <p:notesSz cx="6742113" cy="9872663"/>
  <p:custDataLst>
    <p:tags r:id="rId19"/>
  </p:custDataLst>
  <p:defaultTextStyle>
    <a:defPPr>
      <a:defRPr lang="de-D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800">
          <p15:clr>
            <a:srgbClr val="A4A3A4"/>
          </p15:clr>
        </p15:guide>
        <p15:guide id="2" pos="5465">
          <p15:clr>
            <a:srgbClr val="A4A3A4"/>
          </p15:clr>
        </p15:guide>
        <p15:guide id="3" pos="4241">
          <p15:clr>
            <a:srgbClr val="A4A3A4"/>
          </p15:clr>
        </p15:guide>
        <p15:guide id="4" pos="4695">
          <p15:clr>
            <a:srgbClr val="A4A3A4"/>
          </p15:clr>
        </p15:guide>
      </p15:sldGuideLst>
    </p:ext>
    <p:ext uri="{2D200454-40CA-4A62-9FC3-DE9A4176ACB9}">
      <p15:notesGuideLst xmlns:p15="http://schemas.microsoft.com/office/powerpoint/2012/main">
        <p15:guide id="1" orient="horz" pos="3110" userDrawn="1">
          <p15:clr>
            <a:srgbClr val="A4A3A4"/>
          </p15:clr>
        </p15:guide>
        <p15:guide id="2" pos="2124"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1" name="Autor" initials="A" lastIdx="0" clrIdx="1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5B4CE"/>
    <a:srgbClr val="73BAD1"/>
    <a:srgbClr val="41B4CE"/>
    <a:srgbClr val="E7EFF7"/>
    <a:srgbClr val="CBDDEF"/>
    <a:srgbClr val="0096D3"/>
    <a:srgbClr val="0C94B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537313E3-4856-4B6D-B329-250095755393}" v="19" dt="2024-01-15T06:56:56.058"/>
  </p1510:revLst>
</p1510:revInfo>
</file>

<file path=ppt/tableStyles.xml><?xml version="1.0" encoding="utf-8"?>
<a:tblStyleLst xmlns:a="http://schemas.openxmlformats.org/drawingml/2006/main" def="{5C22544A-7EE6-4342-B048-85BDC9FD1C3A}">
  <a:tblStyle styleId="{D27102A9-8310-4765-A935-A1911B00CA55}" styleName="Helle Formatvorlage 1 - Akz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3B4B98B0-60AC-42C2-AFA5-B58CD77FA1E5}" styleName="Helle Formatvorlage 1 - Akz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8D230F3-CF80-4859-8CE7-A43EE81993B5}" styleName="Helle Formatvorlage 1 - Akz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5C22544A-7EE6-4342-B048-85BDC9FD1C3A}" styleName="Mittlere Formatvorlage 2 - Akz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B301B821-A1FF-4177-AEE7-76D212191A09}" styleName="Mittlere Formatvorlage 1 - Akz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8061" autoAdjust="0"/>
    <p:restoredTop sz="88939" autoAdjust="0"/>
  </p:normalViewPr>
  <p:slideViewPr>
    <p:cSldViewPr snapToGrid="0" showGuides="1">
      <p:cViewPr varScale="1">
        <p:scale>
          <a:sx n="132" d="100"/>
          <a:sy n="132" d="100"/>
        </p:scale>
        <p:origin x="1181" y="96"/>
      </p:cViewPr>
      <p:guideLst>
        <p:guide orient="horz" pos="1800"/>
        <p:guide pos="5465"/>
        <p:guide pos="4241"/>
        <p:guide pos="4695"/>
      </p:guideLst>
    </p:cSldViewPr>
  </p:slideViewPr>
  <p:outlineViewPr>
    <p:cViewPr>
      <p:scale>
        <a:sx n="33" d="100"/>
        <a:sy n="33" d="100"/>
      </p:scale>
      <p:origin x="0" y="0"/>
    </p:cViewPr>
  </p:outlineViewPr>
  <p:notesTextViewPr>
    <p:cViewPr>
      <p:scale>
        <a:sx n="3" d="2"/>
        <a:sy n="3" d="2"/>
      </p:scale>
      <p:origin x="0" y="0"/>
    </p:cViewPr>
  </p:notesTextViewPr>
  <p:sorterViewPr>
    <p:cViewPr varScale="1">
      <p:scale>
        <a:sx n="1" d="1"/>
        <a:sy n="1" d="1"/>
      </p:scale>
      <p:origin x="0" y="-632"/>
    </p:cViewPr>
  </p:sorterViewPr>
  <p:notesViewPr>
    <p:cSldViewPr snapToGrid="0" showGuides="1">
      <p:cViewPr varScale="1">
        <p:scale>
          <a:sx n="52" d="100"/>
          <a:sy n="52" d="100"/>
        </p:scale>
        <p:origin x="2748" y="102"/>
      </p:cViewPr>
      <p:guideLst>
        <p:guide orient="horz" pos="3110"/>
        <p:guide pos="2124"/>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handoutMaster" Target="handoutMasters/handoutMaster1.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notesMaster" Target="notesMasters/notesMaster1.xml"/><Relationship Id="rId25" Type="http://schemas.microsoft.com/office/2015/10/relationships/revisionInfo" Target="revisionInfo.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commentAuthors" Target="commentAuthor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tags" Target="tags/tag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5">
  <dgm:title val=""/>
  <dgm:desc val=""/>
  <dgm:catLst>
    <dgm:cat type="accent1" pri="11500"/>
  </dgm:catLst>
  <dgm:styleLbl name="node0">
    <dgm:fillClrLst meth="cycle">
      <a:schemeClr val="accent1">
        <a:alpha val="80000"/>
      </a:schemeClr>
    </dgm:fillClrLst>
    <dgm:linClrLst meth="repeat">
      <a:schemeClr val="lt1"/>
    </dgm:linClrLst>
    <dgm:effectClrLst/>
    <dgm:txLinClrLst/>
    <dgm:txFillClrLst/>
    <dgm:txEffectClrLst/>
  </dgm:styleLbl>
  <dgm:styleLbl name="node1">
    <dgm:fillClrLst>
      <a:schemeClr val="accent1">
        <a:alpha val="90000"/>
      </a:schemeClr>
      <a:schemeClr val="accent1">
        <a:alpha val="50000"/>
      </a:schemeClr>
    </dgm:fillClrLst>
    <dgm:linClrLst meth="repeat">
      <a:schemeClr val="lt1"/>
    </dgm:linClrLst>
    <dgm:effectClrLst/>
    <dgm:txLinClrLst/>
    <dgm:txFillClrLst/>
    <dgm:txEffectClrLst/>
  </dgm:styleLbl>
  <dgm:styleLbl name="alignNode1">
    <dgm:fillClrLst>
      <a:schemeClr val="accent1">
        <a:alpha val="90000"/>
      </a:schemeClr>
      <a:schemeClr val="accent1">
        <a:alpha val="50000"/>
      </a:schemeClr>
    </dgm:fillClrLst>
    <dgm:linClrLst>
      <a:schemeClr val="accent1">
        <a:alpha val="90000"/>
      </a:schemeClr>
      <a:schemeClr val="accent1">
        <a:alpha val="50000"/>
      </a:schemeClr>
    </dgm:linClrLst>
    <dgm:effectClrLst/>
    <dgm:txLinClrLst/>
    <dgm:txFillClrLst/>
    <dgm:txEffectClrLst/>
  </dgm:styleLbl>
  <dgm:styleLbl name="lnNode1">
    <dgm:fillClrLst>
      <a:schemeClr val="accent1">
        <a:shade val="90000"/>
      </a:schemeClr>
      <a:schemeClr val="accent1">
        <a:alpha val="50000"/>
        <a:tint val="50000"/>
      </a:schemeClr>
    </dgm:fillClrLst>
    <dgm:linClrLst meth="repeat">
      <a:schemeClr val="lt1"/>
    </dgm:linClrLst>
    <dgm:effectClrLst/>
    <dgm:txLinClrLst/>
    <dgm:txFillClrLst/>
    <dgm:txEffectClrLst/>
  </dgm:styleLbl>
  <dgm:styleLbl name="vennNode1">
    <dgm:fillClrLst>
      <a:schemeClr val="accent1">
        <a:shade val="80000"/>
        <a:alpha val="50000"/>
      </a:schemeClr>
      <a:schemeClr val="accent1">
        <a:alpha val="80000"/>
      </a:schemeClr>
    </dgm:fillClrLst>
    <dgm:linClrLst meth="repeat">
      <a:schemeClr val="lt1"/>
    </dgm:linClrLst>
    <dgm:effectClrLst/>
    <dgm:txLinClrLst/>
    <dgm:txFillClrLst/>
    <dgm:txEffectClrLst/>
  </dgm:styleLbl>
  <dgm:styleLbl name="node2">
    <dgm:fillClrLst>
      <a:schemeClr val="accent1">
        <a:alpha val="70000"/>
      </a:schemeClr>
    </dgm:fillClrLst>
    <dgm:linClrLst meth="repeat">
      <a:schemeClr val="lt1"/>
    </dgm:linClrLst>
    <dgm:effectClrLst/>
    <dgm:txLinClrLst/>
    <dgm:txFillClrLst/>
    <dgm:txEffectClrLst/>
  </dgm:styleLbl>
  <dgm:styleLbl name="node3">
    <dgm:fillClrLst>
      <a:schemeClr val="accent1">
        <a:alpha val="50000"/>
      </a:schemeClr>
    </dgm:fillClrLst>
    <dgm:linClrLst meth="repeat">
      <a:schemeClr val="lt1"/>
    </dgm:linClrLst>
    <dgm:effectClrLst/>
    <dgm:txLinClrLst/>
    <dgm:txFillClrLst/>
    <dgm:txEffectClrLst/>
  </dgm:styleLbl>
  <dgm:styleLbl name="node4">
    <dgm:fillClrLst>
      <a:schemeClr val="accent1">
        <a:alpha val="30000"/>
      </a:schemeClr>
    </dgm:fillClrLst>
    <dgm:linClrLst meth="repeat">
      <a:schemeClr val="lt1"/>
    </dgm:linClrLst>
    <dgm:effectClrLst/>
    <dgm:txLinClrLst/>
    <dgm:txFillClrLst/>
    <dgm:txEffectClrLst/>
  </dgm:styleLbl>
  <dgm:styleLbl name="fgImgPlace1">
    <dgm:fillClrLst>
      <a:schemeClr val="accent1">
        <a:tint val="50000"/>
        <a:alpha val="90000"/>
      </a:schemeClr>
      <a:schemeClr val="accent1">
        <a:tint val="20000"/>
        <a:alpha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1">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f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bgSibTrans2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dgm:txEffectClrLst/>
  </dgm:styleLbl>
  <dgm:styleLbl name="sibTrans1D1">
    <dgm:fillClrLst>
      <a:schemeClr val="accent1">
        <a:shade val="90000"/>
      </a:schemeClr>
      <a:schemeClr val="accent1">
        <a:tint val="50000"/>
      </a:schemeClr>
    </dgm:fillClrLst>
    <dgm:linClrLst>
      <a:schemeClr val="accent1">
        <a:shade val="90000"/>
      </a:schemeClr>
      <a:schemeClr val="accent1">
        <a:tint val="50000"/>
      </a:schemeClr>
    </dgm:linClrLst>
    <dgm:effectClrLst/>
    <dgm:txLinClrLst/>
    <dgm:txFillClrLst meth="repeat">
      <a:schemeClr val="tx1"/>
    </dgm:txFillClrLst>
    <dgm:txEffectClrLst/>
  </dgm:styleLbl>
  <dgm:styleLbl name="callout">
    <dgm:fillClrLst meth="repeat">
      <a:schemeClr val="accent1"/>
    </dgm:fillClrLst>
    <dgm:linClrLst meth="repeat">
      <a:schemeClr val="accent1"/>
    </dgm:linClrLst>
    <dgm:effectClrLst/>
    <dgm:txLinClrLst/>
    <dgm:txFillClrLst meth="repeat">
      <a:schemeClr val="tx1"/>
    </dgm:txFillClrLst>
    <dgm:txEffectClrLst/>
  </dgm:styleLbl>
  <dgm:styleLbl name="asst0">
    <dgm:fillClrLst meth="repeat">
      <a:schemeClr val="accent1">
        <a:alpha val="90000"/>
      </a:schemeClr>
    </dgm:fillClrLst>
    <dgm:linClrLst meth="repeat">
      <a:schemeClr val="lt1"/>
    </dgm:linClrLst>
    <dgm:effectClrLst/>
    <dgm:txLinClrLst/>
    <dgm:txFillClrLst/>
    <dgm:txEffectClrLst/>
  </dgm:styleLbl>
  <dgm:styleLbl name="asst1">
    <dgm:fillClrLst meth="repeat">
      <a:schemeClr val="accent1">
        <a:alpha val="90000"/>
      </a:schemeClr>
    </dgm:fillClrLst>
    <dgm:linClrLst meth="repeat">
      <a:schemeClr val="lt1"/>
    </dgm:linClrLst>
    <dgm:effectClrLst/>
    <dgm:txLinClrLst/>
    <dgm:txFillClrLst/>
    <dgm:txEffectClrLst/>
  </dgm:styleLbl>
  <dgm:styleLbl name="asst2">
    <dgm:fillClrLst>
      <a:schemeClr val="accent1">
        <a:alpha val="90000"/>
      </a:schemeClr>
    </dgm:fillClrLst>
    <dgm:linClrLst meth="repeat">
      <a:schemeClr val="lt1"/>
    </dgm:linClrLst>
    <dgm:effectClrLst/>
    <dgm:txLinClrLst/>
    <dgm:txFillClrLst/>
    <dgm:txEffectClrLst/>
  </dgm:styleLbl>
  <dgm:styleLbl name="asst3">
    <dgm:fillClrLst>
      <a:schemeClr val="accent1">
        <a:alpha val="70000"/>
      </a:schemeClr>
    </dgm:fillClrLst>
    <dgm:linClrLst meth="repeat">
      <a:schemeClr val="lt1"/>
    </dgm:linClrLst>
    <dgm:effectClrLst/>
    <dgm:txLinClrLst/>
    <dgm:txFillClrLst/>
    <dgm:txEffectClrLst/>
  </dgm:styleLbl>
  <dgm:styleLbl name="asst4">
    <dgm:fillClrLst>
      <a:schemeClr val="accent1">
        <a:alpha val="50000"/>
      </a:schemeClr>
    </dgm:fillClrLst>
    <dgm:linClrLst meth="repeat">
      <a:schemeClr val="lt1"/>
    </dgm:linClrLst>
    <dgm:effectClrLst/>
    <dgm:txLinClrLst/>
    <dgm:txFillClrLst/>
    <dgm:txEffectClrLst/>
  </dgm:styleLbl>
  <dgm:styleLbl name="parChTrans2D1">
    <dgm:fillClrLst meth="repeat">
      <a:schemeClr val="accent1">
        <a:shade val="80000"/>
      </a:schemeClr>
    </dgm:fillClrLst>
    <dgm:linClrLst meth="repeat">
      <a:schemeClr val="accent1">
        <a:shade val="80000"/>
      </a:schemeClr>
    </dgm:linClrLst>
    <dgm:effectClrLst/>
    <dgm:txLinClrLst/>
    <dgm:txFillClrLst/>
    <dgm:txEffectClrLst/>
  </dgm:styleLbl>
  <dgm:styleLbl name="parChTrans2D2">
    <dgm:fillClrLst meth="repeat">
      <a:schemeClr val="accent1">
        <a:tint val="90000"/>
      </a:schemeClr>
    </dgm:fillClrLst>
    <dgm:linClrLst meth="repeat">
      <a:schemeClr val="accent1">
        <a:tint val="90000"/>
      </a:schemeClr>
    </dgm:linClrLst>
    <dgm:effectClrLst/>
    <dgm:txLinClrLst/>
    <dgm:txFillClrLst/>
    <dgm:txEffectClrLst/>
  </dgm:styleLbl>
  <dgm:styleLbl name="parChTrans2D3">
    <dgm:fillClrLst meth="repeat">
      <a:schemeClr val="accent1">
        <a:tint val="70000"/>
      </a:schemeClr>
    </dgm:fillClrLst>
    <dgm:linClrLst meth="repeat">
      <a:schemeClr val="accent1">
        <a:tint val="70000"/>
      </a:schemeClr>
    </dgm:linClrLst>
    <dgm:effectClrLst/>
    <dgm:txLinClrLst/>
    <dgm:txFillClrLst/>
    <dgm:txEffectClrLst/>
  </dgm:styleLbl>
  <dgm:styleLbl name="parChTrans2D4">
    <dgm:fillClrLst meth="repeat">
      <a:schemeClr val="accent1">
        <a:tint val="50000"/>
      </a:schemeClr>
    </dgm:fillClrLst>
    <dgm:linClrLst meth="repeat">
      <a:schemeClr val="accent1">
        <a:tint val="50000"/>
      </a:schemeClr>
    </dgm:linClrLst>
    <dgm:effectClrLst/>
    <dgm:txLinClrLst/>
    <dgm:txFillClrLst meth="repeat">
      <a:schemeClr val="dk1"/>
    </dgm:txFillClrLst>
    <dgm:txEffectClrLst/>
  </dgm:styleLbl>
  <dgm:styleLbl name="parChTrans1D1">
    <dgm:fillClrLst meth="repeat">
      <a:schemeClr val="accent1">
        <a:shade val="80000"/>
      </a:schemeClr>
    </dgm:fillClrLst>
    <dgm:linClrLst meth="repeat">
      <a:schemeClr val="accent1">
        <a:shade val="80000"/>
      </a:schemeClr>
    </dgm:linClrLst>
    <dgm:effectClrLst/>
    <dgm:txLinClrLst/>
    <dgm:txFillClrLst meth="repeat">
      <a:schemeClr val="tx1"/>
    </dgm:txFillClrLst>
    <dgm:txEffectClrLst/>
  </dgm:styleLbl>
  <dgm:styleLbl name="parChTrans1D2">
    <dgm:fillClrLst meth="repeat">
      <a:schemeClr val="accent1">
        <a:tint val="90000"/>
      </a:schemeClr>
    </dgm:fillClrLst>
    <dgm:linClrLst meth="repeat">
      <a:schemeClr val="accent1">
        <a:tint val="90000"/>
      </a:schemeClr>
    </dgm:linClrLst>
    <dgm:effectClrLst/>
    <dgm:txLinClrLst/>
    <dgm:txFillClrLst meth="repeat">
      <a:schemeClr val="tx1"/>
    </dgm:txFillClrLst>
    <dgm:txEffectClrLst/>
  </dgm:styleLbl>
  <dgm:styleLbl name="parChTrans1D3">
    <dgm:fillClrLst meth="repeat">
      <a:schemeClr val="accent1">
        <a:tint val="70000"/>
      </a:schemeClr>
    </dgm:fillClrLst>
    <dgm:linClrLst meth="repeat">
      <a:schemeClr val="accent1">
        <a:tint val="70000"/>
      </a:schemeClr>
    </dgm:linClrLst>
    <dgm:effectClrLst/>
    <dgm:txLinClrLst/>
    <dgm:txFillClrLst meth="repeat">
      <a:schemeClr val="tx1"/>
    </dgm:txFillClrLst>
    <dgm:txEffectClrLst/>
  </dgm:styleLbl>
  <dgm:styleLbl name="parChTrans1D4">
    <dgm:fillClrLst meth="repeat">
      <a:schemeClr val="accent1">
        <a:tint val="50000"/>
      </a:schemeClr>
    </dgm:fillClrLst>
    <dgm:linClrLst meth="repeat">
      <a:schemeClr val="accent1">
        <a:tint val="50000"/>
      </a:schemeClr>
    </dgm:linClrLst>
    <dgm:effectClrLst/>
    <dgm:txLinClrLst/>
    <dgm:txFillClrLst meth="repeat">
      <a:schemeClr val="tx1"/>
    </dgm:txFillClrLst>
    <dgm:txEffectClrLst/>
  </dgm:styleLbl>
  <dgm:styleLbl name="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conF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align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trAlignAcc1">
    <dgm:fillClrLst meth="repeat">
      <a:schemeClr val="lt1">
        <a:alpha val="4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bgAcc1">
    <dgm:fillClrLst meth="repeat">
      <a:schemeClr val="lt1">
        <a:alpha val="90000"/>
      </a:schemeClr>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FgAcc1">
    <dgm:fillClrLst meth="repeat">
      <a:schemeClr val="lt1"/>
    </dgm:fillClrLst>
    <dgm:linClrLst>
      <a:schemeClr val="accent1">
        <a:alpha val="90000"/>
      </a:schemeClr>
      <a:schemeClr val="accent1">
        <a:alpha val="50000"/>
      </a:schemeClr>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a:schemeClr val="accent1">
        <a:alpha val="90000"/>
        <a:tint val="40000"/>
      </a:schemeClr>
      <a:schemeClr val="accent1">
        <a:alpha val="5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lt1"/>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a:shade val="80000"/>
      </a:schemeClr>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a:tint val="90000"/>
      </a:schemeClr>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a:tint val="70000"/>
      </a:schemeClr>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a:tint val="50000"/>
      </a:schemeClr>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1">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2_2">
  <dgm:title val=""/>
  <dgm:desc val=""/>
  <dgm:catLst>
    <dgm:cat type="accent2" pri="11200"/>
  </dgm:catLst>
  <dgm:styleLbl name="node0">
    <dgm:fillClrLst meth="repeat">
      <a:schemeClr val="accent2"/>
    </dgm:fillClrLst>
    <dgm:linClrLst meth="repeat">
      <a:schemeClr val="lt1"/>
    </dgm:linClrLst>
    <dgm:effectClrLst/>
    <dgm:txLinClrLst/>
    <dgm:txFillClrLst/>
    <dgm:txEffectClrLst/>
  </dgm:styleLbl>
  <dgm:styleLbl name="node1">
    <dgm:fillClrLst meth="repeat">
      <a:schemeClr val="accent2"/>
    </dgm:fillClrLst>
    <dgm:linClrLst meth="repeat">
      <a:schemeClr val="lt1"/>
    </dgm:linClrLst>
    <dgm:effectClrLst/>
    <dgm:txLinClrLst/>
    <dgm:txFillClrLst/>
    <dgm:txEffectClrLst/>
  </dgm:styleLbl>
  <dgm:styleLbl name="alignNode1">
    <dgm:fillClrLst meth="repeat">
      <a:schemeClr val="accent2"/>
    </dgm:fillClrLst>
    <dgm:linClrLst meth="repeat">
      <a:schemeClr val="accent2"/>
    </dgm:linClrLst>
    <dgm:effectClrLst/>
    <dgm:txLinClrLst/>
    <dgm:txFillClrLst/>
    <dgm:txEffectClrLst/>
  </dgm:styleLbl>
  <dgm:styleLbl name="lnNode1">
    <dgm:fillClrLst meth="repeat">
      <a:schemeClr val="accent2"/>
    </dgm:fillClrLst>
    <dgm:linClrLst meth="repeat">
      <a:schemeClr val="lt1"/>
    </dgm:linClrLst>
    <dgm:effectClrLst/>
    <dgm:txLinClrLst/>
    <dgm:txFillClrLst/>
    <dgm:txEffectClrLst/>
  </dgm:styleLbl>
  <dgm:styleLbl name="vennNode1">
    <dgm:fillClrLst meth="repeat">
      <a:schemeClr val="accent2">
        <a:alpha val="50000"/>
      </a:schemeClr>
    </dgm:fillClrLst>
    <dgm:linClrLst meth="repeat">
      <a:schemeClr val="lt1"/>
    </dgm:linClrLst>
    <dgm:effectClrLst/>
    <dgm:txLinClrLst/>
    <dgm:txFillClrLst/>
    <dgm:txEffectClrLst/>
  </dgm:styleLbl>
  <dgm:styleLbl name="node2">
    <dgm:fillClrLst meth="repeat">
      <a:schemeClr val="accent2"/>
    </dgm:fillClrLst>
    <dgm:linClrLst meth="repeat">
      <a:schemeClr val="lt1"/>
    </dgm:linClrLst>
    <dgm:effectClrLst/>
    <dgm:txLinClrLst/>
    <dgm:txFillClrLst/>
    <dgm:txEffectClrLst/>
  </dgm:styleLbl>
  <dgm:styleLbl name="node3">
    <dgm:fillClrLst meth="repeat">
      <a:schemeClr val="accent2"/>
    </dgm:fillClrLst>
    <dgm:linClrLst meth="repeat">
      <a:schemeClr val="lt1"/>
    </dgm:linClrLst>
    <dgm:effectClrLst/>
    <dgm:txLinClrLst/>
    <dgm:txFillClrLst/>
    <dgm:txEffectClrLst/>
  </dgm:styleLbl>
  <dgm:styleLbl name="node4">
    <dgm:fillClrLst meth="repeat">
      <a:schemeClr val="accent2"/>
    </dgm:fillClrLst>
    <dgm:linClrLst meth="repeat">
      <a:schemeClr val="lt1"/>
    </dgm:linClrLst>
    <dgm:effectClrLst/>
    <dgm:txLinClrLst/>
    <dgm:txFillClrLst/>
    <dgm:txEffectClrLst/>
  </dgm:styleLbl>
  <dgm:styleLbl name="f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2">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tint val="60000"/>
      </a:schemeClr>
    </dgm:fillClrLst>
    <dgm:linClrLst meth="repeat">
      <a:schemeClr val="accent2">
        <a:tint val="60000"/>
      </a:schemeClr>
    </dgm:linClrLst>
    <dgm:effectClrLst/>
    <dgm:txLinClrLst/>
    <dgm:txFillClrLst/>
    <dgm:txEffectClrLst/>
  </dgm:styleLbl>
  <dgm:styleLbl name="fgSibTrans2D1">
    <dgm:fillClrLst meth="repeat">
      <a:schemeClr val="accent2">
        <a:tint val="60000"/>
      </a:schemeClr>
    </dgm:fillClrLst>
    <dgm:linClrLst meth="repeat">
      <a:schemeClr val="accent2">
        <a:tint val="60000"/>
      </a:schemeClr>
    </dgm:linClrLst>
    <dgm:effectClrLst/>
    <dgm:txLinClrLst/>
    <dgm:txFillClrLst/>
    <dgm:txEffectClrLst/>
  </dgm:styleLbl>
  <dgm:styleLbl name="bgSibTrans2D1">
    <dgm:fillClrLst meth="repeat">
      <a:schemeClr val="accent2">
        <a:tint val="60000"/>
      </a:schemeClr>
    </dgm:fillClrLst>
    <dgm:linClrLst meth="repeat">
      <a:schemeClr val="accent2">
        <a:tint val="60000"/>
      </a:schemeClr>
    </dgm:linClrLst>
    <dgm:effectClrLst/>
    <dgm:txLinClrLst/>
    <dgm:txFillClrLst/>
    <dgm:txEffectClrLst/>
  </dgm:styleLbl>
  <dgm:styleLbl name="sibTrans1D1">
    <dgm:fillClrLst meth="repeat">
      <a:schemeClr val="accent2"/>
    </dgm:fillClrLst>
    <dgm:linClrLst meth="repeat">
      <a:schemeClr val="accent2"/>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meth="repeat">
      <a:schemeClr val="accent2"/>
    </dgm:fillClrLst>
    <dgm:linClrLst meth="repeat">
      <a:schemeClr val="lt1"/>
    </dgm:linClrLst>
    <dgm:effectClrLst/>
    <dgm:txLinClrLst/>
    <dgm:txFillClrLst/>
    <dgm:txEffectClrLst/>
  </dgm:styleLbl>
  <dgm:styleLbl name="asst3">
    <dgm:fillClrLst meth="repeat">
      <a:schemeClr val="accent2"/>
    </dgm:fillClrLst>
    <dgm:linClrLst meth="repeat">
      <a:schemeClr val="lt1"/>
    </dgm:linClrLst>
    <dgm:effectClrLst/>
    <dgm:txLinClrLst/>
    <dgm:txFillClrLst/>
    <dgm:txEffectClrLst/>
  </dgm:styleLbl>
  <dgm:styleLbl name="asst4">
    <dgm:fillClrLst meth="repeat">
      <a:schemeClr val="accent2"/>
    </dgm:fillClrLst>
    <dgm:linClrLst meth="repeat">
      <a:schemeClr val="lt1"/>
    </dgm:linClrLst>
    <dgm:effectClrLst/>
    <dgm:txLinClrLst/>
    <dgm:txFillClrLst/>
    <dgm:txEffectClrLst/>
  </dgm:styleLbl>
  <dgm:styleLbl name="parChTrans2D1">
    <dgm:fillClrLst meth="repeat">
      <a:schemeClr val="accent2">
        <a:tint val="60000"/>
      </a:schemeClr>
    </dgm:fillClrLst>
    <dgm:linClrLst meth="repeat">
      <a:schemeClr val="accent2">
        <a:tint val="60000"/>
      </a:schemeClr>
    </dgm:linClrLst>
    <dgm:effectClrLst/>
    <dgm:txLinClrLst/>
    <dgm:txFillClrLst meth="repeat">
      <a:schemeClr val="lt1"/>
    </dgm:txFillClrLst>
    <dgm:txEffectClrLst/>
  </dgm:styleLbl>
  <dgm:styleLbl name="parChTrans2D2">
    <dgm:fillClrLst meth="repeat">
      <a:schemeClr val="accent2"/>
    </dgm:fillClrLst>
    <dgm:linClrLst meth="repeat">
      <a:schemeClr val="accent2"/>
    </dgm:linClrLst>
    <dgm:effectClrLst/>
    <dgm:txLinClrLst/>
    <dgm:txFillClrLst meth="repeat">
      <a:schemeClr val="lt1"/>
    </dgm:txFillClrLst>
    <dgm:txEffectClrLst/>
  </dgm:styleLbl>
  <dgm:styleLbl name="parChTrans2D3">
    <dgm:fillClrLst meth="repeat">
      <a:schemeClr val="accent2"/>
    </dgm:fillClrLst>
    <dgm:linClrLst meth="repeat">
      <a:schemeClr val="accent2"/>
    </dgm:linClrLst>
    <dgm:effectClrLst/>
    <dgm:txLinClrLst/>
    <dgm:txFillClrLst meth="repeat">
      <a:schemeClr val="lt1"/>
    </dgm:txFillClrLst>
    <dgm:txEffectClrLst/>
  </dgm:styleLbl>
  <dgm:styleLbl name="parChTrans2D4">
    <dgm:fillClrLst meth="repeat">
      <a:schemeClr val="accent2"/>
    </dgm:fillClrLst>
    <dgm:linClrLst meth="repeat">
      <a:schemeClr val="accent2"/>
    </dgm:linClrLst>
    <dgm:effectClrLst/>
    <dgm:txLinClrLst/>
    <dgm:txFillClrLst meth="repeat">
      <a:schemeClr val="lt1"/>
    </dgm:txFillClrLst>
    <dgm:txEffectClrLst/>
  </dgm:styleLbl>
  <dgm:styleLbl name="parChTrans1D1">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2">
    <dgm:fillClrLst meth="repeat">
      <a:schemeClr val="accent2"/>
    </dgm:fillClrLst>
    <dgm:linClrLst meth="repeat">
      <a:schemeClr val="accent2">
        <a:shade val="60000"/>
      </a:schemeClr>
    </dgm:linClrLst>
    <dgm:effectClrLst/>
    <dgm:txLinClrLst/>
    <dgm:txFillClrLst meth="repeat">
      <a:schemeClr val="tx1"/>
    </dgm:txFillClrLst>
    <dgm:txEffectClrLst/>
  </dgm:styleLbl>
  <dgm:styleLbl name="parChTrans1D3">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parChTrans1D4">
    <dgm:fillClrLst meth="repeat">
      <a:schemeClr val="accent2"/>
    </dgm:fillClrLst>
    <dgm:linClrLst meth="repeat">
      <a:schemeClr val="accent2">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solidFgAcc1">
    <dgm:fillClrLst meth="repeat">
      <a:schemeClr val="lt1"/>
    </dgm:fillClrLst>
    <dgm:linClrLst meth="repeat">
      <a:schemeClr val="accent2"/>
    </dgm:linClrLst>
    <dgm:effectClrLst/>
    <dgm:txLinClrLst/>
    <dgm:txFillClrLst meth="repeat">
      <a:schemeClr val="dk1"/>
    </dgm:txFillClrLst>
    <dgm:txEffectClrLst/>
  </dgm:styleLbl>
  <dgm:styleLbl name="solidAlignAcc1">
    <dgm:fillClrLst meth="repeat">
      <a:schemeClr val="lt1"/>
    </dgm:fillClrLst>
    <dgm:linClrLst meth="repeat">
      <a:schemeClr val="accent2"/>
    </dgm:linClrLst>
    <dgm:effectClrLst/>
    <dgm:txLinClrLst/>
    <dgm:txFillClrLst meth="repeat">
      <a:schemeClr val="dk1"/>
    </dgm:txFillClrLst>
    <dgm:txEffectClrLst/>
  </dgm:styleLbl>
  <dgm:styleLbl name="solidBgAcc1">
    <dgm:fillClrLst meth="repeat">
      <a:schemeClr val="lt1"/>
    </dgm:fillClrLst>
    <dgm:linClrLst meth="repeat">
      <a:schemeClr val="accent2"/>
    </dgm:linClrLst>
    <dgm:effectClrLst/>
    <dgm:txLinClrLst/>
    <dgm:txFillClrLst meth="repeat">
      <a:schemeClr val="dk1"/>
    </dgm:txFillClrLst>
    <dgm:txEffectClrLst/>
  </dgm:styleLbl>
  <dgm:styleLbl name="f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align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bgAccFollowNode1">
    <dgm:fillClrLst meth="repeat">
      <a:schemeClr val="accent2">
        <a:alpha val="90000"/>
        <a:tint val="40000"/>
      </a:schemeClr>
    </dgm:fillClrLst>
    <dgm:linClrLst meth="repeat">
      <a:schemeClr val="accent2">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2"/>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accent2"/>
    </dgm:linClrLst>
    <dgm:effectClrLst/>
    <dgm:txLinClrLst/>
    <dgm:txFillClrLst meth="repeat">
      <a:schemeClr val="dk1"/>
    </dgm:txFillClrLst>
    <dgm:txEffectClrLst/>
  </dgm:styleLbl>
  <dgm:styleLbl name="dkBgShp">
    <dgm:fillClrLst meth="repeat">
      <a:schemeClr val="accent2">
        <a:shade val="80000"/>
      </a:schemeClr>
    </dgm:fillClrLst>
    <dgm:linClrLst meth="repeat">
      <a:schemeClr val="accent2"/>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B39F5F8-DF6A-497D-B454-5DD042896F05}" type="doc">
      <dgm:prSet loTypeId="urn:microsoft.com/office/officeart/2005/8/layout/hierarchy4" loCatId="list" qsTypeId="urn:microsoft.com/office/officeart/2005/8/quickstyle/3d1" qsCatId="3D" csTypeId="urn:microsoft.com/office/officeart/2005/8/colors/accent1_5" csCatId="accent1" phldr="1"/>
      <dgm:spPr/>
      <dgm:t>
        <a:bodyPr/>
        <a:lstStyle/>
        <a:p>
          <a:endParaRPr lang="de-AT"/>
        </a:p>
      </dgm:t>
    </dgm:pt>
    <dgm:pt modelId="{40F6D2DF-19D3-4BBE-AAC0-CCD3C41D982F}">
      <dgm:prSet phldrT="[Text]" custT="1">
        <dgm:style>
          <a:lnRef idx="1">
            <a:schemeClr val="accent3"/>
          </a:lnRef>
          <a:fillRef idx="3">
            <a:schemeClr val="accent3"/>
          </a:fillRef>
          <a:effectRef idx="2">
            <a:schemeClr val="accent3"/>
          </a:effectRef>
          <a:fontRef idx="minor">
            <a:schemeClr val="lt1"/>
          </a:fontRef>
        </dgm:style>
      </dgm:prSet>
      <dgm:spPr>
        <a:solidFill>
          <a:schemeClr val="accent3">
            <a:lumMod val="50000"/>
          </a:schemeClr>
        </a:solidFill>
        <a:ln>
          <a:noFill/>
        </a:ln>
      </dgm:spPr>
      <dgm:t>
        <a:bodyPr/>
        <a:lstStyle/>
        <a:p>
          <a:r>
            <a:rPr lang="de-AT" sz="2000" dirty="0">
              <a:solidFill>
                <a:schemeClr val="bg1"/>
              </a:solidFill>
            </a:rPr>
            <a:t>Engagement Professor</a:t>
          </a:r>
          <a:endParaRPr lang="de-AT" sz="1400" dirty="0">
            <a:solidFill>
              <a:schemeClr val="bg1"/>
            </a:solidFill>
          </a:endParaRPr>
        </a:p>
      </dgm:t>
    </dgm:pt>
    <dgm:pt modelId="{4B3D29AF-AF60-44DF-9592-DE257337A913}" type="parTrans" cxnId="{CDC7E528-08F6-4A1E-8C4D-4EAE20E09009}">
      <dgm:prSet/>
      <dgm:spPr/>
      <dgm:t>
        <a:bodyPr/>
        <a:lstStyle/>
        <a:p>
          <a:endParaRPr lang="de-AT"/>
        </a:p>
      </dgm:t>
    </dgm:pt>
    <dgm:pt modelId="{F1870B0E-6893-4840-AB42-B7D057CD104D}" type="sibTrans" cxnId="{CDC7E528-08F6-4A1E-8C4D-4EAE20E09009}">
      <dgm:prSet/>
      <dgm:spPr/>
      <dgm:t>
        <a:bodyPr/>
        <a:lstStyle/>
        <a:p>
          <a:endParaRPr lang="de-AT"/>
        </a:p>
      </dgm:t>
    </dgm:pt>
    <dgm:pt modelId="{468D04E6-204F-4258-9EFC-0B167CF74E86}">
      <dgm:prSet phldrT="[Text]" custT="1">
        <dgm:style>
          <a:lnRef idx="1">
            <a:schemeClr val="accent3"/>
          </a:lnRef>
          <a:fillRef idx="3">
            <a:schemeClr val="accent3"/>
          </a:fillRef>
          <a:effectRef idx="2">
            <a:schemeClr val="accent3"/>
          </a:effectRef>
          <a:fontRef idx="minor">
            <a:schemeClr val="lt1"/>
          </a:fontRef>
        </dgm:style>
      </dgm:prSet>
      <dgm:spPr>
        <a:solidFill>
          <a:schemeClr val="accent3"/>
        </a:solidFill>
        <a:ln>
          <a:noFill/>
        </a:ln>
      </dgm:spPr>
      <dgm:t>
        <a:bodyPr/>
        <a:lstStyle/>
        <a:p>
          <a:r>
            <a:rPr lang="de-AT" sz="2000" dirty="0">
              <a:solidFill>
                <a:schemeClr val="bg1"/>
              </a:solidFill>
            </a:rPr>
            <a:t>Fachliche und Soziale Kompetenz</a:t>
          </a:r>
        </a:p>
      </dgm:t>
    </dgm:pt>
    <dgm:pt modelId="{C5A02409-9440-4FC3-AB17-EFA5D5BE9A53}" type="parTrans" cxnId="{037B572E-E9E4-49CF-ABB1-9919D75B7636}">
      <dgm:prSet/>
      <dgm:spPr/>
      <dgm:t>
        <a:bodyPr/>
        <a:lstStyle/>
        <a:p>
          <a:endParaRPr lang="de-AT"/>
        </a:p>
      </dgm:t>
    </dgm:pt>
    <dgm:pt modelId="{C95AFB14-5F5A-4418-AAD0-A563AE50BD61}" type="sibTrans" cxnId="{037B572E-E9E4-49CF-ABB1-9919D75B7636}">
      <dgm:prSet/>
      <dgm:spPr/>
      <dgm:t>
        <a:bodyPr/>
        <a:lstStyle/>
        <a:p>
          <a:endParaRPr lang="de-AT"/>
        </a:p>
      </dgm:t>
    </dgm:pt>
    <dgm:pt modelId="{D283A20F-2D43-44C6-9EA4-40CD066C9792}">
      <dgm:prSet phldrT="[Text]" custT="1">
        <dgm:style>
          <a:lnRef idx="1">
            <a:schemeClr val="accent3"/>
          </a:lnRef>
          <a:fillRef idx="3">
            <a:schemeClr val="accent3"/>
          </a:fillRef>
          <a:effectRef idx="2">
            <a:schemeClr val="accent3"/>
          </a:effectRef>
          <a:fontRef idx="minor">
            <a:schemeClr val="lt1"/>
          </a:fontRef>
        </dgm:style>
      </dgm:prSet>
      <dgm:spPr>
        <a:solidFill>
          <a:schemeClr val="accent2"/>
        </a:solidFill>
        <a:ln>
          <a:noFill/>
        </a:ln>
      </dgm:spPr>
      <dgm:t>
        <a:bodyPr/>
        <a:lstStyle/>
        <a:p>
          <a:r>
            <a:rPr lang="de-AT" sz="2000" dirty="0">
              <a:solidFill>
                <a:schemeClr val="bg1"/>
              </a:solidFill>
            </a:rPr>
            <a:t>Deutsch und Englisch</a:t>
          </a:r>
        </a:p>
      </dgm:t>
    </dgm:pt>
    <dgm:pt modelId="{7B084E6C-7868-4EEA-B5B0-DB3680818022}" type="parTrans" cxnId="{0D430E7E-9CA1-4F7C-BDD6-7CD985E9EB84}">
      <dgm:prSet/>
      <dgm:spPr/>
      <dgm:t>
        <a:bodyPr/>
        <a:lstStyle/>
        <a:p>
          <a:endParaRPr lang="de-AT"/>
        </a:p>
      </dgm:t>
    </dgm:pt>
    <dgm:pt modelId="{16504627-416E-4869-A5D8-3B1F174105AC}" type="sibTrans" cxnId="{0D430E7E-9CA1-4F7C-BDD6-7CD985E9EB84}">
      <dgm:prSet/>
      <dgm:spPr/>
      <dgm:t>
        <a:bodyPr/>
        <a:lstStyle/>
        <a:p>
          <a:endParaRPr lang="de-AT"/>
        </a:p>
      </dgm:t>
    </dgm:pt>
    <dgm:pt modelId="{FDCF0F16-FD49-471F-8802-9AF3576AD0BB}">
      <dgm:prSet phldrT="[Text]" custT="1">
        <dgm:style>
          <a:lnRef idx="1">
            <a:schemeClr val="accent3"/>
          </a:lnRef>
          <a:fillRef idx="3">
            <a:schemeClr val="accent3"/>
          </a:fillRef>
          <a:effectRef idx="2">
            <a:schemeClr val="accent3"/>
          </a:effectRef>
          <a:fontRef idx="minor">
            <a:schemeClr val="lt1"/>
          </a:fontRef>
        </dgm:style>
      </dgm:prSet>
      <dgm:spPr>
        <a:solidFill>
          <a:schemeClr val="accent2">
            <a:lumMod val="90000"/>
            <a:lumOff val="10000"/>
          </a:schemeClr>
        </a:solidFill>
        <a:ln>
          <a:noFill/>
        </a:ln>
      </dgm:spPr>
      <dgm:t>
        <a:bodyPr/>
        <a:lstStyle/>
        <a:p>
          <a:r>
            <a:rPr lang="de-AT" sz="2000" dirty="0">
              <a:solidFill>
                <a:schemeClr val="bg1"/>
              </a:solidFill>
            </a:rPr>
            <a:t>Kleingruppen (max. 30)</a:t>
          </a:r>
        </a:p>
      </dgm:t>
    </dgm:pt>
    <dgm:pt modelId="{2F240B9E-82AA-4BD6-BA20-72EC932D5209}" type="parTrans" cxnId="{4FEFA38B-CAC7-4CD1-9C83-C40529743521}">
      <dgm:prSet/>
      <dgm:spPr/>
      <dgm:t>
        <a:bodyPr/>
        <a:lstStyle/>
        <a:p>
          <a:endParaRPr lang="de-AT"/>
        </a:p>
      </dgm:t>
    </dgm:pt>
    <dgm:pt modelId="{A8CD0019-3D64-429C-BC71-DBF22FF082FF}" type="sibTrans" cxnId="{4FEFA38B-CAC7-4CD1-9C83-C40529743521}">
      <dgm:prSet/>
      <dgm:spPr/>
      <dgm:t>
        <a:bodyPr/>
        <a:lstStyle/>
        <a:p>
          <a:endParaRPr lang="de-AT"/>
        </a:p>
      </dgm:t>
    </dgm:pt>
    <dgm:pt modelId="{7973C1B0-4E72-4BAA-A9BF-219D4E05DC6F}">
      <dgm:prSet phldrT="[Text]" custT="1">
        <dgm:style>
          <a:lnRef idx="1">
            <a:schemeClr val="accent3"/>
          </a:lnRef>
          <a:fillRef idx="3">
            <a:schemeClr val="accent3"/>
          </a:fillRef>
          <a:effectRef idx="2">
            <a:schemeClr val="accent3"/>
          </a:effectRef>
          <a:fontRef idx="minor">
            <a:schemeClr val="lt1"/>
          </a:fontRef>
        </dgm:style>
      </dgm:prSet>
      <dgm:spPr>
        <a:solidFill>
          <a:schemeClr val="accent1"/>
        </a:solidFill>
        <a:ln>
          <a:noFill/>
        </a:ln>
      </dgm:spPr>
      <dgm:t>
        <a:bodyPr/>
        <a:lstStyle/>
        <a:p>
          <a:r>
            <a:rPr lang="de-AT" sz="2000" dirty="0">
              <a:solidFill>
                <a:schemeClr val="bg1"/>
              </a:solidFill>
            </a:rPr>
            <a:t>Theorie und Praxis</a:t>
          </a:r>
        </a:p>
      </dgm:t>
    </dgm:pt>
    <dgm:pt modelId="{C9748EF4-830D-4F5A-9766-037DE060652E}" type="parTrans" cxnId="{11DAE8D1-716D-4222-9B37-721FB68867DC}">
      <dgm:prSet/>
      <dgm:spPr/>
      <dgm:t>
        <a:bodyPr/>
        <a:lstStyle/>
        <a:p>
          <a:endParaRPr lang="de-AT"/>
        </a:p>
      </dgm:t>
    </dgm:pt>
    <dgm:pt modelId="{8D5CC734-926F-486F-8CCF-1E08FF2FD88F}" type="sibTrans" cxnId="{11DAE8D1-716D-4222-9B37-721FB68867DC}">
      <dgm:prSet/>
      <dgm:spPr/>
      <dgm:t>
        <a:bodyPr/>
        <a:lstStyle/>
        <a:p>
          <a:endParaRPr lang="de-AT"/>
        </a:p>
      </dgm:t>
    </dgm:pt>
    <dgm:pt modelId="{2E8E039E-E08F-460F-B098-A65206BF6F23}" type="pres">
      <dgm:prSet presAssocID="{CB39F5F8-DF6A-497D-B454-5DD042896F05}" presName="Name0" presStyleCnt="0">
        <dgm:presLayoutVars>
          <dgm:chPref val="1"/>
          <dgm:dir/>
          <dgm:animOne val="branch"/>
          <dgm:animLvl val="lvl"/>
          <dgm:resizeHandles/>
        </dgm:presLayoutVars>
      </dgm:prSet>
      <dgm:spPr/>
    </dgm:pt>
    <dgm:pt modelId="{6B695510-D382-4DE9-A47A-0C657EDD2891}" type="pres">
      <dgm:prSet presAssocID="{40F6D2DF-19D3-4BBE-AAC0-CCD3C41D982F}" presName="vertOne" presStyleCnt="0"/>
      <dgm:spPr/>
    </dgm:pt>
    <dgm:pt modelId="{FA451CCD-567F-4DA5-9833-447AD59E11A2}" type="pres">
      <dgm:prSet presAssocID="{40F6D2DF-19D3-4BBE-AAC0-CCD3C41D982F}" presName="txOne" presStyleLbl="node0" presStyleIdx="0" presStyleCnt="3" custLinFactNeighborX="9152" custLinFactNeighborY="10709">
        <dgm:presLayoutVars>
          <dgm:chPref val="3"/>
        </dgm:presLayoutVars>
      </dgm:prSet>
      <dgm:spPr/>
    </dgm:pt>
    <dgm:pt modelId="{1EB843DD-8B75-47CF-8C7A-EA827FB7735E}" type="pres">
      <dgm:prSet presAssocID="{40F6D2DF-19D3-4BBE-AAC0-CCD3C41D982F}" presName="parTransOne" presStyleCnt="0"/>
      <dgm:spPr/>
    </dgm:pt>
    <dgm:pt modelId="{E29F913F-6E70-4573-8E80-251D71EB8E59}" type="pres">
      <dgm:prSet presAssocID="{40F6D2DF-19D3-4BBE-AAC0-CCD3C41D982F}" presName="horzOne" presStyleCnt="0"/>
      <dgm:spPr/>
    </dgm:pt>
    <dgm:pt modelId="{F8949913-C97E-47B8-8FD8-4545CF5FFCC6}" type="pres">
      <dgm:prSet presAssocID="{468D04E6-204F-4258-9EFC-0B167CF74E86}" presName="vertTwo" presStyleCnt="0"/>
      <dgm:spPr/>
    </dgm:pt>
    <dgm:pt modelId="{F8EE751A-FE86-4303-9BB7-27D280EB25E2}" type="pres">
      <dgm:prSet presAssocID="{468D04E6-204F-4258-9EFC-0B167CF74E86}" presName="txTwo" presStyleLbl="node2" presStyleIdx="0" presStyleCnt="2" custLinFactNeighborX="61518" custLinFactNeighborY="90">
        <dgm:presLayoutVars>
          <dgm:chPref val="3"/>
        </dgm:presLayoutVars>
      </dgm:prSet>
      <dgm:spPr/>
    </dgm:pt>
    <dgm:pt modelId="{C98F4C61-5F5F-425F-834B-6970728CD17C}" type="pres">
      <dgm:prSet presAssocID="{468D04E6-204F-4258-9EFC-0B167CF74E86}" presName="horzTwo" presStyleCnt="0"/>
      <dgm:spPr/>
    </dgm:pt>
    <dgm:pt modelId="{E8F1AA75-5AD2-4F4A-B9B8-CD5C3C7A8AE7}" type="pres">
      <dgm:prSet presAssocID="{F1870B0E-6893-4840-AB42-B7D057CD104D}" presName="sibSpaceOne" presStyleCnt="0"/>
      <dgm:spPr/>
    </dgm:pt>
    <dgm:pt modelId="{039625C3-A64D-495B-8788-5DBC73E27BB6}" type="pres">
      <dgm:prSet presAssocID="{D283A20F-2D43-44C6-9EA4-40CD066C9792}" presName="vertOne" presStyleCnt="0"/>
      <dgm:spPr/>
    </dgm:pt>
    <dgm:pt modelId="{4EA10537-E54D-44B5-9307-2BE143D63DFF}" type="pres">
      <dgm:prSet presAssocID="{D283A20F-2D43-44C6-9EA4-40CD066C9792}" presName="txOne" presStyleLbl="node0" presStyleIdx="1" presStyleCnt="3" custLinFactNeighborX="5682" custLinFactNeighborY="10709">
        <dgm:presLayoutVars>
          <dgm:chPref val="3"/>
        </dgm:presLayoutVars>
      </dgm:prSet>
      <dgm:spPr/>
    </dgm:pt>
    <dgm:pt modelId="{1D34D656-E908-46F8-B3D9-86BB4B676BF1}" type="pres">
      <dgm:prSet presAssocID="{D283A20F-2D43-44C6-9EA4-40CD066C9792}" presName="parTransOne" presStyleCnt="0"/>
      <dgm:spPr/>
    </dgm:pt>
    <dgm:pt modelId="{9FCCB4C6-A497-4AF3-A4A7-1E556A09A021}" type="pres">
      <dgm:prSet presAssocID="{D283A20F-2D43-44C6-9EA4-40CD066C9792}" presName="horzOne" presStyleCnt="0"/>
      <dgm:spPr/>
    </dgm:pt>
    <dgm:pt modelId="{00A257C0-3185-4919-8017-6D675ACE24F2}" type="pres">
      <dgm:prSet presAssocID="{FDCF0F16-FD49-471F-8802-9AF3576AD0BB}" presName="vertTwo" presStyleCnt="0"/>
      <dgm:spPr/>
    </dgm:pt>
    <dgm:pt modelId="{D7E3A69D-D48A-4F4C-8735-2456BBF79819}" type="pres">
      <dgm:prSet presAssocID="{FDCF0F16-FD49-471F-8802-9AF3576AD0BB}" presName="txTwo" presStyleLbl="node2" presStyleIdx="1" presStyleCnt="2" custLinFactNeighborX="60543" custLinFactNeighborY="90">
        <dgm:presLayoutVars>
          <dgm:chPref val="3"/>
        </dgm:presLayoutVars>
      </dgm:prSet>
      <dgm:spPr/>
    </dgm:pt>
    <dgm:pt modelId="{FEF0A883-6029-4E67-B4C5-5E4AFB7CFE00}" type="pres">
      <dgm:prSet presAssocID="{FDCF0F16-FD49-471F-8802-9AF3576AD0BB}" presName="horzTwo" presStyleCnt="0"/>
      <dgm:spPr/>
    </dgm:pt>
    <dgm:pt modelId="{E7807755-8E22-454F-B4D0-84952C9D6509}" type="pres">
      <dgm:prSet presAssocID="{16504627-416E-4869-A5D8-3B1F174105AC}" presName="sibSpaceOne" presStyleCnt="0"/>
      <dgm:spPr/>
    </dgm:pt>
    <dgm:pt modelId="{72E069F3-920B-4C24-A922-CEE3E640CDAD}" type="pres">
      <dgm:prSet presAssocID="{7973C1B0-4E72-4BAA-A9BF-219D4E05DC6F}" presName="vertOne" presStyleCnt="0"/>
      <dgm:spPr/>
    </dgm:pt>
    <dgm:pt modelId="{05D1A28F-D479-4A80-842D-97C451215C1F}" type="pres">
      <dgm:prSet presAssocID="{7973C1B0-4E72-4BAA-A9BF-219D4E05DC6F}" presName="txOne" presStyleLbl="node0" presStyleIdx="2" presStyleCnt="3" custLinFactNeighborX="2572" custLinFactNeighborY="1196">
        <dgm:presLayoutVars>
          <dgm:chPref val="3"/>
        </dgm:presLayoutVars>
      </dgm:prSet>
      <dgm:spPr/>
    </dgm:pt>
    <dgm:pt modelId="{5C6EB727-6DA7-4DD6-A829-506BC13A43EA}" type="pres">
      <dgm:prSet presAssocID="{7973C1B0-4E72-4BAA-A9BF-219D4E05DC6F}" presName="horzOne" presStyleCnt="0"/>
      <dgm:spPr/>
    </dgm:pt>
  </dgm:ptLst>
  <dgm:cxnLst>
    <dgm:cxn modelId="{CDC7E528-08F6-4A1E-8C4D-4EAE20E09009}" srcId="{CB39F5F8-DF6A-497D-B454-5DD042896F05}" destId="{40F6D2DF-19D3-4BBE-AAC0-CCD3C41D982F}" srcOrd="0" destOrd="0" parTransId="{4B3D29AF-AF60-44DF-9592-DE257337A913}" sibTransId="{F1870B0E-6893-4840-AB42-B7D057CD104D}"/>
    <dgm:cxn modelId="{5A89AA2A-0322-4437-8910-F1D3FFADAA4B}" type="presOf" srcId="{FDCF0F16-FD49-471F-8802-9AF3576AD0BB}" destId="{D7E3A69D-D48A-4F4C-8735-2456BBF79819}" srcOrd="0" destOrd="0" presId="urn:microsoft.com/office/officeart/2005/8/layout/hierarchy4"/>
    <dgm:cxn modelId="{037B572E-E9E4-49CF-ABB1-9919D75B7636}" srcId="{40F6D2DF-19D3-4BBE-AAC0-CCD3C41D982F}" destId="{468D04E6-204F-4258-9EFC-0B167CF74E86}" srcOrd="0" destOrd="0" parTransId="{C5A02409-9440-4FC3-AB17-EFA5D5BE9A53}" sibTransId="{C95AFB14-5F5A-4418-AAD0-A563AE50BD61}"/>
    <dgm:cxn modelId="{32DF4330-B7C8-40A1-8800-7371B4EA05BE}" type="presOf" srcId="{D283A20F-2D43-44C6-9EA4-40CD066C9792}" destId="{4EA10537-E54D-44B5-9307-2BE143D63DFF}" srcOrd="0" destOrd="0" presId="urn:microsoft.com/office/officeart/2005/8/layout/hierarchy4"/>
    <dgm:cxn modelId="{0D430E7E-9CA1-4F7C-BDD6-7CD985E9EB84}" srcId="{CB39F5F8-DF6A-497D-B454-5DD042896F05}" destId="{D283A20F-2D43-44C6-9EA4-40CD066C9792}" srcOrd="1" destOrd="0" parTransId="{7B084E6C-7868-4EEA-B5B0-DB3680818022}" sibTransId="{16504627-416E-4869-A5D8-3B1F174105AC}"/>
    <dgm:cxn modelId="{4FEFA38B-CAC7-4CD1-9C83-C40529743521}" srcId="{D283A20F-2D43-44C6-9EA4-40CD066C9792}" destId="{FDCF0F16-FD49-471F-8802-9AF3576AD0BB}" srcOrd="0" destOrd="0" parTransId="{2F240B9E-82AA-4BD6-BA20-72EC932D5209}" sibTransId="{A8CD0019-3D64-429C-BC71-DBF22FF082FF}"/>
    <dgm:cxn modelId="{B79D2F96-FAD3-4488-9589-754BB47F4FC1}" type="presOf" srcId="{7973C1B0-4E72-4BAA-A9BF-219D4E05DC6F}" destId="{05D1A28F-D479-4A80-842D-97C451215C1F}" srcOrd="0" destOrd="0" presId="urn:microsoft.com/office/officeart/2005/8/layout/hierarchy4"/>
    <dgm:cxn modelId="{5CC276B9-F8F2-4086-B924-BECD8257194B}" type="presOf" srcId="{40F6D2DF-19D3-4BBE-AAC0-CCD3C41D982F}" destId="{FA451CCD-567F-4DA5-9833-447AD59E11A2}" srcOrd="0" destOrd="0" presId="urn:microsoft.com/office/officeart/2005/8/layout/hierarchy4"/>
    <dgm:cxn modelId="{ECDDECC7-7710-4A2C-B36A-D663939336B1}" type="presOf" srcId="{468D04E6-204F-4258-9EFC-0B167CF74E86}" destId="{F8EE751A-FE86-4303-9BB7-27D280EB25E2}" srcOrd="0" destOrd="0" presId="urn:microsoft.com/office/officeart/2005/8/layout/hierarchy4"/>
    <dgm:cxn modelId="{11DAE8D1-716D-4222-9B37-721FB68867DC}" srcId="{CB39F5F8-DF6A-497D-B454-5DD042896F05}" destId="{7973C1B0-4E72-4BAA-A9BF-219D4E05DC6F}" srcOrd="2" destOrd="0" parTransId="{C9748EF4-830D-4F5A-9766-037DE060652E}" sibTransId="{8D5CC734-926F-486F-8CCF-1E08FF2FD88F}"/>
    <dgm:cxn modelId="{B4E873F6-4C86-480C-B443-C7AE2992A5FE}" type="presOf" srcId="{CB39F5F8-DF6A-497D-B454-5DD042896F05}" destId="{2E8E039E-E08F-460F-B098-A65206BF6F23}" srcOrd="0" destOrd="0" presId="urn:microsoft.com/office/officeart/2005/8/layout/hierarchy4"/>
    <dgm:cxn modelId="{BAD325DB-4C97-4EE7-B2AA-5A940F5C13EB}" type="presParOf" srcId="{2E8E039E-E08F-460F-B098-A65206BF6F23}" destId="{6B695510-D382-4DE9-A47A-0C657EDD2891}" srcOrd="0" destOrd="0" presId="urn:microsoft.com/office/officeart/2005/8/layout/hierarchy4"/>
    <dgm:cxn modelId="{A8A1BDB3-F854-4D8C-8248-930D0864C4F9}" type="presParOf" srcId="{6B695510-D382-4DE9-A47A-0C657EDD2891}" destId="{FA451CCD-567F-4DA5-9833-447AD59E11A2}" srcOrd="0" destOrd="0" presId="urn:microsoft.com/office/officeart/2005/8/layout/hierarchy4"/>
    <dgm:cxn modelId="{8726C1AC-C9EC-458E-8D57-EF4142DCDF13}" type="presParOf" srcId="{6B695510-D382-4DE9-A47A-0C657EDD2891}" destId="{1EB843DD-8B75-47CF-8C7A-EA827FB7735E}" srcOrd="1" destOrd="0" presId="urn:microsoft.com/office/officeart/2005/8/layout/hierarchy4"/>
    <dgm:cxn modelId="{514C0CD7-B5D1-46E5-98B7-63B8176E4FC8}" type="presParOf" srcId="{6B695510-D382-4DE9-A47A-0C657EDD2891}" destId="{E29F913F-6E70-4573-8E80-251D71EB8E59}" srcOrd="2" destOrd="0" presId="urn:microsoft.com/office/officeart/2005/8/layout/hierarchy4"/>
    <dgm:cxn modelId="{C83905B8-2724-40EB-B363-12574B40EF17}" type="presParOf" srcId="{E29F913F-6E70-4573-8E80-251D71EB8E59}" destId="{F8949913-C97E-47B8-8FD8-4545CF5FFCC6}" srcOrd="0" destOrd="0" presId="urn:microsoft.com/office/officeart/2005/8/layout/hierarchy4"/>
    <dgm:cxn modelId="{1E8881E3-2127-4F42-9438-ECD7D7D446FC}" type="presParOf" srcId="{F8949913-C97E-47B8-8FD8-4545CF5FFCC6}" destId="{F8EE751A-FE86-4303-9BB7-27D280EB25E2}" srcOrd="0" destOrd="0" presId="urn:microsoft.com/office/officeart/2005/8/layout/hierarchy4"/>
    <dgm:cxn modelId="{BAD24D19-6EB7-4206-878C-1233C23B0E3C}" type="presParOf" srcId="{F8949913-C97E-47B8-8FD8-4545CF5FFCC6}" destId="{C98F4C61-5F5F-425F-834B-6970728CD17C}" srcOrd="1" destOrd="0" presId="urn:microsoft.com/office/officeart/2005/8/layout/hierarchy4"/>
    <dgm:cxn modelId="{7ADB2823-C499-47F8-809A-BBBAD4D9C75F}" type="presParOf" srcId="{2E8E039E-E08F-460F-B098-A65206BF6F23}" destId="{E8F1AA75-5AD2-4F4A-B9B8-CD5C3C7A8AE7}" srcOrd="1" destOrd="0" presId="urn:microsoft.com/office/officeart/2005/8/layout/hierarchy4"/>
    <dgm:cxn modelId="{6D3661A8-CF5E-4BF1-B624-C1D1614C4690}" type="presParOf" srcId="{2E8E039E-E08F-460F-B098-A65206BF6F23}" destId="{039625C3-A64D-495B-8788-5DBC73E27BB6}" srcOrd="2" destOrd="0" presId="urn:microsoft.com/office/officeart/2005/8/layout/hierarchy4"/>
    <dgm:cxn modelId="{8ADEC75E-B189-4FF3-9DEC-ACBD32F5772B}" type="presParOf" srcId="{039625C3-A64D-495B-8788-5DBC73E27BB6}" destId="{4EA10537-E54D-44B5-9307-2BE143D63DFF}" srcOrd="0" destOrd="0" presId="urn:microsoft.com/office/officeart/2005/8/layout/hierarchy4"/>
    <dgm:cxn modelId="{FFC2461B-F905-454E-AA08-6CC7AFD4D2F0}" type="presParOf" srcId="{039625C3-A64D-495B-8788-5DBC73E27BB6}" destId="{1D34D656-E908-46F8-B3D9-86BB4B676BF1}" srcOrd="1" destOrd="0" presId="urn:microsoft.com/office/officeart/2005/8/layout/hierarchy4"/>
    <dgm:cxn modelId="{995F06C9-C862-4553-90A0-C6091E2CD6CA}" type="presParOf" srcId="{039625C3-A64D-495B-8788-5DBC73E27BB6}" destId="{9FCCB4C6-A497-4AF3-A4A7-1E556A09A021}" srcOrd="2" destOrd="0" presId="urn:microsoft.com/office/officeart/2005/8/layout/hierarchy4"/>
    <dgm:cxn modelId="{4392EA1A-32C7-4DB1-A21A-AA697DA38AF7}" type="presParOf" srcId="{9FCCB4C6-A497-4AF3-A4A7-1E556A09A021}" destId="{00A257C0-3185-4919-8017-6D675ACE24F2}" srcOrd="0" destOrd="0" presId="urn:microsoft.com/office/officeart/2005/8/layout/hierarchy4"/>
    <dgm:cxn modelId="{7B49611B-98E8-449B-A4BF-73116183D195}" type="presParOf" srcId="{00A257C0-3185-4919-8017-6D675ACE24F2}" destId="{D7E3A69D-D48A-4F4C-8735-2456BBF79819}" srcOrd="0" destOrd="0" presId="urn:microsoft.com/office/officeart/2005/8/layout/hierarchy4"/>
    <dgm:cxn modelId="{8B58B19E-4C41-4673-82C7-51C2F4DE0C79}" type="presParOf" srcId="{00A257C0-3185-4919-8017-6D675ACE24F2}" destId="{FEF0A883-6029-4E67-B4C5-5E4AFB7CFE00}" srcOrd="1" destOrd="0" presId="urn:microsoft.com/office/officeart/2005/8/layout/hierarchy4"/>
    <dgm:cxn modelId="{D142A956-9A37-4585-8FC7-F00222400C0A}" type="presParOf" srcId="{2E8E039E-E08F-460F-B098-A65206BF6F23}" destId="{E7807755-8E22-454F-B4D0-84952C9D6509}" srcOrd="3" destOrd="0" presId="urn:microsoft.com/office/officeart/2005/8/layout/hierarchy4"/>
    <dgm:cxn modelId="{144CF091-CBB9-4B64-8E4E-8AF438E09EF0}" type="presParOf" srcId="{2E8E039E-E08F-460F-B098-A65206BF6F23}" destId="{72E069F3-920B-4C24-A922-CEE3E640CDAD}" srcOrd="4" destOrd="0" presId="urn:microsoft.com/office/officeart/2005/8/layout/hierarchy4"/>
    <dgm:cxn modelId="{B111A001-20D5-4C4F-B9F0-0EFB9C9A9494}" type="presParOf" srcId="{72E069F3-920B-4C24-A922-CEE3E640CDAD}" destId="{05D1A28F-D479-4A80-842D-97C451215C1F}" srcOrd="0" destOrd="0" presId="urn:microsoft.com/office/officeart/2005/8/layout/hierarchy4"/>
    <dgm:cxn modelId="{2419513D-0BF7-4F3E-88EB-934718002405}" type="presParOf" srcId="{72E069F3-920B-4C24-A922-CEE3E640CDAD}" destId="{5C6EB727-6DA7-4DD6-A829-506BC13A43EA}" srcOrd="1" destOrd="0" presId="urn:microsoft.com/office/officeart/2005/8/layout/hierarchy4"/>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6C9A6C14-F658-4657-A9CA-41F93FB3F2AD}"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de-AT"/>
        </a:p>
      </dgm:t>
    </dgm:pt>
    <dgm:pt modelId="{5620F4C2-A224-4FAF-8764-B5662D58740E}">
      <dgm:prSet phldrT="[Text]" custT="1"/>
      <dgm:spPr>
        <a:solidFill>
          <a:schemeClr val="accent2">
            <a:lumMod val="25000"/>
            <a:lumOff val="75000"/>
          </a:schemeClr>
        </a:solidFill>
      </dgm:spPr>
      <dgm:t>
        <a:bodyPr/>
        <a:lstStyle/>
        <a:p>
          <a:r>
            <a:rPr lang="de-DE" sz="1400" b="1" dirty="0"/>
            <a:t>Ranking</a:t>
          </a:r>
          <a:r>
            <a:rPr lang="de-DE" sz="1400" dirty="0"/>
            <a:t> der Bewerbungen: Gewichtung der Durchschnittsnote mit den absolvierten ECTS</a:t>
          </a:r>
          <a:endParaRPr lang="de-AT" sz="1400" dirty="0"/>
        </a:p>
      </dgm:t>
    </dgm:pt>
    <dgm:pt modelId="{F4023DAB-703A-49EE-BAA5-6AD3809B6D70}" type="parTrans" cxnId="{922D1E0C-31B3-4197-B480-1CBAD145BEAC}">
      <dgm:prSet/>
      <dgm:spPr/>
      <dgm:t>
        <a:bodyPr/>
        <a:lstStyle/>
        <a:p>
          <a:endParaRPr lang="de-AT"/>
        </a:p>
      </dgm:t>
    </dgm:pt>
    <dgm:pt modelId="{F2BFFB98-79A1-4E5D-BAB1-66437806A897}" type="sibTrans" cxnId="{922D1E0C-31B3-4197-B480-1CBAD145BEAC}">
      <dgm:prSet/>
      <dgm:spPr>
        <a:solidFill>
          <a:schemeClr val="accent2">
            <a:lumMod val="25000"/>
            <a:lumOff val="75000"/>
          </a:schemeClr>
        </a:solidFill>
        <a:ln>
          <a:solidFill>
            <a:schemeClr val="tx2"/>
          </a:solidFill>
        </a:ln>
      </dgm:spPr>
      <dgm:t>
        <a:bodyPr/>
        <a:lstStyle/>
        <a:p>
          <a:endParaRPr lang="de-AT"/>
        </a:p>
      </dgm:t>
    </dgm:pt>
    <dgm:pt modelId="{6BCDB08C-732D-49E5-B3E8-FD5C4CCE8F7A}">
      <dgm:prSet phldrT="[Text]" custT="1"/>
      <dgm:spPr>
        <a:solidFill>
          <a:schemeClr val="accent2"/>
        </a:solidFill>
      </dgm:spPr>
      <dgm:t>
        <a:bodyPr/>
        <a:lstStyle/>
        <a:p>
          <a:r>
            <a:rPr lang="de-DE" sz="1400" b="1" dirty="0"/>
            <a:t>Aufnahme</a:t>
          </a:r>
          <a:r>
            <a:rPr lang="de-DE" sz="1400" dirty="0"/>
            <a:t> der </a:t>
          </a:r>
          <a:r>
            <a:rPr lang="de-DE" sz="1400" b="1" dirty="0"/>
            <a:t>besten sechzig </a:t>
          </a:r>
          <a:r>
            <a:rPr lang="de-DE" sz="1400" dirty="0"/>
            <a:t>Bewerbungen des Rankings in die SBWL</a:t>
          </a:r>
          <a:endParaRPr lang="de-AT" sz="1400" dirty="0"/>
        </a:p>
      </dgm:t>
    </dgm:pt>
    <dgm:pt modelId="{47D2DF98-6257-43BD-AA82-499F78D56730}" type="parTrans" cxnId="{AB7E355A-7D19-4E04-939B-C5ADEB33B8DC}">
      <dgm:prSet/>
      <dgm:spPr/>
      <dgm:t>
        <a:bodyPr/>
        <a:lstStyle/>
        <a:p>
          <a:endParaRPr lang="de-AT"/>
        </a:p>
      </dgm:t>
    </dgm:pt>
    <dgm:pt modelId="{4E6C80AA-AC31-4DB7-8937-D26269CD4B9E}" type="sibTrans" cxnId="{AB7E355A-7D19-4E04-939B-C5ADEB33B8DC}">
      <dgm:prSet/>
      <dgm:spPr/>
      <dgm:t>
        <a:bodyPr/>
        <a:lstStyle/>
        <a:p>
          <a:endParaRPr lang="de-AT"/>
        </a:p>
      </dgm:t>
    </dgm:pt>
    <dgm:pt modelId="{B0CD5583-1CEE-44AB-A28D-AD68318E0730}">
      <dgm:prSet phldrT="[Text]" custT="1"/>
      <dgm:spPr>
        <a:solidFill>
          <a:schemeClr val="accent2">
            <a:lumMod val="50000"/>
            <a:lumOff val="50000"/>
          </a:schemeClr>
        </a:solidFill>
      </dgm:spPr>
      <dgm:t>
        <a:bodyPr/>
        <a:lstStyle/>
        <a:p>
          <a:r>
            <a:rPr lang="de-DE" sz="1400" b="1" dirty="0"/>
            <a:t>Auswahlkriterien:</a:t>
          </a:r>
          <a:endParaRPr lang="de-AT" sz="1400" b="1" dirty="0"/>
        </a:p>
      </dgm:t>
    </dgm:pt>
    <dgm:pt modelId="{8E4E8B39-E79C-47EA-966D-29AA2F210562}" type="parTrans" cxnId="{7EF3FD2F-C877-4888-BC1A-D8783ECA5A72}">
      <dgm:prSet/>
      <dgm:spPr/>
      <dgm:t>
        <a:bodyPr/>
        <a:lstStyle/>
        <a:p>
          <a:endParaRPr lang="de-AT"/>
        </a:p>
      </dgm:t>
    </dgm:pt>
    <dgm:pt modelId="{20190F6F-3ECE-4A8D-B3EC-66C9BFF3E7D2}" type="sibTrans" cxnId="{7EF3FD2F-C877-4888-BC1A-D8783ECA5A72}">
      <dgm:prSet/>
      <dgm:spPr>
        <a:solidFill>
          <a:schemeClr val="accent2">
            <a:lumMod val="25000"/>
            <a:lumOff val="75000"/>
          </a:schemeClr>
        </a:solidFill>
        <a:ln>
          <a:solidFill>
            <a:schemeClr val="tx2"/>
          </a:solidFill>
        </a:ln>
      </dgm:spPr>
      <dgm:t>
        <a:bodyPr/>
        <a:lstStyle/>
        <a:p>
          <a:endParaRPr lang="de-AT"/>
        </a:p>
      </dgm:t>
    </dgm:pt>
    <dgm:pt modelId="{3F122959-4211-44A6-BE3C-FC73BBD308D8}">
      <dgm:prSet phldrT="[Text]" custT="1"/>
      <dgm:spPr>
        <a:solidFill>
          <a:schemeClr val="accent2">
            <a:lumMod val="50000"/>
            <a:lumOff val="50000"/>
          </a:schemeClr>
        </a:solidFill>
      </dgm:spPr>
      <dgm:t>
        <a:bodyPr/>
        <a:lstStyle/>
        <a:p>
          <a:r>
            <a:rPr lang="de-DE" sz="1400" dirty="0"/>
            <a:t>Notendurchschnitt aller abgelegten Prüfungen</a:t>
          </a:r>
          <a:endParaRPr lang="de-AT" sz="1400" dirty="0"/>
        </a:p>
      </dgm:t>
    </dgm:pt>
    <dgm:pt modelId="{F61016A9-1610-47B9-AB1B-581194BC9521}" type="parTrans" cxnId="{66F22BA0-1246-4158-9D21-3C0EA21D1C12}">
      <dgm:prSet/>
      <dgm:spPr/>
      <dgm:t>
        <a:bodyPr/>
        <a:lstStyle/>
        <a:p>
          <a:endParaRPr lang="de-AT"/>
        </a:p>
      </dgm:t>
    </dgm:pt>
    <dgm:pt modelId="{62D20548-A424-4F22-88B8-40210E1361ED}" type="sibTrans" cxnId="{66F22BA0-1246-4158-9D21-3C0EA21D1C12}">
      <dgm:prSet/>
      <dgm:spPr/>
      <dgm:t>
        <a:bodyPr/>
        <a:lstStyle/>
        <a:p>
          <a:endParaRPr lang="de-AT"/>
        </a:p>
      </dgm:t>
    </dgm:pt>
    <dgm:pt modelId="{B505175C-F40D-4C90-8C45-9D48E1B614F2}">
      <dgm:prSet phldrT="[Text]" custT="1"/>
      <dgm:spPr>
        <a:solidFill>
          <a:schemeClr val="accent2">
            <a:lumMod val="50000"/>
            <a:lumOff val="50000"/>
          </a:schemeClr>
        </a:solidFill>
      </dgm:spPr>
      <dgm:t>
        <a:bodyPr/>
        <a:lstStyle/>
        <a:p>
          <a:r>
            <a:rPr lang="de-DE" sz="1400" dirty="0"/>
            <a:t>Anzahl der abgelegten Prüfungen (ECTS)</a:t>
          </a:r>
          <a:endParaRPr lang="de-AT" sz="1400" dirty="0"/>
        </a:p>
      </dgm:t>
    </dgm:pt>
    <dgm:pt modelId="{B6422E3C-032E-4FDE-B878-A6843CA7F9F4}" type="parTrans" cxnId="{EF406D04-1434-43C7-81AE-7455062DA9B2}">
      <dgm:prSet/>
      <dgm:spPr/>
      <dgm:t>
        <a:bodyPr/>
        <a:lstStyle/>
        <a:p>
          <a:endParaRPr lang="de-AT"/>
        </a:p>
      </dgm:t>
    </dgm:pt>
    <dgm:pt modelId="{8309A719-9FB7-44EE-A2C0-67EC32485A02}" type="sibTrans" cxnId="{EF406D04-1434-43C7-81AE-7455062DA9B2}">
      <dgm:prSet/>
      <dgm:spPr/>
      <dgm:t>
        <a:bodyPr/>
        <a:lstStyle/>
        <a:p>
          <a:endParaRPr lang="de-AT"/>
        </a:p>
      </dgm:t>
    </dgm:pt>
    <dgm:pt modelId="{3D9A6EB4-2CA2-4FB9-8807-DD9C0A3B4C9E}">
      <dgm:prSet phldrT="[Text]" custT="1"/>
      <dgm:spPr>
        <a:solidFill>
          <a:schemeClr val="accent2">
            <a:lumMod val="50000"/>
            <a:lumOff val="50000"/>
          </a:schemeClr>
        </a:solidFill>
      </dgm:spPr>
      <dgm:t>
        <a:bodyPr/>
        <a:lstStyle/>
        <a:p>
          <a:r>
            <a:rPr lang="de-DE" sz="1400" dirty="0"/>
            <a:t>Absolvieren von PFO im ersten Abschnitt</a:t>
          </a:r>
          <a:endParaRPr lang="de-AT" sz="1400" dirty="0"/>
        </a:p>
      </dgm:t>
    </dgm:pt>
    <dgm:pt modelId="{21E4758F-D2E6-40DC-B1DE-F7AC2CDEE646}" type="parTrans" cxnId="{1B29F989-1623-4213-813D-93E36EDDC7BB}">
      <dgm:prSet/>
      <dgm:spPr/>
      <dgm:t>
        <a:bodyPr/>
        <a:lstStyle/>
        <a:p>
          <a:endParaRPr lang="de-AT"/>
        </a:p>
      </dgm:t>
    </dgm:pt>
    <dgm:pt modelId="{3A2DA680-174A-4502-9115-5E9CD21A8462}" type="sibTrans" cxnId="{1B29F989-1623-4213-813D-93E36EDDC7BB}">
      <dgm:prSet/>
      <dgm:spPr/>
      <dgm:t>
        <a:bodyPr/>
        <a:lstStyle/>
        <a:p>
          <a:endParaRPr lang="de-AT"/>
        </a:p>
      </dgm:t>
    </dgm:pt>
    <dgm:pt modelId="{50BF7B7F-912D-449A-8DBB-C3A9DB6DC4E1}">
      <dgm:prSet phldrT="[Text]" custT="1"/>
      <dgm:spPr>
        <a:solidFill>
          <a:schemeClr val="accent2">
            <a:lumMod val="75000"/>
            <a:lumOff val="25000"/>
          </a:schemeClr>
        </a:solidFill>
      </dgm:spPr>
      <dgm:t>
        <a:bodyPr/>
        <a:lstStyle/>
        <a:p>
          <a:r>
            <a:rPr lang="de-DE" sz="1400" dirty="0"/>
            <a:t>Hochladen folgender </a:t>
          </a:r>
          <a:r>
            <a:rPr lang="de-DE" sz="1400" b="1" dirty="0"/>
            <a:t>Dokumente</a:t>
          </a:r>
          <a:r>
            <a:rPr lang="de-DE" sz="1400" dirty="0"/>
            <a:t> </a:t>
          </a:r>
          <a:r>
            <a:rPr lang="de-AT" sz="1400" dirty="0">
              <a:sym typeface="Symbol"/>
            </a:rPr>
            <a:t>(PDF):</a:t>
          </a:r>
          <a:endParaRPr lang="de-AT" sz="1400" dirty="0"/>
        </a:p>
      </dgm:t>
    </dgm:pt>
    <dgm:pt modelId="{A3BCF249-F60A-4C73-865C-2C8D83B4F2B9}" type="parTrans" cxnId="{7DFE8B01-A229-477F-9287-F756A0AA878D}">
      <dgm:prSet/>
      <dgm:spPr/>
      <dgm:t>
        <a:bodyPr/>
        <a:lstStyle/>
        <a:p>
          <a:endParaRPr lang="de-AT"/>
        </a:p>
      </dgm:t>
    </dgm:pt>
    <dgm:pt modelId="{851F642D-277B-4E8A-BA6E-A1C303703C50}" type="sibTrans" cxnId="{7DFE8B01-A229-477F-9287-F756A0AA878D}">
      <dgm:prSet/>
      <dgm:spPr>
        <a:solidFill>
          <a:schemeClr val="accent2">
            <a:lumMod val="25000"/>
            <a:lumOff val="75000"/>
          </a:schemeClr>
        </a:solidFill>
        <a:ln>
          <a:solidFill>
            <a:schemeClr val="tx2"/>
          </a:solidFill>
        </a:ln>
      </dgm:spPr>
      <dgm:t>
        <a:bodyPr/>
        <a:lstStyle/>
        <a:p>
          <a:endParaRPr lang="de-AT" dirty="0"/>
        </a:p>
      </dgm:t>
    </dgm:pt>
    <dgm:pt modelId="{745197A8-FDE6-4019-BC86-EFE9D047CF0D}">
      <dgm:prSet phldrT="[Text]" custT="1"/>
      <dgm:spPr>
        <a:solidFill>
          <a:schemeClr val="accent2">
            <a:lumMod val="75000"/>
            <a:lumOff val="25000"/>
          </a:schemeClr>
        </a:solidFill>
      </dgm:spPr>
      <dgm:t>
        <a:bodyPr/>
        <a:lstStyle/>
        <a:p>
          <a:r>
            <a:rPr lang="de-AT" sz="1400" dirty="0">
              <a:sym typeface="Symbol"/>
            </a:rPr>
            <a:t>Tagesaktueller Notendurchschnitt lt. </a:t>
          </a:r>
          <a:r>
            <a:rPr lang="de-AT" sz="1400" dirty="0" err="1">
              <a:sym typeface="Symbol"/>
            </a:rPr>
            <a:t>student</a:t>
          </a:r>
          <a:r>
            <a:rPr lang="de-AT" sz="1400" dirty="0">
              <a:sym typeface="Symbol"/>
            </a:rPr>
            <a:t> </a:t>
          </a:r>
          <a:r>
            <a:rPr lang="de-AT" sz="1400" dirty="0" err="1">
              <a:sym typeface="Symbol"/>
            </a:rPr>
            <a:t>ranking</a:t>
          </a:r>
          <a:endParaRPr lang="de-AT" sz="1400" dirty="0"/>
        </a:p>
      </dgm:t>
    </dgm:pt>
    <dgm:pt modelId="{5BA3F8E3-085B-40EF-8DAE-EFAA000D5608}" type="parTrans" cxnId="{0E232BDF-8E18-44A7-A161-B6C3BC20E018}">
      <dgm:prSet/>
      <dgm:spPr/>
      <dgm:t>
        <a:bodyPr/>
        <a:lstStyle/>
        <a:p>
          <a:endParaRPr lang="de-AT"/>
        </a:p>
      </dgm:t>
    </dgm:pt>
    <dgm:pt modelId="{4431F798-01C6-4F52-8588-B2BFEE83F67F}" type="sibTrans" cxnId="{0E232BDF-8E18-44A7-A161-B6C3BC20E018}">
      <dgm:prSet/>
      <dgm:spPr/>
      <dgm:t>
        <a:bodyPr/>
        <a:lstStyle/>
        <a:p>
          <a:endParaRPr lang="de-AT"/>
        </a:p>
      </dgm:t>
    </dgm:pt>
    <dgm:pt modelId="{FDBD5C8A-2714-4468-87B4-2825FF5C287A}">
      <dgm:prSet phldrT="[Text]" custT="1"/>
      <dgm:spPr>
        <a:solidFill>
          <a:schemeClr val="accent2">
            <a:lumMod val="75000"/>
            <a:lumOff val="25000"/>
          </a:schemeClr>
        </a:solidFill>
      </dgm:spPr>
      <dgm:t>
        <a:bodyPr/>
        <a:lstStyle/>
        <a:p>
          <a:r>
            <a:rPr lang="de-DE" sz="1400" dirty="0"/>
            <a:t>Aktueller Erfolgsnachweis</a:t>
          </a:r>
          <a:endParaRPr lang="de-AT" sz="1400" dirty="0"/>
        </a:p>
      </dgm:t>
    </dgm:pt>
    <dgm:pt modelId="{B9E1F6F6-3BAC-4745-A984-CA4FD799BB56}" type="parTrans" cxnId="{982A50E2-DF69-4DB7-8253-D5C9D4DC8BAB}">
      <dgm:prSet/>
      <dgm:spPr/>
      <dgm:t>
        <a:bodyPr/>
        <a:lstStyle/>
        <a:p>
          <a:endParaRPr lang="de-AT"/>
        </a:p>
      </dgm:t>
    </dgm:pt>
    <dgm:pt modelId="{3D9C9A80-D640-4F94-95CF-47F97E35FB5C}" type="sibTrans" cxnId="{982A50E2-DF69-4DB7-8253-D5C9D4DC8BAB}">
      <dgm:prSet/>
      <dgm:spPr/>
      <dgm:t>
        <a:bodyPr/>
        <a:lstStyle/>
        <a:p>
          <a:endParaRPr lang="de-AT"/>
        </a:p>
      </dgm:t>
    </dgm:pt>
    <dgm:pt modelId="{00346F55-CA11-4ED8-A4A7-430A994DDE36}">
      <dgm:prSet phldrT="[Text]" custT="1"/>
      <dgm:spPr>
        <a:solidFill>
          <a:schemeClr val="accent2">
            <a:lumMod val="90000"/>
            <a:lumOff val="10000"/>
          </a:schemeClr>
        </a:solidFill>
      </dgm:spPr>
      <dgm:t>
        <a:bodyPr/>
        <a:lstStyle/>
        <a:p>
          <a:r>
            <a:rPr lang="de-DE" sz="1400" b="1" dirty="0"/>
            <a:t>Anmeldung</a:t>
          </a:r>
          <a:r>
            <a:rPr lang="de-DE" sz="1400" dirty="0"/>
            <a:t> über die LV „Auswahlverfahren“/K1</a:t>
          </a:r>
          <a:endParaRPr lang="de-AT" sz="1400" dirty="0"/>
        </a:p>
      </dgm:t>
    </dgm:pt>
    <dgm:pt modelId="{3C842588-BFA7-4BF7-A923-5BC5654424A0}" type="sibTrans" cxnId="{1637897C-1283-4143-A9BC-3BFE38943C54}">
      <dgm:prSet/>
      <dgm:spPr>
        <a:solidFill>
          <a:schemeClr val="accent2">
            <a:lumMod val="25000"/>
            <a:lumOff val="75000"/>
          </a:schemeClr>
        </a:solidFill>
        <a:ln>
          <a:solidFill>
            <a:schemeClr val="tx2"/>
          </a:solidFill>
        </a:ln>
      </dgm:spPr>
      <dgm:t>
        <a:bodyPr/>
        <a:lstStyle/>
        <a:p>
          <a:endParaRPr lang="de-AT"/>
        </a:p>
      </dgm:t>
    </dgm:pt>
    <dgm:pt modelId="{929903C0-05B8-41ED-8C55-60EC6DCE2D1C}" type="parTrans" cxnId="{1637897C-1283-4143-A9BC-3BFE38943C54}">
      <dgm:prSet/>
      <dgm:spPr/>
      <dgm:t>
        <a:bodyPr/>
        <a:lstStyle/>
        <a:p>
          <a:endParaRPr lang="de-AT"/>
        </a:p>
      </dgm:t>
    </dgm:pt>
    <dgm:pt modelId="{EA0E5E6F-EC96-42A8-A128-A004A3794C80}">
      <dgm:prSet custScaleY="129856"/>
      <dgm:spPr/>
      <dgm:t>
        <a:bodyPr/>
        <a:lstStyle/>
        <a:p>
          <a:endParaRPr lang="de-AT"/>
        </a:p>
      </dgm:t>
    </dgm:pt>
    <dgm:pt modelId="{53EE630A-7479-4774-B84E-275088781A21}" type="parTrans" cxnId="{B52741E1-D924-4E9F-A36F-61B62582FDB2}">
      <dgm:prSet/>
      <dgm:spPr/>
      <dgm:t>
        <a:bodyPr/>
        <a:lstStyle/>
        <a:p>
          <a:endParaRPr lang="de-AT"/>
        </a:p>
      </dgm:t>
    </dgm:pt>
    <dgm:pt modelId="{AD6ED4A4-4C02-464D-904F-AC1A4DF247FA}" type="sibTrans" cxnId="{B52741E1-D924-4E9F-A36F-61B62582FDB2}">
      <dgm:prSet/>
      <dgm:spPr>
        <a:solidFill>
          <a:schemeClr val="bg2">
            <a:alpha val="90000"/>
          </a:schemeClr>
        </a:solidFill>
        <a:ln>
          <a:solidFill>
            <a:srgbClr val="1A563B">
              <a:alpha val="90000"/>
            </a:srgbClr>
          </a:solidFill>
        </a:ln>
      </dgm:spPr>
      <dgm:t>
        <a:bodyPr/>
        <a:lstStyle/>
        <a:p>
          <a:endParaRPr lang="de-AT"/>
        </a:p>
      </dgm:t>
    </dgm:pt>
    <dgm:pt modelId="{3FF7F00B-39D4-4B2A-B4B7-65827A5FC13C}" type="pres">
      <dgm:prSet presAssocID="{6C9A6C14-F658-4657-A9CA-41F93FB3F2AD}" presName="outerComposite" presStyleCnt="0">
        <dgm:presLayoutVars>
          <dgm:chMax val="5"/>
          <dgm:dir/>
          <dgm:resizeHandles val="exact"/>
        </dgm:presLayoutVars>
      </dgm:prSet>
      <dgm:spPr/>
    </dgm:pt>
    <dgm:pt modelId="{A7147245-D528-4F73-973E-311C0A7F002D}" type="pres">
      <dgm:prSet presAssocID="{6C9A6C14-F658-4657-A9CA-41F93FB3F2AD}" presName="dummyMaxCanvas" presStyleCnt="0">
        <dgm:presLayoutVars/>
      </dgm:prSet>
      <dgm:spPr/>
    </dgm:pt>
    <dgm:pt modelId="{A2F88980-DF27-4CBE-BB80-2E95D890FB3C}" type="pres">
      <dgm:prSet presAssocID="{6C9A6C14-F658-4657-A9CA-41F93FB3F2AD}" presName="FiveNodes_1" presStyleLbl="node1" presStyleIdx="0" presStyleCnt="5" custScaleX="105100" custScaleY="73356" custLinFactNeighborX="404" custLinFactNeighborY="-13322">
        <dgm:presLayoutVars>
          <dgm:bulletEnabled val="1"/>
        </dgm:presLayoutVars>
      </dgm:prSet>
      <dgm:spPr/>
    </dgm:pt>
    <dgm:pt modelId="{A6F7CBDA-DC8B-4EC4-AD35-6F1295EA0606}" type="pres">
      <dgm:prSet presAssocID="{6C9A6C14-F658-4657-A9CA-41F93FB3F2AD}" presName="FiveNodes_2" presStyleLbl="node1" presStyleIdx="1" presStyleCnt="5" custScaleX="110301" custScaleY="122902" custLinFactNeighborX="-125" custLinFactNeighborY="-20333">
        <dgm:presLayoutVars>
          <dgm:bulletEnabled val="1"/>
        </dgm:presLayoutVars>
      </dgm:prSet>
      <dgm:spPr/>
    </dgm:pt>
    <dgm:pt modelId="{66EDC163-43C2-4766-93DB-1BC3CDD3DCC8}" type="pres">
      <dgm:prSet presAssocID="{6C9A6C14-F658-4657-A9CA-41F93FB3F2AD}" presName="FiveNodes_3" presStyleLbl="node1" presStyleIdx="2" presStyleCnt="5" custScaleX="107943" custScaleY="122109" custLinFactNeighborY="-3968">
        <dgm:presLayoutVars>
          <dgm:bulletEnabled val="1"/>
        </dgm:presLayoutVars>
      </dgm:prSet>
      <dgm:spPr/>
    </dgm:pt>
    <dgm:pt modelId="{CA523820-C66B-4DBD-B409-2EF91272C69F}" type="pres">
      <dgm:prSet presAssocID="{6C9A6C14-F658-4657-A9CA-41F93FB3F2AD}" presName="FiveNodes_4" presStyleLbl="node1" presStyleIdx="3" presStyleCnt="5" custLinFactNeighborY="5045">
        <dgm:presLayoutVars>
          <dgm:bulletEnabled val="1"/>
        </dgm:presLayoutVars>
      </dgm:prSet>
      <dgm:spPr/>
    </dgm:pt>
    <dgm:pt modelId="{B82F1742-0681-4DBE-8E9D-DE01A8E464AE}" type="pres">
      <dgm:prSet presAssocID="{6C9A6C14-F658-4657-A9CA-41F93FB3F2AD}" presName="FiveNodes_5" presStyleLbl="node1" presStyleIdx="4" presStyleCnt="5" custLinFactNeighborX="-500" custLinFactNeighborY="3911">
        <dgm:presLayoutVars>
          <dgm:bulletEnabled val="1"/>
        </dgm:presLayoutVars>
      </dgm:prSet>
      <dgm:spPr/>
    </dgm:pt>
    <dgm:pt modelId="{423A10BE-FF42-4128-9146-E207FCD06612}" type="pres">
      <dgm:prSet presAssocID="{6C9A6C14-F658-4657-A9CA-41F93FB3F2AD}" presName="FiveConn_1-2" presStyleLbl="fgAccFollowNode1" presStyleIdx="0" presStyleCnt="4" custLinFactNeighborY="-4172">
        <dgm:presLayoutVars>
          <dgm:bulletEnabled val="1"/>
        </dgm:presLayoutVars>
      </dgm:prSet>
      <dgm:spPr/>
    </dgm:pt>
    <dgm:pt modelId="{D5355586-B737-4FF6-AA84-471027439C02}" type="pres">
      <dgm:prSet presAssocID="{6C9A6C14-F658-4657-A9CA-41F93FB3F2AD}" presName="FiveConn_2-3" presStyleLbl="fgAccFollowNode1" presStyleIdx="1" presStyleCnt="4" custLinFactNeighborY="21568">
        <dgm:presLayoutVars>
          <dgm:bulletEnabled val="1"/>
        </dgm:presLayoutVars>
      </dgm:prSet>
      <dgm:spPr/>
    </dgm:pt>
    <dgm:pt modelId="{E417C357-71AA-461D-A893-C7CEAF071DE6}" type="pres">
      <dgm:prSet presAssocID="{6C9A6C14-F658-4657-A9CA-41F93FB3F2AD}" presName="FiveConn_3-4" presStyleLbl="fgAccFollowNode1" presStyleIdx="2" presStyleCnt="4" custLinFactNeighborY="55006">
        <dgm:presLayoutVars>
          <dgm:bulletEnabled val="1"/>
        </dgm:presLayoutVars>
      </dgm:prSet>
      <dgm:spPr/>
    </dgm:pt>
    <dgm:pt modelId="{69DC4C56-0E80-4134-B569-4D6E1D05C3F6}" type="pres">
      <dgm:prSet presAssocID="{6C9A6C14-F658-4657-A9CA-41F93FB3F2AD}" presName="FiveConn_4-5" presStyleLbl="fgAccFollowNode1" presStyleIdx="3" presStyleCnt="4" custLinFactNeighborY="47802">
        <dgm:presLayoutVars>
          <dgm:bulletEnabled val="1"/>
        </dgm:presLayoutVars>
      </dgm:prSet>
      <dgm:spPr/>
    </dgm:pt>
    <dgm:pt modelId="{D363804B-00FD-4A62-AEED-693EC30788A3}" type="pres">
      <dgm:prSet presAssocID="{6C9A6C14-F658-4657-A9CA-41F93FB3F2AD}" presName="FiveNodes_1_text" presStyleLbl="node1" presStyleIdx="4" presStyleCnt="5">
        <dgm:presLayoutVars>
          <dgm:bulletEnabled val="1"/>
        </dgm:presLayoutVars>
      </dgm:prSet>
      <dgm:spPr/>
    </dgm:pt>
    <dgm:pt modelId="{4FDACE00-3D7A-45D0-BB1B-71B179120998}" type="pres">
      <dgm:prSet presAssocID="{6C9A6C14-F658-4657-A9CA-41F93FB3F2AD}" presName="FiveNodes_2_text" presStyleLbl="node1" presStyleIdx="4" presStyleCnt="5">
        <dgm:presLayoutVars>
          <dgm:bulletEnabled val="1"/>
        </dgm:presLayoutVars>
      </dgm:prSet>
      <dgm:spPr/>
    </dgm:pt>
    <dgm:pt modelId="{6B8001E7-CB9C-490E-A5DE-A94488769C6F}" type="pres">
      <dgm:prSet presAssocID="{6C9A6C14-F658-4657-A9CA-41F93FB3F2AD}" presName="FiveNodes_3_text" presStyleLbl="node1" presStyleIdx="4" presStyleCnt="5">
        <dgm:presLayoutVars>
          <dgm:bulletEnabled val="1"/>
        </dgm:presLayoutVars>
      </dgm:prSet>
      <dgm:spPr/>
    </dgm:pt>
    <dgm:pt modelId="{3620AA7D-5359-4622-9F4F-041074276BF0}" type="pres">
      <dgm:prSet presAssocID="{6C9A6C14-F658-4657-A9CA-41F93FB3F2AD}" presName="FiveNodes_4_text" presStyleLbl="node1" presStyleIdx="4" presStyleCnt="5">
        <dgm:presLayoutVars>
          <dgm:bulletEnabled val="1"/>
        </dgm:presLayoutVars>
      </dgm:prSet>
      <dgm:spPr/>
    </dgm:pt>
    <dgm:pt modelId="{617C2159-1672-4AC8-921A-87212E3E849D}" type="pres">
      <dgm:prSet presAssocID="{6C9A6C14-F658-4657-A9CA-41F93FB3F2AD}" presName="FiveNodes_5_text" presStyleLbl="node1" presStyleIdx="4" presStyleCnt="5">
        <dgm:presLayoutVars>
          <dgm:bulletEnabled val="1"/>
        </dgm:presLayoutVars>
      </dgm:prSet>
      <dgm:spPr/>
    </dgm:pt>
  </dgm:ptLst>
  <dgm:cxnLst>
    <dgm:cxn modelId="{7DFE8B01-A229-477F-9287-F756A0AA878D}" srcId="{6C9A6C14-F658-4657-A9CA-41F93FB3F2AD}" destId="{50BF7B7F-912D-449A-8DBB-C3A9DB6DC4E1}" srcOrd="1" destOrd="0" parTransId="{A3BCF249-F60A-4C73-865C-2C8D83B4F2B9}" sibTransId="{851F642D-277B-4E8A-BA6E-A1C303703C50}"/>
    <dgm:cxn modelId="{EF406D04-1434-43C7-81AE-7455062DA9B2}" srcId="{B0CD5583-1CEE-44AB-A28D-AD68318E0730}" destId="{B505175C-F40D-4C90-8C45-9D48E1B614F2}" srcOrd="2" destOrd="0" parTransId="{B6422E3C-032E-4FDE-B878-A6843CA7F9F4}" sibTransId="{8309A719-9FB7-44EE-A2C0-67EC32485A02}"/>
    <dgm:cxn modelId="{5C648C05-A48B-454E-92E9-6AD821F6575F}" type="presOf" srcId="{5620F4C2-A224-4FAF-8764-B5662D58740E}" destId="{3620AA7D-5359-4622-9F4F-041074276BF0}" srcOrd="1" destOrd="0" presId="urn:microsoft.com/office/officeart/2005/8/layout/vProcess5"/>
    <dgm:cxn modelId="{922D1E0C-31B3-4197-B480-1CBAD145BEAC}" srcId="{6C9A6C14-F658-4657-A9CA-41F93FB3F2AD}" destId="{5620F4C2-A224-4FAF-8764-B5662D58740E}" srcOrd="3" destOrd="0" parTransId="{F4023DAB-703A-49EE-BAA5-6AD3809B6D70}" sibTransId="{F2BFFB98-79A1-4E5D-BAB1-66437806A897}"/>
    <dgm:cxn modelId="{FFC3B410-10F9-4365-BF2D-35719F1090FC}" type="presOf" srcId="{B0CD5583-1CEE-44AB-A28D-AD68318E0730}" destId="{66EDC163-43C2-4766-93DB-1BC3CDD3DCC8}" srcOrd="0" destOrd="0" presId="urn:microsoft.com/office/officeart/2005/8/layout/vProcess5"/>
    <dgm:cxn modelId="{6CA0FB1E-6FAD-4654-B170-AA8DFF169163}" type="presOf" srcId="{50BF7B7F-912D-449A-8DBB-C3A9DB6DC4E1}" destId="{A6F7CBDA-DC8B-4EC4-AD35-6F1295EA0606}" srcOrd="0" destOrd="0" presId="urn:microsoft.com/office/officeart/2005/8/layout/vProcess5"/>
    <dgm:cxn modelId="{CC6BB220-909A-4B1D-9EE4-ED96A27A9D67}" type="presOf" srcId="{B505175C-F40D-4C90-8C45-9D48E1B614F2}" destId="{6B8001E7-CB9C-490E-A5DE-A94488769C6F}" srcOrd="1" destOrd="3" presId="urn:microsoft.com/office/officeart/2005/8/layout/vProcess5"/>
    <dgm:cxn modelId="{A3ED532D-2F7E-4667-A162-2B1CF325E6C4}" type="presOf" srcId="{745197A8-FDE6-4019-BC86-EFE9D047CF0D}" destId="{4FDACE00-3D7A-45D0-BB1B-71B179120998}" srcOrd="1" destOrd="1" presId="urn:microsoft.com/office/officeart/2005/8/layout/vProcess5"/>
    <dgm:cxn modelId="{EEA7292E-FCCC-4FE7-A18D-795AEDF38215}" type="presOf" srcId="{3F122959-4211-44A6-BE3C-FC73BBD308D8}" destId="{6B8001E7-CB9C-490E-A5DE-A94488769C6F}" srcOrd="1" destOrd="2" presId="urn:microsoft.com/office/officeart/2005/8/layout/vProcess5"/>
    <dgm:cxn modelId="{7EF3FD2F-C877-4888-BC1A-D8783ECA5A72}" srcId="{6C9A6C14-F658-4657-A9CA-41F93FB3F2AD}" destId="{B0CD5583-1CEE-44AB-A28D-AD68318E0730}" srcOrd="2" destOrd="0" parTransId="{8E4E8B39-E79C-47EA-966D-29AA2F210562}" sibTransId="{20190F6F-3ECE-4A8D-B3EC-66C9BFF3E7D2}"/>
    <dgm:cxn modelId="{55B8D235-5843-4260-AC22-7E2FBE4F141E}" type="presOf" srcId="{3F122959-4211-44A6-BE3C-FC73BBD308D8}" destId="{66EDC163-43C2-4766-93DB-1BC3CDD3DCC8}" srcOrd="0" destOrd="2" presId="urn:microsoft.com/office/officeart/2005/8/layout/vProcess5"/>
    <dgm:cxn modelId="{164BA343-23AA-4353-BA5A-5FC434824BBE}" type="presOf" srcId="{00346F55-CA11-4ED8-A4A7-430A994DDE36}" destId="{A2F88980-DF27-4CBE-BB80-2E95D890FB3C}" srcOrd="0" destOrd="0" presId="urn:microsoft.com/office/officeart/2005/8/layout/vProcess5"/>
    <dgm:cxn modelId="{C9AC0847-906E-44D3-A56E-EA73977CF0A1}" type="presOf" srcId="{50BF7B7F-912D-449A-8DBB-C3A9DB6DC4E1}" destId="{4FDACE00-3D7A-45D0-BB1B-71B179120998}" srcOrd="1" destOrd="0" presId="urn:microsoft.com/office/officeart/2005/8/layout/vProcess5"/>
    <dgm:cxn modelId="{E761EE67-E43E-4AC5-A361-31CDED488FE8}" type="presOf" srcId="{5620F4C2-A224-4FAF-8764-B5662D58740E}" destId="{CA523820-C66B-4DBD-B409-2EF91272C69F}" srcOrd="0" destOrd="0" presId="urn:microsoft.com/office/officeart/2005/8/layout/vProcess5"/>
    <dgm:cxn modelId="{F4301D4E-B450-4BDF-8450-D4ACD0F4471D}" type="presOf" srcId="{745197A8-FDE6-4019-BC86-EFE9D047CF0D}" destId="{A6F7CBDA-DC8B-4EC4-AD35-6F1295EA0606}" srcOrd="0" destOrd="1" presId="urn:microsoft.com/office/officeart/2005/8/layout/vProcess5"/>
    <dgm:cxn modelId="{91FEA46E-1DDF-4376-A99B-C9223DEDD7EF}" type="presOf" srcId="{3D9A6EB4-2CA2-4FB9-8807-DD9C0A3B4C9E}" destId="{66EDC163-43C2-4766-93DB-1BC3CDD3DCC8}" srcOrd="0" destOrd="1" presId="urn:microsoft.com/office/officeart/2005/8/layout/vProcess5"/>
    <dgm:cxn modelId="{938F1350-95E6-4F19-85EF-59EF710639FE}" type="presOf" srcId="{6BCDB08C-732D-49E5-B3E8-FD5C4CCE8F7A}" destId="{B82F1742-0681-4DBE-8E9D-DE01A8E464AE}" srcOrd="0" destOrd="0" presId="urn:microsoft.com/office/officeart/2005/8/layout/vProcess5"/>
    <dgm:cxn modelId="{87049E70-F85A-4053-8211-53B53ABED0F6}" type="presOf" srcId="{3C842588-BFA7-4BF7-A923-5BC5654424A0}" destId="{423A10BE-FF42-4128-9146-E207FCD06612}" srcOrd="0" destOrd="0" presId="urn:microsoft.com/office/officeart/2005/8/layout/vProcess5"/>
    <dgm:cxn modelId="{D386FC70-92E4-4345-B8A8-88209D015985}" type="presOf" srcId="{B0CD5583-1CEE-44AB-A28D-AD68318E0730}" destId="{6B8001E7-CB9C-490E-A5DE-A94488769C6F}" srcOrd="1" destOrd="0" presId="urn:microsoft.com/office/officeart/2005/8/layout/vProcess5"/>
    <dgm:cxn modelId="{34CBFC53-CF66-4FC2-AF28-23CA3D9C9A1B}" type="presOf" srcId="{851F642D-277B-4E8A-BA6E-A1C303703C50}" destId="{D5355586-B737-4FF6-AA84-471027439C02}" srcOrd="0" destOrd="0" presId="urn:microsoft.com/office/officeart/2005/8/layout/vProcess5"/>
    <dgm:cxn modelId="{AB7E355A-7D19-4E04-939B-C5ADEB33B8DC}" srcId="{6C9A6C14-F658-4657-A9CA-41F93FB3F2AD}" destId="{6BCDB08C-732D-49E5-B3E8-FD5C4CCE8F7A}" srcOrd="4" destOrd="0" parTransId="{47D2DF98-6257-43BD-AA82-499F78D56730}" sibTransId="{4E6C80AA-AC31-4DB7-8937-D26269CD4B9E}"/>
    <dgm:cxn modelId="{1637897C-1283-4143-A9BC-3BFE38943C54}" srcId="{6C9A6C14-F658-4657-A9CA-41F93FB3F2AD}" destId="{00346F55-CA11-4ED8-A4A7-430A994DDE36}" srcOrd="0" destOrd="0" parTransId="{929903C0-05B8-41ED-8C55-60EC6DCE2D1C}" sibTransId="{3C842588-BFA7-4BF7-A923-5BC5654424A0}"/>
    <dgm:cxn modelId="{A60A0584-48A0-4AB4-89BC-F0080B804746}" type="presOf" srcId="{FDBD5C8A-2714-4468-87B4-2825FF5C287A}" destId="{A6F7CBDA-DC8B-4EC4-AD35-6F1295EA0606}" srcOrd="0" destOrd="2" presId="urn:microsoft.com/office/officeart/2005/8/layout/vProcess5"/>
    <dgm:cxn modelId="{1B29F989-1623-4213-813D-93E36EDDC7BB}" srcId="{B0CD5583-1CEE-44AB-A28D-AD68318E0730}" destId="{3D9A6EB4-2CA2-4FB9-8807-DD9C0A3B4C9E}" srcOrd="0" destOrd="0" parTransId="{21E4758F-D2E6-40DC-B1DE-F7AC2CDEE646}" sibTransId="{3A2DA680-174A-4502-9115-5E9CD21A8462}"/>
    <dgm:cxn modelId="{420C2A9B-4258-4BC3-A182-BEEC96A7ED6A}" type="presOf" srcId="{3D9A6EB4-2CA2-4FB9-8807-DD9C0A3B4C9E}" destId="{6B8001E7-CB9C-490E-A5DE-A94488769C6F}" srcOrd="1" destOrd="1" presId="urn:microsoft.com/office/officeart/2005/8/layout/vProcess5"/>
    <dgm:cxn modelId="{66F22BA0-1246-4158-9D21-3C0EA21D1C12}" srcId="{B0CD5583-1CEE-44AB-A28D-AD68318E0730}" destId="{3F122959-4211-44A6-BE3C-FC73BBD308D8}" srcOrd="1" destOrd="0" parTransId="{F61016A9-1610-47B9-AB1B-581194BC9521}" sibTransId="{62D20548-A424-4F22-88B8-40210E1361ED}"/>
    <dgm:cxn modelId="{37CB7BA3-6E88-4785-9E17-85A00D1677DA}" type="presOf" srcId="{00346F55-CA11-4ED8-A4A7-430A994DDE36}" destId="{D363804B-00FD-4A62-AEED-693EC30788A3}" srcOrd="1" destOrd="0" presId="urn:microsoft.com/office/officeart/2005/8/layout/vProcess5"/>
    <dgm:cxn modelId="{5BE15FA8-5055-4DD5-A854-37ED16EEC6CD}" type="presOf" srcId="{6C9A6C14-F658-4657-A9CA-41F93FB3F2AD}" destId="{3FF7F00B-39D4-4B2A-B4B7-65827A5FC13C}" srcOrd="0" destOrd="0" presId="urn:microsoft.com/office/officeart/2005/8/layout/vProcess5"/>
    <dgm:cxn modelId="{1778BFA9-6177-4633-A5EA-10DB98458A2B}" type="presOf" srcId="{20190F6F-3ECE-4A8D-B3EC-66C9BFF3E7D2}" destId="{E417C357-71AA-461D-A893-C7CEAF071DE6}" srcOrd="0" destOrd="0" presId="urn:microsoft.com/office/officeart/2005/8/layout/vProcess5"/>
    <dgm:cxn modelId="{7C1D0BBD-04DD-4DB6-AB71-AFD15CF94E93}" type="presOf" srcId="{B505175C-F40D-4C90-8C45-9D48E1B614F2}" destId="{66EDC163-43C2-4766-93DB-1BC3CDD3DCC8}" srcOrd="0" destOrd="3" presId="urn:microsoft.com/office/officeart/2005/8/layout/vProcess5"/>
    <dgm:cxn modelId="{619356BE-773D-4AA2-B9CF-AA0E45C697A2}" type="presOf" srcId="{FDBD5C8A-2714-4468-87B4-2825FF5C287A}" destId="{4FDACE00-3D7A-45D0-BB1B-71B179120998}" srcOrd="1" destOrd="2" presId="urn:microsoft.com/office/officeart/2005/8/layout/vProcess5"/>
    <dgm:cxn modelId="{E8BD87C1-FF0D-4EA5-9FD7-68914FB0CCE2}" type="presOf" srcId="{6BCDB08C-732D-49E5-B3E8-FD5C4CCE8F7A}" destId="{617C2159-1672-4AC8-921A-87212E3E849D}" srcOrd="1" destOrd="0" presId="urn:microsoft.com/office/officeart/2005/8/layout/vProcess5"/>
    <dgm:cxn modelId="{625A66C8-6AA8-4F96-868F-496652F1C058}" type="presOf" srcId="{F2BFFB98-79A1-4E5D-BAB1-66437806A897}" destId="{69DC4C56-0E80-4134-B569-4D6E1D05C3F6}" srcOrd="0" destOrd="0" presId="urn:microsoft.com/office/officeart/2005/8/layout/vProcess5"/>
    <dgm:cxn modelId="{0E232BDF-8E18-44A7-A161-B6C3BC20E018}" srcId="{50BF7B7F-912D-449A-8DBB-C3A9DB6DC4E1}" destId="{745197A8-FDE6-4019-BC86-EFE9D047CF0D}" srcOrd="0" destOrd="0" parTransId="{5BA3F8E3-085B-40EF-8DAE-EFAA000D5608}" sibTransId="{4431F798-01C6-4F52-8588-B2BFEE83F67F}"/>
    <dgm:cxn modelId="{B52741E1-D924-4E9F-A36F-61B62582FDB2}" srcId="{6C9A6C14-F658-4657-A9CA-41F93FB3F2AD}" destId="{EA0E5E6F-EC96-42A8-A128-A004A3794C80}" srcOrd="5" destOrd="0" parTransId="{53EE630A-7479-4774-B84E-275088781A21}" sibTransId="{AD6ED4A4-4C02-464D-904F-AC1A4DF247FA}"/>
    <dgm:cxn modelId="{982A50E2-DF69-4DB7-8253-D5C9D4DC8BAB}" srcId="{50BF7B7F-912D-449A-8DBB-C3A9DB6DC4E1}" destId="{FDBD5C8A-2714-4468-87B4-2825FF5C287A}" srcOrd="1" destOrd="0" parTransId="{B9E1F6F6-3BAC-4745-A984-CA4FD799BB56}" sibTransId="{3D9C9A80-D640-4F94-95CF-47F97E35FB5C}"/>
    <dgm:cxn modelId="{0566E354-0458-4BF9-8092-B4B8839A3ABE}" type="presParOf" srcId="{3FF7F00B-39D4-4B2A-B4B7-65827A5FC13C}" destId="{A7147245-D528-4F73-973E-311C0A7F002D}" srcOrd="0" destOrd="0" presId="urn:microsoft.com/office/officeart/2005/8/layout/vProcess5"/>
    <dgm:cxn modelId="{F464A9D0-B88F-4072-964F-5CA018CF6D66}" type="presParOf" srcId="{3FF7F00B-39D4-4B2A-B4B7-65827A5FC13C}" destId="{A2F88980-DF27-4CBE-BB80-2E95D890FB3C}" srcOrd="1" destOrd="0" presId="urn:microsoft.com/office/officeart/2005/8/layout/vProcess5"/>
    <dgm:cxn modelId="{C9EF783A-6DFA-4591-ADA2-6C96074A07C4}" type="presParOf" srcId="{3FF7F00B-39D4-4B2A-B4B7-65827A5FC13C}" destId="{A6F7CBDA-DC8B-4EC4-AD35-6F1295EA0606}" srcOrd="2" destOrd="0" presId="urn:microsoft.com/office/officeart/2005/8/layout/vProcess5"/>
    <dgm:cxn modelId="{DF981818-82EC-4393-9D99-B2389EEF6AFB}" type="presParOf" srcId="{3FF7F00B-39D4-4B2A-B4B7-65827A5FC13C}" destId="{66EDC163-43C2-4766-93DB-1BC3CDD3DCC8}" srcOrd="3" destOrd="0" presId="urn:microsoft.com/office/officeart/2005/8/layout/vProcess5"/>
    <dgm:cxn modelId="{5C92B1EC-5112-4E95-BAF9-8FE82D80A13A}" type="presParOf" srcId="{3FF7F00B-39D4-4B2A-B4B7-65827A5FC13C}" destId="{CA523820-C66B-4DBD-B409-2EF91272C69F}" srcOrd="4" destOrd="0" presId="urn:microsoft.com/office/officeart/2005/8/layout/vProcess5"/>
    <dgm:cxn modelId="{EBA7AE03-C5BA-49DA-8A70-0B20A40EAA12}" type="presParOf" srcId="{3FF7F00B-39D4-4B2A-B4B7-65827A5FC13C}" destId="{B82F1742-0681-4DBE-8E9D-DE01A8E464AE}" srcOrd="5" destOrd="0" presId="urn:microsoft.com/office/officeart/2005/8/layout/vProcess5"/>
    <dgm:cxn modelId="{86EC57DF-9AFC-436D-AD98-DFE7E895AD0D}" type="presParOf" srcId="{3FF7F00B-39D4-4B2A-B4B7-65827A5FC13C}" destId="{423A10BE-FF42-4128-9146-E207FCD06612}" srcOrd="6" destOrd="0" presId="urn:microsoft.com/office/officeart/2005/8/layout/vProcess5"/>
    <dgm:cxn modelId="{4EC6B901-1D4D-412C-865D-B4C172A1CCA9}" type="presParOf" srcId="{3FF7F00B-39D4-4B2A-B4B7-65827A5FC13C}" destId="{D5355586-B737-4FF6-AA84-471027439C02}" srcOrd="7" destOrd="0" presId="urn:microsoft.com/office/officeart/2005/8/layout/vProcess5"/>
    <dgm:cxn modelId="{0311C9C8-033A-467C-9D8B-21FBDB673D20}" type="presParOf" srcId="{3FF7F00B-39D4-4B2A-B4B7-65827A5FC13C}" destId="{E417C357-71AA-461D-A893-C7CEAF071DE6}" srcOrd="8" destOrd="0" presId="urn:microsoft.com/office/officeart/2005/8/layout/vProcess5"/>
    <dgm:cxn modelId="{F01FACB5-712D-4EFF-B9FC-0D1CE112537E}" type="presParOf" srcId="{3FF7F00B-39D4-4B2A-B4B7-65827A5FC13C}" destId="{69DC4C56-0E80-4134-B569-4D6E1D05C3F6}" srcOrd="9" destOrd="0" presId="urn:microsoft.com/office/officeart/2005/8/layout/vProcess5"/>
    <dgm:cxn modelId="{474F1E12-31B8-45D4-A2E3-3D37DA92FDE2}" type="presParOf" srcId="{3FF7F00B-39D4-4B2A-B4B7-65827A5FC13C}" destId="{D363804B-00FD-4A62-AEED-693EC30788A3}" srcOrd="10" destOrd="0" presId="urn:microsoft.com/office/officeart/2005/8/layout/vProcess5"/>
    <dgm:cxn modelId="{6DDC97FE-B1AD-4786-ADA6-16E27ACBE176}" type="presParOf" srcId="{3FF7F00B-39D4-4B2A-B4B7-65827A5FC13C}" destId="{4FDACE00-3D7A-45D0-BB1B-71B179120998}" srcOrd="11" destOrd="0" presId="urn:microsoft.com/office/officeart/2005/8/layout/vProcess5"/>
    <dgm:cxn modelId="{FB86EBAF-A833-4CCE-B474-C991E49EA215}" type="presParOf" srcId="{3FF7F00B-39D4-4B2A-B4B7-65827A5FC13C}" destId="{6B8001E7-CB9C-490E-A5DE-A94488769C6F}" srcOrd="12" destOrd="0" presId="urn:microsoft.com/office/officeart/2005/8/layout/vProcess5"/>
    <dgm:cxn modelId="{DC7696F0-2E57-45E9-902F-EA3266F140A2}" type="presParOf" srcId="{3FF7F00B-39D4-4B2A-B4B7-65827A5FC13C}" destId="{3620AA7D-5359-4622-9F4F-041074276BF0}" srcOrd="13" destOrd="0" presId="urn:microsoft.com/office/officeart/2005/8/layout/vProcess5"/>
    <dgm:cxn modelId="{7A7111C7-86B8-439A-8AE9-ABF21344668D}" type="presParOf" srcId="{3FF7F00B-39D4-4B2A-B4B7-65827A5FC13C}" destId="{617C2159-1672-4AC8-921A-87212E3E849D}" srcOrd="14"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EB66A53-653C-4312-A1FF-298DD80ADCF6}" type="doc">
      <dgm:prSet loTypeId="urn:microsoft.com/office/officeart/2005/8/layout/vProcess5" loCatId="process" qsTypeId="urn:microsoft.com/office/officeart/2005/8/quickstyle/simple1" qsCatId="simple" csTypeId="urn:microsoft.com/office/officeart/2005/8/colors/accent2_2" csCatId="accent2" phldr="1"/>
      <dgm:spPr/>
      <dgm:t>
        <a:bodyPr/>
        <a:lstStyle/>
        <a:p>
          <a:endParaRPr lang="de-AT"/>
        </a:p>
      </dgm:t>
    </dgm:pt>
    <dgm:pt modelId="{EF54F219-7701-4FD1-9C6D-06826E760116}">
      <dgm:prSet phldrT="[Text]" custT="1"/>
      <dgm:spPr>
        <a:solidFill>
          <a:schemeClr val="accent2"/>
        </a:solidFill>
      </dgm:spPr>
      <dgm:t>
        <a:bodyPr/>
        <a:lstStyle/>
        <a:p>
          <a:r>
            <a:rPr lang="de-DE" sz="2200" dirty="0"/>
            <a:t>Absolvieren von Kurs 5 </a:t>
          </a:r>
          <a:br>
            <a:rPr lang="de-DE" sz="2200" dirty="0"/>
          </a:br>
          <a:r>
            <a:rPr lang="de-DE" sz="2200" b="1" dirty="0"/>
            <a:t>Bachelor Thesis</a:t>
          </a:r>
          <a:br>
            <a:rPr lang="de-DE" sz="2200" b="1" dirty="0"/>
          </a:br>
          <a:r>
            <a:rPr lang="de-DE" sz="2200" dirty="0"/>
            <a:t>zu Semesterbeginn (auch evtl. Seminararbeiten möglich)</a:t>
          </a:r>
          <a:endParaRPr lang="de-AT" sz="2200" dirty="0"/>
        </a:p>
      </dgm:t>
    </dgm:pt>
    <dgm:pt modelId="{6CFE27B2-6CFA-4C56-95C9-648B5670A1BA}" type="parTrans" cxnId="{4E71D827-4E00-408D-9428-8E30D32BD495}">
      <dgm:prSet/>
      <dgm:spPr/>
      <dgm:t>
        <a:bodyPr/>
        <a:lstStyle/>
        <a:p>
          <a:endParaRPr lang="de-AT" sz="2000"/>
        </a:p>
      </dgm:t>
    </dgm:pt>
    <dgm:pt modelId="{AABEA3CD-EDE4-4C3F-A511-96EA2C2330AA}" type="sibTrans" cxnId="{4E71D827-4E00-408D-9428-8E30D32BD495}">
      <dgm:prSet custT="1"/>
      <dgm:spPr>
        <a:solidFill>
          <a:schemeClr val="accent2">
            <a:lumMod val="25000"/>
            <a:lumOff val="75000"/>
            <a:alpha val="90000"/>
          </a:schemeClr>
        </a:solidFill>
        <a:ln>
          <a:solidFill>
            <a:schemeClr val="tx2">
              <a:alpha val="90000"/>
            </a:schemeClr>
          </a:solidFill>
        </a:ln>
      </dgm:spPr>
      <dgm:t>
        <a:bodyPr/>
        <a:lstStyle/>
        <a:p>
          <a:endParaRPr lang="de-AT" sz="4000"/>
        </a:p>
      </dgm:t>
    </dgm:pt>
    <dgm:pt modelId="{DBB89105-4349-482B-8F41-EC3D250075FF}">
      <dgm:prSet phldrT="[Text]" custT="1"/>
      <dgm:spPr>
        <a:solidFill>
          <a:schemeClr val="accent3"/>
        </a:solidFill>
      </dgm:spPr>
      <dgm:t>
        <a:bodyPr/>
        <a:lstStyle/>
        <a:p>
          <a:r>
            <a:rPr lang="de-DE" sz="2200" dirty="0"/>
            <a:t>Abgabe eines </a:t>
          </a:r>
          <a:r>
            <a:rPr lang="de-DE" sz="2200" b="1" dirty="0"/>
            <a:t>Exposés </a:t>
          </a:r>
          <a:r>
            <a:rPr lang="de-DE" sz="2200" b="0" dirty="0"/>
            <a:t>im Anschluss an den Kurs </a:t>
          </a:r>
          <a:r>
            <a:rPr lang="de-DE" sz="2200" dirty="0"/>
            <a:t>auf </a:t>
          </a:r>
          <a:r>
            <a:rPr lang="de-DE" sz="2200" dirty="0" err="1"/>
            <a:t>Learn@WU</a:t>
          </a:r>
          <a:endParaRPr lang="de-AT" sz="2200" dirty="0"/>
        </a:p>
      </dgm:t>
    </dgm:pt>
    <dgm:pt modelId="{50094B28-44B6-4C1C-B8EB-8C04EBAC76E0}" type="parTrans" cxnId="{33A656EE-EE72-4A1B-9397-AA57F2DAE353}">
      <dgm:prSet/>
      <dgm:spPr/>
      <dgm:t>
        <a:bodyPr/>
        <a:lstStyle/>
        <a:p>
          <a:endParaRPr lang="de-AT" sz="2000"/>
        </a:p>
      </dgm:t>
    </dgm:pt>
    <dgm:pt modelId="{B7334673-0435-4F76-A97E-A68F73D0A338}" type="sibTrans" cxnId="{33A656EE-EE72-4A1B-9397-AA57F2DAE353}">
      <dgm:prSet custT="1"/>
      <dgm:spPr>
        <a:solidFill>
          <a:schemeClr val="accent2">
            <a:lumMod val="25000"/>
            <a:lumOff val="75000"/>
            <a:alpha val="90000"/>
          </a:schemeClr>
        </a:solidFill>
        <a:ln>
          <a:solidFill>
            <a:schemeClr val="tx2">
              <a:alpha val="90000"/>
            </a:schemeClr>
          </a:solidFill>
        </a:ln>
      </dgm:spPr>
      <dgm:t>
        <a:bodyPr/>
        <a:lstStyle/>
        <a:p>
          <a:endParaRPr lang="de-AT" sz="4000" dirty="0"/>
        </a:p>
      </dgm:t>
    </dgm:pt>
    <dgm:pt modelId="{89FC8809-8C16-4A55-A47E-1287DFE074D7}">
      <dgm:prSet phldrT="[Text]" custT="1"/>
      <dgm:spPr>
        <a:solidFill>
          <a:schemeClr val="accent2">
            <a:lumMod val="90000"/>
            <a:lumOff val="10000"/>
          </a:schemeClr>
        </a:solidFill>
      </dgm:spPr>
      <dgm:t>
        <a:bodyPr/>
        <a:lstStyle/>
        <a:p>
          <a:r>
            <a:rPr lang="de-DE" sz="2200" dirty="0"/>
            <a:t>Entscheidung über </a:t>
          </a:r>
          <a:r>
            <a:rPr lang="de-DE" sz="2200" b="1" dirty="0"/>
            <a:t>Annahme oder Ablehnung</a:t>
          </a:r>
          <a:r>
            <a:rPr lang="de-DE" sz="2200" dirty="0"/>
            <a:t> in einer Institutsbesprechung</a:t>
          </a:r>
          <a:endParaRPr lang="de-AT" sz="2200" dirty="0"/>
        </a:p>
      </dgm:t>
    </dgm:pt>
    <dgm:pt modelId="{DE691C22-42FF-47B8-A2E0-C152C6F8294A}" type="parTrans" cxnId="{5B8154C4-F533-4F6F-ADAD-C048E7DFB1A2}">
      <dgm:prSet/>
      <dgm:spPr/>
      <dgm:t>
        <a:bodyPr/>
        <a:lstStyle/>
        <a:p>
          <a:endParaRPr lang="de-AT" sz="2000"/>
        </a:p>
      </dgm:t>
    </dgm:pt>
    <dgm:pt modelId="{56E46B2A-4EFF-48F1-A330-AEA651F38491}" type="sibTrans" cxnId="{5B8154C4-F533-4F6F-ADAD-C048E7DFB1A2}">
      <dgm:prSet/>
      <dgm:spPr/>
      <dgm:t>
        <a:bodyPr/>
        <a:lstStyle/>
        <a:p>
          <a:endParaRPr lang="de-AT" sz="2000"/>
        </a:p>
      </dgm:t>
    </dgm:pt>
    <dgm:pt modelId="{A4238401-0933-4498-B865-A50C321A7A0D}" type="pres">
      <dgm:prSet presAssocID="{FEB66A53-653C-4312-A1FF-298DD80ADCF6}" presName="outerComposite" presStyleCnt="0">
        <dgm:presLayoutVars>
          <dgm:chMax val="5"/>
          <dgm:dir/>
          <dgm:resizeHandles val="exact"/>
        </dgm:presLayoutVars>
      </dgm:prSet>
      <dgm:spPr/>
    </dgm:pt>
    <dgm:pt modelId="{D579EE7D-4A0F-4680-9E71-1DAF756E5B14}" type="pres">
      <dgm:prSet presAssocID="{FEB66A53-653C-4312-A1FF-298DD80ADCF6}" presName="dummyMaxCanvas" presStyleCnt="0">
        <dgm:presLayoutVars/>
      </dgm:prSet>
      <dgm:spPr/>
    </dgm:pt>
    <dgm:pt modelId="{B1CCA581-9D8E-494A-8F30-EAABD72076D0}" type="pres">
      <dgm:prSet presAssocID="{FEB66A53-653C-4312-A1FF-298DD80ADCF6}" presName="ThreeNodes_1" presStyleLbl="node1" presStyleIdx="0" presStyleCnt="3" custScaleY="129856" custLinFactNeighborX="-164">
        <dgm:presLayoutVars>
          <dgm:bulletEnabled val="1"/>
        </dgm:presLayoutVars>
      </dgm:prSet>
      <dgm:spPr/>
    </dgm:pt>
    <dgm:pt modelId="{50F2B40A-B23F-4078-A76C-F811F6AF6630}" type="pres">
      <dgm:prSet presAssocID="{FEB66A53-653C-4312-A1FF-298DD80ADCF6}" presName="ThreeNodes_2" presStyleLbl="node1" presStyleIdx="1" presStyleCnt="3" custLinFactNeighborX="-1750" custLinFactNeighborY="6149">
        <dgm:presLayoutVars>
          <dgm:bulletEnabled val="1"/>
        </dgm:presLayoutVars>
      </dgm:prSet>
      <dgm:spPr/>
    </dgm:pt>
    <dgm:pt modelId="{F0683B2E-11EC-463C-93E6-E1B928EF6987}" type="pres">
      <dgm:prSet presAssocID="{FEB66A53-653C-4312-A1FF-298DD80ADCF6}" presName="ThreeNodes_3" presStyleLbl="node1" presStyleIdx="2" presStyleCnt="3" custLinFactNeighborY="-1952">
        <dgm:presLayoutVars>
          <dgm:bulletEnabled val="1"/>
        </dgm:presLayoutVars>
      </dgm:prSet>
      <dgm:spPr/>
    </dgm:pt>
    <dgm:pt modelId="{B4004429-3AC5-4F11-B77F-CECBA26D4DD0}" type="pres">
      <dgm:prSet presAssocID="{FEB66A53-653C-4312-A1FF-298DD80ADCF6}" presName="ThreeConn_1-2" presStyleLbl="fgAccFollowNode1" presStyleIdx="0" presStyleCnt="2">
        <dgm:presLayoutVars>
          <dgm:bulletEnabled val="1"/>
        </dgm:presLayoutVars>
      </dgm:prSet>
      <dgm:spPr/>
    </dgm:pt>
    <dgm:pt modelId="{8296D744-9EBF-48A2-82FB-9E7F1A0FD5FE}" type="pres">
      <dgm:prSet presAssocID="{FEB66A53-653C-4312-A1FF-298DD80ADCF6}" presName="ThreeConn_2-3" presStyleLbl="fgAccFollowNode1" presStyleIdx="1" presStyleCnt="2" custLinFactNeighborX="-3346" custLinFactNeighborY="-14318">
        <dgm:presLayoutVars>
          <dgm:bulletEnabled val="1"/>
        </dgm:presLayoutVars>
      </dgm:prSet>
      <dgm:spPr/>
    </dgm:pt>
    <dgm:pt modelId="{4189A4A3-6816-4DD9-A4B6-A461B0F3AE9E}" type="pres">
      <dgm:prSet presAssocID="{FEB66A53-653C-4312-A1FF-298DD80ADCF6}" presName="ThreeNodes_1_text" presStyleLbl="node1" presStyleIdx="2" presStyleCnt="3">
        <dgm:presLayoutVars>
          <dgm:bulletEnabled val="1"/>
        </dgm:presLayoutVars>
      </dgm:prSet>
      <dgm:spPr/>
    </dgm:pt>
    <dgm:pt modelId="{E1069950-F108-4E5D-89D3-51CB351E7DA7}" type="pres">
      <dgm:prSet presAssocID="{FEB66A53-653C-4312-A1FF-298DD80ADCF6}" presName="ThreeNodes_2_text" presStyleLbl="node1" presStyleIdx="2" presStyleCnt="3">
        <dgm:presLayoutVars>
          <dgm:bulletEnabled val="1"/>
        </dgm:presLayoutVars>
      </dgm:prSet>
      <dgm:spPr/>
    </dgm:pt>
    <dgm:pt modelId="{942FB77B-243A-42D1-AF5D-7EAEB58FEC5F}" type="pres">
      <dgm:prSet presAssocID="{FEB66A53-653C-4312-A1FF-298DD80ADCF6}" presName="ThreeNodes_3_text" presStyleLbl="node1" presStyleIdx="2" presStyleCnt="3">
        <dgm:presLayoutVars>
          <dgm:bulletEnabled val="1"/>
        </dgm:presLayoutVars>
      </dgm:prSet>
      <dgm:spPr/>
    </dgm:pt>
  </dgm:ptLst>
  <dgm:cxnLst>
    <dgm:cxn modelId="{AC9A180B-34D9-447B-8F4B-C80086EDBF59}" type="presOf" srcId="{DBB89105-4349-482B-8F41-EC3D250075FF}" destId="{E1069950-F108-4E5D-89D3-51CB351E7DA7}" srcOrd="1" destOrd="0" presId="urn:microsoft.com/office/officeart/2005/8/layout/vProcess5"/>
    <dgm:cxn modelId="{7773931B-2970-43E5-AFA3-CE49DD3367E8}" type="presOf" srcId="{FEB66A53-653C-4312-A1FF-298DD80ADCF6}" destId="{A4238401-0933-4498-B865-A50C321A7A0D}" srcOrd="0" destOrd="0" presId="urn:microsoft.com/office/officeart/2005/8/layout/vProcess5"/>
    <dgm:cxn modelId="{4E71D827-4E00-408D-9428-8E30D32BD495}" srcId="{FEB66A53-653C-4312-A1FF-298DD80ADCF6}" destId="{EF54F219-7701-4FD1-9C6D-06826E760116}" srcOrd="0" destOrd="0" parTransId="{6CFE27B2-6CFA-4C56-95C9-648B5670A1BA}" sibTransId="{AABEA3CD-EDE4-4C3F-A511-96EA2C2330AA}"/>
    <dgm:cxn modelId="{FB85913B-1E76-4864-BA25-FDDBC5A23B61}" type="presOf" srcId="{EF54F219-7701-4FD1-9C6D-06826E760116}" destId="{B1CCA581-9D8E-494A-8F30-EAABD72076D0}" srcOrd="0" destOrd="0" presId="urn:microsoft.com/office/officeart/2005/8/layout/vProcess5"/>
    <dgm:cxn modelId="{DAFB9B5D-9953-48BD-8EC8-48B9709E144B}" type="presOf" srcId="{DBB89105-4349-482B-8F41-EC3D250075FF}" destId="{50F2B40A-B23F-4078-A76C-F811F6AF6630}" srcOrd="0" destOrd="0" presId="urn:microsoft.com/office/officeart/2005/8/layout/vProcess5"/>
    <dgm:cxn modelId="{A0139C67-7BC1-42F3-82D7-88A3CA7E5B97}" type="presOf" srcId="{B7334673-0435-4F76-A97E-A68F73D0A338}" destId="{8296D744-9EBF-48A2-82FB-9E7F1A0FD5FE}" srcOrd="0" destOrd="0" presId="urn:microsoft.com/office/officeart/2005/8/layout/vProcess5"/>
    <dgm:cxn modelId="{C766704A-E8FA-4F87-9DAB-AF54DD091078}" type="presOf" srcId="{EF54F219-7701-4FD1-9C6D-06826E760116}" destId="{4189A4A3-6816-4DD9-A4B6-A461B0F3AE9E}" srcOrd="1" destOrd="0" presId="urn:microsoft.com/office/officeart/2005/8/layout/vProcess5"/>
    <dgm:cxn modelId="{0A9182B1-428C-42D8-8A5D-1AF900E5BCD9}" type="presOf" srcId="{89FC8809-8C16-4A55-A47E-1287DFE074D7}" destId="{942FB77B-243A-42D1-AF5D-7EAEB58FEC5F}" srcOrd="1" destOrd="0" presId="urn:microsoft.com/office/officeart/2005/8/layout/vProcess5"/>
    <dgm:cxn modelId="{5B8154C4-F533-4F6F-ADAD-C048E7DFB1A2}" srcId="{FEB66A53-653C-4312-A1FF-298DD80ADCF6}" destId="{89FC8809-8C16-4A55-A47E-1287DFE074D7}" srcOrd="2" destOrd="0" parTransId="{DE691C22-42FF-47B8-A2E0-C152C6F8294A}" sibTransId="{56E46B2A-4EFF-48F1-A330-AEA651F38491}"/>
    <dgm:cxn modelId="{AC7AC5CD-E222-4AA6-BB50-AA9CB5C194E0}" type="presOf" srcId="{89FC8809-8C16-4A55-A47E-1287DFE074D7}" destId="{F0683B2E-11EC-463C-93E6-E1B928EF6987}" srcOrd="0" destOrd="0" presId="urn:microsoft.com/office/officeart/2005/8/layout/vProcess5"/>
    <dgm:cxn modelId="{33A656EE-EE72-4A1B-9397-AA57F2DAE353}" srcId="{FEB66A53-653C-4312-A1FF-298DD80ADCF6}" destId="{DBB89105-4349-482B-8F41-EC3D250075FF}" srcOrd="1" destOrd="0" parTransId="{50094B28-44B6-4C1C-B8EB-8C04EBAC76E0}" sibTransId="{B7334673-0435-4F76-A97E-A68F73D0A338}"/>
    <dgm:cxn modelId="{E3A379F5-5128-401D-981D-F8D6A3B7037D}" type="presOf" srcId="{AABEA3CD-EDE4-4C3F-A511-96EA2C2330AA}" destId="{B4004429-3AC5-4F11-B77F-CECBA26D4DD0}" srcOrd="0" destOrd="0" presId="urn:microsoft.com/office/officeart/2005/8/layout/vProcess5"/>
    <dgm:cxn modelId="{BD6525B0-91D6-4865-A195-E01B2C21B074}" type="presParOf" srcId="{A4238401-0933-4498-B865-A50C321A7A0D}" destId="{D579EE7D-4A0F-4680-9E71-1DAF756E5B14}" srcOrd="0" destOrd="0" presId="urn:microsoft.com/office/officeart/2005/8/layout/vProcess5"/>
    <dgm:cxn modelId="{9B626948-B7B8-4575-890E-2B7A729CFBD8}" type="presParOf" srcId="{A4238401-0933-4498-B865-A50C321A7A0D}" destId="{B1CCA581-9D8E-494A-8F30-EAABD72076D0}" srcOrd="1" destOrd="0" presId="urn:microsoft.com/office/officeart/2005/8/layout/vProcess5"/>
    <dgm:cxn modelId="{B5BE4F79-3BF5-4C08-9B58-E9DC02E932BE}" type="presParOf" srcId="{A4238401-0933-4498-B865-A50C321A7A0D}" destId="{50F2B40A-B23F-4078-A76C-F811F6AF6630}" srcOrd="2" destOrd="0" presId="urn:microsoft.com/office/officeart/2005/8/layout/vProcess5"/>
    <dgm:cxn modelId="{5CDFB02B-2428-46A6-9606-BFD4F4D17B39}" type="presParOf" srcId="{A4238401-0933-4498-B865-A50C321A7A0D}" destId="{F0683B2E-11EC-463C-93E6-E1B928EF6987}" srcOrd="3" destOrd="0" presId="urn:microsoft.com/office/officeart/2005/8/layout/vProcess5"/>
    <dgm:cxn modelId="{A906ABA5-FAB5-4D92-AC7A-9D3108DA4676}" type="presParOf" srcId="{A4238401-0933-4498-B865-A50C321A7A0D}" destId="{B4004429-3AC5-4F11-B77F-CECBA26D4DD0}" srcOrd="4" destOrd="0" presId="urn:microsoft.com/office/officeart/2005/8/layout/vProcess5"/>
    <dgm:cxn modelId="{DC0C6B67-2907-4445-AE09-F192409548A6}" type="presParOf" srcId="{A4238401-0933-4498-B865-A50C321A7A0D}" destId="{8296D744-9EBF-48A2-82FB-9E7F1A0FD5FE}" srcOrd="5" destOrd="0" presId="urn:microsoft.com/office/officeart/2005/8/layout/vProcess5"/>
    <dgm:cxn modelId="{2422FBB6-02CF-4B75-85F9-60479D82DBC9}" type="presParOf" srcId="{A4238401-0933-4498-B865-A50C321A7A0D}" destId="{4189A4A3-6816-4DD9-A4B6-A461B0F3AE9E}" srcOrd="6" destOrd="0" presId="urn:microsoft.com/office/officeart/2005/8/layout/vProcess5"/>
    <dgm:cxn modelId="{1A958C4D-DF3A-4ABD-AB12-41A20F8F0491}" type="presParOf" srcId="{A4238401-0933-4498-B865-A50C321A7A0D}" destId="{E1069950-F108-4E5D-89D3-51CB351E7DA7}" srcOrd="7" destOrd="0" presId="urn:microsoft.com/office/officeart/2005/8/layout/vProcess5"/>
    <dgm:cxn modelId="{118E18EA-0A81-450E-AE20-C0AC140C00C4}" type="presParOf" srcId="{A4238401-0933-4498-B865-A50C321A7A0D}" destId="{942FB77B-243A-42D1-AF5D-7EAEB58FEC5F}" srcOrd="8" destOrd="0" presId="urn:microsoft.com/office/officeart/2005/8/layout/vProcess5"/>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FA451CCD-567F-4DA5-9833-447AD59E11A2}">
      <dsp:nvSpPr>
        <dsp:cNvPr id="0" name=""/>
        <dsp:cNvSpPr/>
      </dsp:nvSpPr>
      <dsp:spPr>
        <a:xfrm>
          <a:off x="211856" y="22899"/>
          <a:ext cx="2253960" cy="1821004"/>
        </a:xfrm>
        <a:prstGeom prst="roundRect">
          <a:avLst>
            <a:gd name="adj" fmla="val 10000"/>
          </a:avLst>
        </a:prstGeom>
        <a:solidFill>
          <a:schemeClr val="accent3">
            <a:lumMod val="50000"/>
          </a:schemeClr>
        </a:solidFill>
        <a:ln w="6350" cap="flat" cmpd="sng" algn="ctr">
          <a:noFill/>
          <a:prstDash val="solid"/>
          <a:miter lim="800000"/>
        </a:ln>
        <a:effectLst/>
        <a:scene3d>
          <a:camera prst="orthographicFront"/>
          <a:lightRig rig="flat" dir="t"/>
        </a:scene3d>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chemeClr val="bg1"/>
              </a:solidFill>
            </a:rPr>
            <a:t>Engagement Professor</a:t>
          </a:r>
          <a:endParaRPr lang="de-AT" sz="1400" kern="1200" dirty="0">
            <a:solidFill>
              <a:schemeClr val="bg1"/>
            </a:solidFill>
          </a:endParaRPr>
        </a:p>
      </dsp:txBody>
      <dsp:txXfrm>
        <a:off x="265191" y="76234"/>
        <a:ext cx="2147290" cy="1714334"/>
      </dsp:txXfrm>
    </dsp:sp>
    <dsp:sp modelId="{F8EE751A-FE86-4303-9BB7-27D280EB25E2}">
      <dsp:nvSpPr>
        <dsp:cNvPr id="0" name=""/>
        <dsp:cNvSpPr/>
      </dsp:nvSpPr>
      <dsp:spPr>
        <a:xfrm>
          <a:off x="1392165" y="2023754"/>
          <a:ext cx="2253960" cy="1821004"/>
        </a:xfrm>
        <a:prstGeom prst="roundRect">
          <a:avLst>
            <a:gd name="adj" fmla="val 10000"/>
          </a:avLst>
        </a:prstGeom>
        <a:solidFill>
          <a:schemeClr val="accent3"/>
        </a:solidFill>
        <a:ln w="6350" cap="flat" cmpd="sng" algn="ctr">
          <a:noFill/>
          <a:prstDash val="solid"/>
          <a:miter lim="800000"/>
        </a:ln>
        <a:effectLst/>
        <a:scene3d>
          <a:camera prst="orthographicFront"/>
          <a:lightRig rig="flat" dir="t"/>
        </a:scene3d>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chemeClr val="bg1"/>
              </a:solidFill>
            </a:rPr>
            <a:t>Fachliche und Soziale Kompetenz</a:t>
          </a:r>
        </a:p>
      </dsp:txBody>
      <dsp:txXfrm>
        <a:off x="1445500" y="2077089"/>
        <a:ext cx="2147290" cy="1714334"/>
      </dsp:txXfrm>
    </dsp:sp>
    <dsp:sp modelId="{4EA10537-E54D-44B5-9307-2BE143D63DFF}">
      <dsp:nvSpPr>
        <dsp:cNvPr id="0" name=""/>
        <dsp:cNvSpPr/>
      </dsp:nvSpPr>
      <dsp:spPr>
        <a:xfrm>
          <a:off x="2766270" y="22899"/>
          <a:ext cx="2253960" cy="1821004"/>
        </a:xfrm>
        <a:prstGeom prst="roundRect">
          <a:avLst>
            <a:gd name="adj" fmla="val 10000"/>
          </a:avLst>
        </a:prstGeom>
        <a:solidFill>
          <a:schemeClr val="accent2"/>
        </a:solidFill>
        <a:ln w="6350" cap="flat" cmpd="sng" algn="ctr">
          <a:noFill/>
          <a:prstDash val="solid"/>
          <a:miter lim="800000"/>
        </a:ln>
        <a:effectLst/>
        <a:scene3d>
          <a:camera prst="orthographicFront"/>
          <a:lightRig rig="flat" dir="t"/>
        </a:scene3d>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chemeClr val="bg1"/>
              </a:solidFill>
            </a:rPr>
            <a:t>Deutsch und Englisch</a:t>
          </a:r>
        </a:p>
      </dsp:txBody>
      <dsp:txXfrm>
        <a:off x="2819605" y="76234"/>
        <a:ext cx="2147290" cy="1714334"/>
      </dsp:txXfrm>
    </dsp:sp>
    <dsp:sp modelId="{D7E3A69D-D48A-4F4C-8735-2456BBF79819}">
      <dsp:nvSpPr>
        <dsp:cNvPr id="0" name=""/>
        <dsp:cNvSpPr/>
      </dsp:nvSpPr>
      <dsp:spPr>
        <a:xfrm>
          <a:off x="4002815" y="2023754"/>
          <a:ext cx="2253960" cy="1821004"/>
        </a:xfrm>
        <a:prstGeom prst="roundRect">
          <a:avLst>
            <a:gd name="adj" fmla="val 10000"/>
          </a:avLst>
        </a:prstGeom>
        <a:solidFill>
          <a:schemeClr val="accent2">
            <a:lumMod val="90000"/>
            <a:lumOff val="10000"/>
          </a:schemeClr>
        </a:solidFill>
        <a:ln w="6350" cap="flat" cmpd="sng" algn="ctr">
          <a:noFill/>
          <a:prstDash val="solid"/>
          <a:miter lim="800000"/>
        </a:ln>
        <a:effectLst/>
        <a:scene3d>
          <a:camera prst="orthographicFront"/>
          <a:lightRig rig="flat" dir="t"/>
        </a:scene3d>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chemeClr val="bg1"/>
              </a:solidFill>
            </a:rPr>
            <a:t>Kleingruppen (max. 30)</a:t>
          </a:r>
        </a:p>
      </dsp:txBody>
      <dsp:txXfrm>
        <a:off x="4056150" y="2077089"/>
        <a:ext cx="2147290" cy="1714334"/>
      </dsp:txXfrm>
    </dsp:sp>
    <dsp:sp modelId="{05D1A28F-D479-4A80-842D-97C451215C1F}">
      <dsp:nvSpPr>
        <dsp:cNvPr id="0" name=""/>
        <dsp:cNvSpPr/>
      </dsp:nvSpPr>
      <dsp:spPr>
        <a:xfrm>
          <a:off x="5276400" y="23289"/>
          <a:ext cx="2253960" cy="1821004"/>
        </a:xfrm>
        <a:prstGeom prst="roundRect">
          <a:avLst>
            <a:gd name="adj" fmla="val 10000"/>
          </a:avLst>
        </a:prstGeom>
        <a:solidFill>
          <a:schemeClr val="accent1"/>
        </a:solidFill>
        <a:ln w="6350" cap="flat" cmpd="sng" algn="ctr">
          <a:noFill/>
          <a:prstDash val="solid"/>
          <a:miter lim="800000"/>
        </a:ln>
        <a:effectLst/>
        <a:scene3d>
          <a:camera prst="orthographicFront"/>
          <a:lightRig rig="flat" dir="t"/>
        </a:scene3d>
      </dsp:spPr>
      <dsp:style>
        <a:lnRef idx="1">
          <a:schemeClr val="accent3"/>
        </a:lnRef>
        <a:fillRef idx="3">
          <a:schemeClr val="accent3"/>
        </a:fillRef>
        <a:effectRef idx="2">
          <a:schemeClr val="accent3"/>
        </a:effectRef>
        <a:fontRef idx="minor">
          <a:schemeClr val="lt1"/>
        </a:fontRef>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de-AT" sz="2000" kern="1200" dirty="0">
              <a:solidFill>
                <a:schemeClr val="bg1"/>
              </a:solidFill>
            </a:rPr>
            <a:t>Theorie und Praxis</a:t>
          </a:r>
        </a:p>
      </dsp:txBody>
      <dsp:txXfrm>
        <a:off x="5329735" y="76624"/>
        <a:ext cx="2147290" cy="171433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2F88980-DF27-4CBE-BB80-2E95D890FB3C}">
      <dsp:nvSpPr>
        <dsp:cNvPr id="0" name=""/>
        <dsp:cNvSpPr/>
      </dsp:nvSpPr>
      <dsp:spPr>
        <a:xfrm>
          <a:off x="-59254" y="0"/>
          <a:ext cx="7150022" cy="595949"/>
        </a:xfrm>
        <a:prstGeom prst="roundRect">
          <a:avLst>
            <a:gd name="adj" fmla="val 10000"/>
          </a:avLst>
        </a:prstGeom>
        <a:solidFill>
          <a:schemeClr val="accent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Anmeldung</a:t>
          </a:r>
          <a:r>
            <a:rPr lang="de-DE" sz="1400" kern="1200" dirty="0"/>
            <a:t> über die LV „Auswahlverfahren“/K1</a:t>
          </a:r>
          <a:endParaRPr lang="de-AT" sz="1400" kern="1200" dirty="0"/>
        </a:p>
      </dsp:txBody>
      <dsp:txXfrm>
        <a:off x="-41799" y="17455"/>
        <a:ext cx="6143869" cy="561039"/>
      </dsp:txXfrm>
    </dsp:sp>
    <dsp:sp modelId="{A6F7CBDA-DC8B-4EC4-AD35-6F1295EA0606}">
      <dsp:nvSpPr>
        <dsp:cNvPr id="0" name=""/>
        <dsp:cNvSpPr/>
      </dsp:nvSpPr>
      <dsp:spPr>
        <a:xfrm>
          <a:off x="235864" y="667025"/>
          <a:ext cx="7503850" cy="998464"/>
        </a:xfrm>
        <a:prstGeom prst="roundRect">
          <a:avLst>
            <a:gd name="adj" fmla="val 10000"/>
          </a:avLst>
        </a:prstGeom>
        <a:solidFill>
          <a:schemeClr val="accent2">
            <a:lumMod val="75000"/>
            <a:lumOff val="2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kern="1200" dirty="0"/>
            <a:t>Hochladen folgender </a:t>
          </a:r>
          <a:r>
            <a:rPr lang="de-DE" sz="1400" b="1" kern="1200" dirty="0"/>
            <a:t>Dokumente</a:t>
          </a:r>
          <a:r>
            <a:rPr lang="de-DE" sz="1400" kern="1200" dirty="0"/>
            <a:t> </a:t>
          </a:r>
          <a:r>
            <a:rPr lang="de-AT" sz="1400" kern="1200" dirty="0">
              <a:sym typeface="Symbol"/>
            </a:rPr>
            <a:t>(PDF):</a:t>
          </a:r>
          <a:endParaRPr lang="de-AT" sz="1400" kern="1200" dirty="0"/>
        </a:p>
        <a:p>
          <a:pPr marL="114300" lvl="1" indent="-114300" algn="l" defTabSz="622300">
            <a:lnSpc>
              <a:spcPct val="90000"/>
            </a:lnSpc>
            <a:spcBef>
              <a:spcPct val="0"/>
            </a:spcBef>
            <a:spcAft>
              <a:spcPct val="15000"/>
            </a:spcAft>
            <a:buChar char="•"/>
          </a:pPr>
          <a:r>
            <a:rPr lang="de-AT" sz="1400" kern="1200" dirty="0">
              <a:sym typeface="Symbol"/>
            </a:rPr>
            <a:t>Tagesaktueller Notendurchschnitt lt. </a:t>
          </a:r>
          <a:r>
            <a:rPr lang="de-AT" sz="1400" kern="1200" dirty="0" err="1">
              <a:sym typeface="Symbol"/>
            </a:rPr>
            <a:t>student</a:t>
          </a:r>
          <a:r>
            <a:rPr lang="de-AT" sz="1400" kern="1200" dirty="0">
              <a:sym typeface="Symbol"/>
            </a:rPr>
            <a:t> </a:t>
          </a:r>
          <a:r>
            <a:rPr lang="de-AT" sz="1400" kern="1200" dirty="0" err="1">
              <a:sym typeface="Symbol"/>
            </a:rPr>
            <a:t>ranking</a:t>
          </a:r>
          <a:endParaRPr lang="de-AT" sz="1400" kern="1200" dirty="0"/>
        </a:p>
        <a:p>
          <a:pPr marL="114300" lvl="1" indent="-114300" algn="l" defTabSz="622300">
            <a:lnSpc>
              <a:spcPct val="90000"/>
            </a:lnSpc>
            <a:spcBef>
              <a:spcPct val="0"/>
            </a:spcBef>
            <a:spcAft>
              <a:spcPct val="15000"/>
            </a:spcAft>
            <a:buChar char="•"/>
          </a:pPr>
          <a:r>
            <a:rPr lang="de-DE" sz="1400" kern="1200" dirty="0"/>
            <a:t>Aktueller Erfolgsnachweis</a:t>
          </a:r>
          <a:endParaRPr lang="de-AT" sz="1400" kern="1200" dirty="0"/>
        </a:p>
      </dsp:txBody>
      <dsp:txXfrm>
        <a:off x="265108" y="696269"/>
        <a:ext cx="6302549" cy="939976"/>
      </dsp:txXfrm>
    </dsp:sp>
    <dsp:sp modelId="{66EDC163-43C2-4766-93DB-1BC3CDD3DCC8}">
      <dsp:nvSpPr>
        <dsp:cNvPr id="0" name=""/>
        <dsp:cNvSpPr/>
      </dsp:nvSpPr>
      <dsp:spPr>
        <a:xfrm>
          <a:off x="832597" y="1728439"/>
          <a:ext cx="7343433" cy="992022"/>
        </a:xfrm>
        <a:prstGeom prst="roundRect">
          <a:avLst>
            <a:gd name="adj" fmla="val 10000"/>
          </a:avLst>
        </a:prstGeom>
        <a:solidFill>
          <a:schemeClr val="accent2">
            <a:lumMod val="50000"/>
            <a:lumOff val="5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Auswahlkriterien:</a:t>
          </a:r>
          <a:endParaRPr lang="de-AT" sz="1400" b="1" kern="1200" dirty="0"/>
        </a:p>
        <a:p>
          <a:pPr marL="114300" lvl="1" indent="-114300" algn="l" defTabSz="622300">
            <a:lnSpc>
              <a:spcPct val="90000"/>
            </a:lnSpc>
            <a:spcBef>
              <a:spcPct val="0"/>
            </a:spcBef>
            <a:spcAft>
              <a:spcPct val="15000"/>
            </a:spcAft>
            <a:buChar char="•"/>
          </a:pPr>
          <a:r>
            <a:rPr lang="de-DE" sz="1400" kern="1200" dirty="0"/>
            <a:t>Absolvieren von PFO im ersten Abschnitt</a:t>
          </a:r>
          <a:endParaRPr lang="de-AT" sz="1400" kern="1200" dirty="0"/>
        </a:p>
        <a:p>
          <a:pPr marL="114300" lvl="1" indent="-114300" algn="l" defTabSz="622300">
            <a:lnSpc>
              <a:spcPct val="90000"/>
            </a:lnSpc>
            <a:spcBef>
              <a:spcPct val="0"/>
            </a:spcBef>
            <a:spcAft>
              <a:spcPct val="15000"/>
            </a:spcAft>
            <a:buChar char="•"/>
          </a:pPr>
          <a:r>
            <a:rPr lang="de-DE" sz="1400" kern="1200" dirty="0"/>
            <a:t>Notendurchschnitt aller abgelegten Prüfungen</a:t>
          </a:r>
          <a:endParaRPr lang="de-AT" sz="1400" kern="1200" dirty="0"/>
        </a:p>
        <a:p>
          <a:pPr marL="114300" lvl="1" indent="-114300" algn="l" defTabSz="622300">
            <a:lnSpc>
              <a:spcPct val="90000"/>
            </a:lnSpc>
            <a:spcBef>
              <a:spcPct val="0"/>
            </a:spcBef>
            <a:spcAft>
              <a:spcPct val="15000"/>
            </a:spcAft>
            <a:buChar char="•"/>
          </a:pPr>
          <a:r>
            <a:rPr lang="de-DE" sz="1400" kern="1200" dirty="0"/>
            <a:t>Anzahl der abgelegten Prüfungen (ECTS)</a:t>
          </a:r>
          <a:endParaRPr lang="de-AT" sz="1400" kern="1200" dirty="0"/>
        </a:p>
      </dsp:txBody>
      <dsp:txXfrm>
        <a:off x="861652" y="1757494"/>
        <a:ext cx="6166941" cy="933912"/>
      </dsp:txXfrm>
    </dsp:sp>
    <dsp:sp modelId="{CA523820-C66B-4DBD-B409-2EF91272C69F}">
      <dsp:nvSpPr>
        <dsp:cNvPr id="0" name=""/>
        <dsp:cNvSpPr/>
      </dsp:nvSpPr>
      <dsp:spPr>
        <a:xfrm>
          <a:off x="1610802" y="2816710"/>
          <a:ext cx="6803066" cy="812407"/>
        </a:xfrm>
        <a:prstGeom prst="roundRect">
          <a:avLst>
            <a:gd name="adj" fmla="val 10000"/>
          </a:avLst>
        </a:prstGeom>
        <a:solidFill>
          <a:schemeClr val="accent2">
            <a:lumMod val="25000"/>
            <a:lumOff val="75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Ranking</a:t>
          </a:r>
          <a:r>
            <a:rPr lang="de-DE" sz="1400" kern="1200" dirty="0"/>
            <a:t> der Bewerbungen: Gewichtung der Durchschnittsnote mit den absolvierten ECTS</a:t>
          </a:r>
          <a:endParaRPr lang="de-AT" sz="1400" kern="1200" dirty="0"/>
        </a:p>
      </dsp:txBody>
      <dsp:txXfrm>
        <a:off x="1634597" y="2840505"/>
        <a:ext cx="5719390" cy="764817"/>
      </dsp:txXfrm>
    </dsp:sp>
    <dsp:sp modelId="{B82F1742-0681-4DBE-8E9D-DE01A8E464AE}">
      <dsp:nvSpPr>
        <dsp:cNvPr id="0" name=""/>
        <dsp:cNvSpPr/>
      </dsp:nvSpPr>
      <dsp:spPr>
        <a:xfrm>
          <a:off x="2084808" y="3700965"/>
          <a:ext cx="6803066" cy="812407"/>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53340" tIns="53340" rIns="53340" bIns="53340" numCol="1" spcCol="1270" anchor="ctr" anchorCtr="0">
          <a:noAutofit/>
        </a:bodyPr>
        <a:lstStyle/>
        <a:p>
          <a:pPr marL="0" lvl="0" indent="0" algn="l" defTabSz="622300">
            <a:lnSpc>
              <a:spcPct val="90000"/>
            </a:lnSpc>
            <a:spcBef>
              <a:spcPct val="0"/>
            </a:spcBef>
            <a:spcAft>
              <a:spcPct val="35000"/>
            </a:spcAft>
            <a:buNone/>
          </a:pPr>
          <a:r>
            <a:rPr lang="de-DE" sz="1400" b="1" kern="1200" dirty="0"/>
            <a:t>Aufnahme</a:t>
          </a:r>
          <a:r>
            <a:rPr lang="de-DE" sz="1400" kern="1200" dirty="0"/>
            <a:t> der </a:t>
          </a:r>
          <a:r>
            <a:rPr lang="de-DE" sz="1400" b="1" kern="1200" dirty="0"/>
            <a:t>besten sechzig </a:t>
          </a:r>
          <a:r>
            <a:rPr lang="de-DE" sz="1400" kern="1200" dirty="0"/>
            <a:t>Bewerbungen des Rankings in die SBWL</a:t>
          </a:r>
          <a:endParaRPr lang="de-AT" sz="1400" kern="1200" dirty="0"/>
        </a:p>
      </dsp:txBody>
      <dsp:txXfrm>
        <a:off x="2108603" y="3724760"/>
        <a:ext cx="5719390" cy="764817"/>
      </dsp:txXfrm>
    </dsp:sp>
    <dsp:sp modelId="{423A10BE-FF42-4128-9146-E207FCD06612}">
      <dsp:nvSpPr>
        <dsp:cNvPr id="0" name=""/>
        <dsp:cNvSpPr/>
      </dsp:nvSpPr>
      <dsp:spPr>
        <a:xfrm>
          <a:off x="6361740" y="571477"/>
          <a:ext cx="528064" cy="528064"/>
        </a:xfrm>
        <a:prstGeom prst="downArrow">
          <a:avLst>
            <a:gd name="adj1" fmla="val 55000"/>
            <a:gd name="adj2" fmla="val 45000"/>
          </a:avLst>
        </a:prstGeom>
        <a:solidFill>
          <a:schemeClr val="accent2">
            <a:lumMod val="25000"/>
            <a:lumOff val="7500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AT" sz="2400" kern="1200"/>
        </a:p>
      </dsp:txBody>
      <dsp:txXfrm>
        <a:off x="6480554" y="571477"/>
        <a:ext cx="290436" cy="397368"/>
      </dsp:txXfrm>
    </dsp:sp>
    <dsp:sp modelId="{D5355586-B737-4FF6-AA84-471027439C02}">
      <dsp:nvSpPr>
        <dsp:cNvPr id="0" name=""/>
        <dsp:cNvSpPr/>
      </dsp:nvSpPr>
      <dsp:spPr>
        <a:xfrm>
          <a:off x="6869761" y="1632642"/>
          <a:ext cx="528064" cy="528064"/>
        </a:xfrm>
        <a:prstGeom prst="downArrow">
          <a:avLst>
            <a:gd name="adj1" fmla="val 55000"/>
            <a:gd name="adj2" fmla="val 45000"/>
          </a:avLst>
        </a:prstGeom>
        <a:solidFill>
          <a:schemeClr val="accent2">
            <a:lumMod val="25000"/>
            <a:lumOff val="7500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AT" sz="2400" kern="1200" dirty="0"/>
        </a:p>
      </dsp:txBody>
      <dsp:txXfrm>
        <a:off x="6988575" y="1632642"/>
        <a:ext cx="290436" cy="397368"/>
      </dsp:txXfrm>
    </dsp:sp>
    <dsp:sp modelId="{E417C357-71AA-461D-A893-C7CEAF071DE6}">
      <dsp:nvSpPr>
        <dsp:cNvPr id="0" name=""/>
        <dsp:cNvSpPr/>
      </dsp:nvSpPr>
      <dsp:spPr>
        <a:xfrm>
          <a:off x="7377783" y="2720918"/>
          <a:ext cx="528064" cy="528064"/>
        </a:xfrm>
        <a:prstGeom prst="downArrow">
          <a:avLst>
            <a:gd name="adj1" fmla="val 55000"/>
            <a:gd name="adj2" fmla="val 45000"/>
          </a:avLst>
        </a:prstGeom>
        <a:solidFill>
          <a:schemeClr val="accent2">
            <a:lumMod val="25000"/>
            <a:lumOff val="7500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AT" sz="2400" kern="1200"/>
        </a:p>
      </dsp:txBody>
      <dsp:txXfrm>
        <a:off x="7496597" y="2720918"/>
        <a:ext cx="290436" cy="397368"/>
      </dsp:txXfrm>
    </dsp:sp>
    <dsp:sp modelId="{69DC4C56-0E80-4134-B569-4D6E1D05C3F6}">
      <dsp:nvSpPr>
        <dsp:cNvPr id="0" name=""/>
        <dsp:cNvSpPr/>
      </dsp:nvSpPr>
      <dsp:spPr>
        <a:xfrm>
          <a:off x="7885804" y="3617145"/>
          <a:ext cx="528064" cy="528064"/>
        </a:xfrm>
        <a:prstGeom prst="downArrow">
          <a:avLst>
            <a:gd name="adj1" fmla="val 55000"/>
            <a:gd name="adj2" fmla="val 45000"/>
          </a:avLst>
        </a:prstGeom>
        <a:solidFill>
          <a:schemeClr val="accent2">
            <a:lumMod val="25000"/>
            <a:lumOff val="75000"/>
          </a:schemeClr>
        </a:solidFill>
        <a:ln w="12700" cap="flat" cmpd="sng" algn="ctr">
          <a:solidFill>
            <a:schemeClr val="tx2"/>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30480" tIns="30480" rIns="30480" bIns="30480" numCol="1" spcCol="1270" anchor="ctr" anchorCtr="0">
          <a:noAutofit/>
        </a:bodyPr>
        <a:lstStyle/>
        <a:p>
          <a:pPr marL="0" lvl="0" indent="0" algn="ctr" defTabSz="1066800">
            <a:lnSpc>
              <a:spcPct val="90000"/>
            </a:lnSpc>
            <a:spcBef>
              <a:spcPct val="0"/>
            </a:spcBef>
            <a:spcAft>
              <a:spcPct val="35000"/>
            </a:spcAft>
            <a:buNone/>
          </a:pPr>
          <a:endParaRPr lang="de-AT" sz="2400" kern="1200"/>
        </a:p>
      </dsp:txBody>
      <dsp:txXfrm>
        <a:off x="8004618" y="3617145"/>
        <a:ext cx="290436" cy="39736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1CCA581-9D8E-494A-8F30-EAABD72076D0}">
      <dsp:nvSpPr>
        <dsp:cNvPr id="0" name=""/>
        <dsp:cNvSpPr/>
      </dsp:nvSpPr>
      <dsp:spPr>
        <a:xfrm>
          <a:off x="0" y="-94235"/>
          <a:ext cx="7279798" cy="1639475"/>
        </a:xfrm>
        <a:prstGeom prst="roundRect">
          <a:avLst>
            <a:gd name="adj" fmla="val 10000"/>
          </a:avLst>
        </a:prstGeom>
        <a:solidFill>
          <a:schemeClr val="accent2"/>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Absolvieren von Kurs 5 </a:t>
          </a:r>
          <a:br>
            <a:rPr lang="de-DE" sz="2200" kern="1200" dirty="0"/>
          </a:br>
          <a:r>
            <a:rPr lang="de-DE" sz="2200" b="1" kern="1200" dirty="0"/>
            <a:t>Bachelor Thesis</a:t>
          </a:r>
          <a:br>
            <a:rPr lang="de-DE" sz="2200" b="1" kern="1200" dirty="0"/>
          </a:br>
          <a:r>
            <a:rPr lang="de-DE" sz="2200" kern="1200" dirty="0"/>
            <a:t>zu Semesterbeginn (auch evtl. Seminararbeiten möglich)</a:t>
          </a:r>
          <a:endParaRPr lang="de-AT" sz="2200" kern="1200" dirty="0"/>
        </a:p>
      </dsp:txBody>
      <dsp:txXfrm>
        <a:off x="48019" y="-46216"/>
        <a:ext cx="5895345" cy="1543437"/>
      </dsp:txXfrm>
    </dsp:sp>
    <dsp:sp modelId="{50F2B40A-B23F-4078-A76C-F811F6AF6630}">
      <dsp:nvSpPr>
        <dsp:cNvPr id="0" name=""/>
        <dsp:cNvSpPr/>
      </dsp:nvSpPr>
      <dsp:spPr>
        <a:xfrm>
          <a:off x="514938" y="1644824"/>
          <a:ext cx="7279798" cy="1262533"/>
        </a:xfrm>
        <a:prstGeom prst="roundRect">
          <a:avLst>
            <a:gd name="adj" fmla="val 10000"/>
          </a:avLst>
        </a:prstGeom>
        <a:solidFill>
          <a:schemeClr val="accent3"/>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Abgabe eines </a:t>
          </a:r>
          <a:r>
            <a:rPr lang="de-DE" sz="2200" b="1" kern="1200" dirty="0"/>
            <a:t>Exposés </a:t>
          </a:r>
          <a:r>
            <a:rPr lang="de-DE" sz="2200" b="0" kern="1200" dirty="0"/>
            <a:t>im Anschluss an den Kurs </a:t>
          </a:r>
          <a:r>
            <a:rPr lang="de-DE" sz="2200" kern="1200" dirty="0"/>
            <a:t>auf </a:t>
          </a:r>
          <a:r>
            <a:rPr lang="de-DE" sz="2200" kern="1200" dirty="0" err="1"/>
            <a:t>Learn@WU</a:t>
          </a:r>
          <a:endParaRPr lang="de-AT" sz="2200" kern="1200" dirty="0"/>
        </a:p>
      </dsp:txBody>
      <dsp:txXfrm>
        <a:off x="551916" y="1681802"/>
        <a:ext cx="5742860" cy="1188577"/>
      </dsp:txXfrm>
    </dsp:sp>
    <dsp:sp modelId="{F0683B2E-11EC-463C-93E6-E1B928EF6987}">
      <dsp:nvSpPr>
        <dsp:cNvPr id="0" name=""/>
        <dsp:cNvSpPr/>
      </dsp:nvSpPr>
      <dsp:spPr>
        <a:xfrm>
          <a:off x="1284670" y="3015501"/>
          <a:ext cx="7279798" cy="1262533"/>
        </a:xfrm>
        <a:prstGeom prst="roundRect">
          <a:avLst>
            <a:gd name="adj" fmla="val 10000"/>
          </a:avLst>
        </a:prstGeom>
        <a:solidFill>
          <a:schemeClr val="accent2">
            <a:lumMod val="90000"/>
            <a:lumOff val="10000"/>
          </a:schemeClr>
        </a:solidFill>
        <a:ln w="12700" cap="flat" cmpd="sng" algn="ctr">
          <a:solidFill>
            <a:schemeClr val="lt1">
              <a:hueOff val="0"/>
              <a:satOff val="0"/>
              <a:lumOff val="0"/>
              <a:alphaOff val="0"/>
            </a:schemeClr>
          </a:solidFill>
          <a:prstDash val="solid"/>
          <a:miter lim="800000"/>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de-DE" sz="2200" kern="1200" dirty="0"/>
            <a:t>Entscheidung über </a:t>
          </a:r>
          <a:r>
            <a:rPr lang="de-DE" sz="2200" b="1" kern="1200" dirty="0"/>
            <a:t>Annahme oder Ablehnung</a:t>
          </a:r>
          <a:r>
            <a:rPr lang="de-DE" sz="2200" kern="1200" dirty="0"/>
            <a:t> in einer Institutsbesprechung</a:t>
          </a:r>
          <a:endParaRPr lang="de-AT" sz="2200" kern="1200" dirty="0"/>
        </a:p>
      </dsp:txBody>
      <dsp:txXfrm>
        <a:off x="1321648" y="3052479"/>
        <a:ext cx="5742860" cy="1188577"/>
      </dsp:txXfrm>
    </dsp:sp>
    <dsp:sp modelId="{B4004429-3AC5-4F11-B77F-CECBA26D4DD0}">
      <dsp:nvSpPr>
        <dsp:cNvPr id="0" name=""/>
        <dsp:cNvSpPr/>
      </dsp:nvSpPr>
      <dsp:spPr>
        <a:xfrm>
          <a:off x="6459152" y="1051656"/>
          <a:ext cx="820646" cy="820646"/>
        </a:xfrm>
        <a:prstGeom prst="downArrow">
          <a:avLst>
            <a:gd name="adj1" fmla="val 55000"/>
            <a:gd name="adj2" fmla="val 45000"/>
          </a:avLst>
        </a:prstGeom>
        <a:solidFill>
          <a:schemeClr val="accent2">
            <a:lumMod val="25000"/>
            <a:lumOff val="75000"/>
            <a:alpha val="9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AT" sz="4000" kern="1200"/>
        </a:p>
      </dsp:txBody>
      <dsp:txXfrm>
        <a:off x="6643797" y="1051656"/>
        <a:ext cx="451356" cy="617536"/>
      </dsp:txXfrm>
    </dsp:sp>
    <dsp:sp modelId="{8296D744-9EBF-48A2-82FB-9E7F1A0FD5FE}">
      <dsp:nvSpPr>
        <dsp:cNvPr id="0" name=""/>
        <dsp:cNvSpPr/>
      </dsp:nvSpPr>
      <dsp:spPr>
        <a:xfrm>
          <a:off x="7074028" y="2398694"/>
          <a:ext cx="820646" cy="820646"/>
        </a:xfrm>
        <a:prstGeom prst="downArrow">
          <a:avLst>
            <a:gd name="adj1" fmla="val 55000"/>
            <a:gd name="adj2" fmla="val 45000"/>
          </a:avLst>
        </a:prstGeom>
        <a:solidFill>
          <a:schemeClr val="accent2">
            <a:lumMod val="25000"/>
            <a:lumOff val="75000"/>
            <a:alpha val="90000"/>
          </a:schemeClr>
        </a:solidFill>
        <a:ln w="12700" cap="flat" cmpd="sng" algn="ctr">
          <a:solidFill>
            <a:schemeClr val="tx2">
              <a:alpha val="90000"/>
            </a:schemeClr>
          </a:solidFill>
          <a:prstDash val="solid"/>
          <a:miter lim="800000"/>
        </a:ln>
        <a:effectLst/>
      </dsp:spPr>
      <dsp:style>
        <a:lnRef idx="2">
          <a:scrgbClr r="0" g="0" b="0"/>
        </a:lnRef>
        <a:fillRef idx="1">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ctr" defTabSz="1778000">
            <a:lnSpc>
              <a:spcPct val="90000"/>
            </a:lnSpc>
            <a:spcBef>
              <a:spcPct val="0"/>
            </a:spcBef>
            <a:spcAft>
              <a:spcPct val="35000"/>
            </a:spcAft>
            <a:buNone/>
          </a:pPr>
          <a:endParaRPr lang="de-AT" sz="4000" kern="1200" dirty="0"/>
        </a:p>
      </dsp:txBody>
      <dsp:txXfrm>
        <a:off x="7258673" y="2398694"/>
        <a:ext cx="451356" cy="617536"/>
      </dsp:txXfrm>
    </dsp:sp>
  </dsp:spTree>
</dsp:drawing>
</file>

<file path=ppt/diagrams/layout1.xml><?xml version="1.0" encoding="utf-8"?>
<dgm:layoutDef xmlns:dgm="http://schemas.openxmlformats.org/drawingml/2006/diagram" xmlns:a="http://schemas.openxmlformats.org/drawingml/2006/main" uniqueId="urn:microsoft.com/office/officeart/2005/8/layout/hierarchy4">
  <dgm:title val=""/>
  <dgm:desc val=""/>
  <dgm:catLst>
    <dgm:cat type="hierarchy" pri="4000"/>
    <dgm:cat type="list" pri="24000"/>
    <dgm:cat type="relationship" pri="10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Name0">
    <dgm:varLst>
      <dgm:chPref val="1"/>
      <dgm:dir/>
      <dgm:animOne val="branch"/>
      <dgm:animLvl val="lvl"/>
      <dgm:resizeHandles/>
    </dgm:varLst>
    <dgm:choose name="Name1">
      <dgm:if name="Name2" func="var" arg="dir" op="equ" val="norm">
        <dgm:alg type="lin">
          <dgm:param type="linDir" val="fromL"/>
          <dgm:param type="nodeVertAlign" val="t"/>
        </dgm:alg>
      </dgm:if>
      <dgm:else name="Name3">
        <dgm:alg type="lin">
          <dgm:param type="linDir" val="fromR"/>
          <dgm:param type="nodeVertAlign" val="t"/>
        </dgm:alg>
      </dgm:else>
    </dgm:choose>
    <dgm:shape xmlns:r="http://schemas.openxmlformats.org/officeDocument/2006/relationships" r:blip="">
      <dgm:adjLst/>
    </dgm:shape>
    <dgm:presOf/>
    <dgm:constrLst>
      <dgm:constr type="w" for="ch" forName="vertOne" refType="w"/>
      <dgm:constr type="w" for="des" forName="horzOne" refType="w"/>
      <dgm:constr type="w" for="des" forName="txOne" refType="w"/>
      <dgm:constr type="w" for="des" forName="vertTwo" refType="w"/>
      <dgm:constr type="w" for="des" forName="horzTwo" refType="w"/>
      <dgm:constr type="w" for="des" forName="txTwo" refType="w"/>
      <dgm:constr type="w" for="des" forName="vertThree" refType="w"/>
      <dgm:constr type="w" for="des" forName="horzThree" refType="w"/>
      <dgm:constr type="w" for="des" forName="txThree" refType="w"/>
      <dgm:constr type="w" for="des" forName="vertFour" refType="w"/>
      <dgm:constr type="w" for="des" forName="horzFour" refType="w"/>
      <dgm:constr type="w" for="des" forName="txFour" refType="w"/>
      <dgm:constr type="h" for="des" ptType="node" op="equ"/>
      <dgm:constr type="h" for="des" forName="txOne" refType="h"/>
      <dgm:constr type="userH" for="des" ptType="node" refType="h" refFor="des" refForName="txOne"/>
      <dgm:constr type="primFontSz" for="des" forName="txOne" val="65"/>
      <dgm:constr type="primFontSz" for="des" forName="txTwo" val="65"/>
      <dgm:constr type="primFontSz" for="des" forName="txTwo" refType="primFontSz" refFor="des" refForName="txOne" op="lte"/>
      <dgm:constr type="primFontSz" for="des" forName="txThree" val="65"/>
      <dgm:constr type="primFontSz" for="des" forName="txThree" refType="primFontSz" refFor="des" refForName="txOne" op="lte"/>
      <dgm:constr type="primFontSz" for="des" forName="txThree" refType="primFontSz" refFor="des" refForName="txTwo" op="lte"/>
      <dgm:constr type="primFontSz" for="des" forName="txFour" val="65"/>
      <dgm:constr type="primFontSz" for="des" forName="txFour" refType="primFontSz" refFor="des" refForName="txOne" op="lte"/>
      <dgm:constr type="primFontSz" for="des" forName="txFour" refType="primFontSz" refFor="des" refForName="txTwo" op="lte"/>
      <dgm:constr type="primFontSz" for="des" forName="txFour" refType="primFontSz" refFor="des" refForName="txThree" op="lte"/>
      <dgm:constr type="w" for="des" forName="sibSpaceOne" refType="w" fact="0.168"/>
      <dgm:constr type="w" for="des" forName="sibSpaceTwo" refType="w" refFor="des" refForName="sibSpaceOne" op="equ" fact="0.5"/>
      <dgm:constr type="w" for="des" forName="sibSpaceThree" refType="w" refFor="des" refForName="sibSpaceTwo" op="equ" fact="0.5"/>
      <dgm:constr type="w" for="des" forName="sibSpaceFour" refType="w" refFor="des" refForName="sibSpaceThree" op="equ" fact="0.5"/>
      <dgm:constr type="h" for="des" forName="parTransOne" refType="w" fact="0.056"/>
      <dgm:constr type="h" for="des" forName="parTransTwo" refType="h" refFor="des" refForName="parTransOne" op="equ"/>
      <dgm:constr type="h" for="des" forName="parTransThree" refType="h" refFor="des" refForName="parTransTwo" op="equ"/>
      <dgm:constr type="h" for="des" forName="parTransFour" refType="h" refFor="des" refForName="parTransThree" op="equ"/>
    </dgm:constrLst>
    <dgm:ruleLst/>
    <dgm:forEach name="Name4" axis="ch" ptType="node">
      <dgm:layoutNode name="vertOne">
        <dgm:alg type="lin">
          <dgm:param type="linDir" val="fromT"/>
        </dgm:alg>
        <dgm:shape xmlns:r="http://schemas.openxmlformats.org/officeDocument/2006/relationships" r:blip="">
          <dgm:adjLst/>
        </dgm:shape>
        <dgm:presOf/>
        <dgm:constrLst>
          <dgm:constr type="w" for="ch" forName="txOne" refType="w" refFor="ch" refForName="horzOne" op="gte"/>
        </dgm:constrLst>
        <dgm:ruleLst/>
        <dgm:layoutNode name="txOne" styleLbl="node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5">
          <dgm:if name="Name6" axis="des" ptType="node" func="cnt" op="gt" val="0">
            <dgm:layoutNode name="parTransOne">
              <dgm:alg type="sp"/>
              <dgm:shape xmlns:r="http://schemas.openxmlformats.org/officeDocument/2006/relationships" r:blip="">
                <dgm:adjLst/>
              </dgm:shape>
              <dgm:presOf/>
              <dgm:constrLst/>
              <dgm:ruleLst/>
            </dgm:layoutNode>
          </dgm:if>
          <dgm:else name="Name7"/>
        </dgm:choose>
        <dgm:layoutNode name="horzOne">
          <dgm:choose name="Name8">
            <dgm:if name="Name9" func="var" arg="dir" op="equ" val="norm">
              <dgm:alg type="lin">
                <dgm:param type="linDir" val="fromL"/>
                <dgm:param type="nodeVertAlign" val="t"/>
              </dgm:alg>
            </dgm:if>
            <dgm:else name="Name1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1" axis="ch" ptType="node">
            <dgm:layoutNode name="vertTwo">
              <dgm:alg type="lin">
                <dgm:param type="linDir" val="fromT"/>
              </dgm:alg>
              <dgm:shape xmlns:r="http://schemas.openxmlformats.org/officeDocument/2006/relationships" r:blip="">
                <dgm:adjLst/>
              </dgm:shape>
              <dgm:presOf/>
              <dgm:constrLst>
                <dgm:constr type="w" for="ch" forName="txTwo" refType="w" refFor="ch" refForName="horzTwo" op="gte"/>
              </dgm:constrLst>
              <dgm:ruleLst/>
              <dgm:layoutNode name="txTwo">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2">
                <dgm:if name="Name13" axis="des" ptType="node" func="cnt" op="gt" val="0">
                  <dgm:layoutNode name="parTransTwo">
                    <dgm:alg type="sp"/>
                    <dgm:shape xmlns:r="http://schemas.openxmlformats.org/officeDocument/2006/relationships" r:blip="">
                      <dgm:adjLst/>
                    </dgm:shape>
                    <dgm:presOf/>
                    <dgm:constrLst/>
                    <dgm:ruleLst/>
                  </dgm:layoutNode>
                </dgm:if>
                <dgm:else name="Name14"/>
              </dgm:choose>
              <dgm:layoutNode name="horzTwo">
                <dgm:choose name="Name15">
                  <dgm:if name="Name16" func="var" arg="dir" op="equ" val="norm">
                    <dgm:alg type="lin">
                      <dgm:param type="linDir" val="fromL"/>
                      <dgm:param type="nodeVertAlign" val="t"/>
                    </dgm:alg>
                  </dgm:if>
                  <dgm:else name="Name17">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18" axis="ch" ptType="node">
                  <dgm:layoutNode name="vertThree">
                    <dgm:alg type="lin">
                      <dgm:param type="linDir" val="fromT"/>
                    </dgm:alg>
                    <dgm:shape xmlns:r="http://schemas.openxmlformats.org/officeDocument/2006/relationships" r:blip="">
                      <dgm:adjLst/>
                    </dgm:shape>
                    <dgm:presOf/>
                    <dgm:constrLst>
                      <dgm:constr type="w" for="ch" forName="txThree" refType="w" refFor="ch" refForName="horzThree" op="gte"/>
                    </dgm:constrLst>
                    <dgm:ruleLst/>
                    <dgm:layoutNode name="txThree">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19">
                      <dgm:if name="Name20" axis="des" ptType="node" func="cnt" op="gt" val="0">
                        <dgm:layoutNode name="parTransThree">
                          <dgm:alg type="sp"/>
                          <dgm:shape xmlns:r="http://schemas.openxmlformats.org/officeDocument/2006/relationships" r:blip="">
                            <dgm:adjLst/>
                          </dgm:shape>
                          <dgm:presOf/>
                          <dgm:constrLst/>
                          <dgm:ruleLst/>
                        </dgm:layoutNode>
                      </dgm:if>
                      <dgm:else name="Name21"/>
                    </dgm:choose>
                    <dgm:layoutNode name="horzThree">
                      <dgm:choose name="Name22">
                        <dgm:if name="Name23" func="var" arg="dir" op="equ" val="norm">
                          <dgm:alg type="lin">
                            <dgm:param type="linDir" val="fromL"/>
                            <dgm:param type="nodeVertAlign" val="t"/>
                          </dgm:alg>
                        </dgm:if>
                        <dgm:else name="Name24">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repeat" axis="ch" ptType="node">
                        <dgm:layoutNode name="vertFour">
                          <dgm:varLst>
                            <dgm:chPref val="3"/>
                          </dgm:varLst>
                          <dgm:alg type="lin">
                            <dgm:param type="linDir" val="fromT"/>
                          </dgm:alg>
                          <dgm:shape xmlns:r="http://schemas.openxmlformats.org/officeDocument/2006/relationships" r:blip="">
                            <dgm:adjLst/>
                          </dgm:shape>
                          <dgm:presOf/>
                          <dgm:constrLst>
                            <dgm:constr type="w" for="ch" forName="txFour" refType="w" refFor="ch" refForName="horzFour" op="gte"/>
                          </dgm:constrLst>
                          <dgm:ruleLst/>
                          <dgm:layoutNode name="txFour">
                            <dgm:varLst>
                              <dgm:chPref val="3"/>
                            </dgm:varLst>
                            <dgm:alg type="tx"/>
                            <dgm:shape xmlns:r="http://schemas.openxmlformats.org/officeDocument/2006/relationships" type="roundRect" r:blip="">
                              <dgm:adjLst>
                                <dgm:adj idx="1" val="0.1"/>
                              </dgm:adjLst>
                            </dgm:shape>
                            <dgm:presOf axis="self"/>
                            <dgm:constrLst>
                              <dgm:constr type="userH"/>
                              <dgm:constr type="h" refType="userH"/>
                              <dgm:constr type="tMarg" refType="primFontSz" fact="0.3"/>
                              <dgm:constr type="bMarg" refType="primFontSz" fact="0.3"/>
                              <dgm:constr type="lMarg" refType="primFontSz" fact="0.3"/>
                              <dgm:constr type="rMarg" refType="primFontSz" fact="0.3"/>
                            </dgm:constrLst>
                            <dgm:ruleLst>
                              <dgm:rule type="primFontSz" val="5" fact="NaN" max="NaN"/>
                            </dgm:ruleLst>
                          </dgm:layoutNode>
                          <dgm:choose name="Name25">
                            <dgm:if name="Name26" axis="des" ptType="node" func="cnt" op="gt" val="0">
                              <dgm:layoutNode name="parTransFour">
                                <dgm:alg type="sp"/>
                                <dgm:shape xmlns:r="http://schemas.openxmlformats.org/officeDocument/2006/relationships" r:blip="">
                                  <dgm:adjLst/>
                                </dgm:shape>
                                <dgm:presOf/>
                                <dgm:constrLst/>
                                <dgm:ruleLst/>
                              </dgm:layoutNode>
                            </dgm:if>
                            <dgm:else name="Name27"/>
                          </dgm:choose>
                          <dgm:layoutNode name="horzFour">
                            <dgm:choose name="Name28">
                              <dgm:if name="Name29" func="var" arg="dir" op="equ" val="norm">
                                <dgm:alg type="lin">
                                  <dgm:param type="linDir" val="fromL"/>
                                  <dgm:param type="nodeVertAlign" val="t"/>
                                </dgm:alg>
                              </dgm:if>
                              <dgm:else name="Name30">
                                <dgm:alg type="lin">
                                  <dgm:param type="linDir" val="fromR"/>
                                  <dgm:param type="nodeVertAlign" val="t"/>
                                </dgm:alg>
                              </dgm:else>
                            </dgm:choose>
                            <dgm:shape xmlns:r="http://schemas.openxmlformats.org/officeDocument/2006/relationships" r:blip="">
                              <dgm:adjLst/>
                            </dgm:shape>
                            <dgm:presOf/>
                            <dgm:constrLst/>
                            <dgm:ruleLst>
                              <dgm:rule type="w" val="INF" fact="NaN" max="NaN"/>
                            </dgm:ruleLst>
                            <dgm:forEach name="Name31" ref="repeat"/>
                          </dgm:layoutNode>
                        </dgm:layoutNode>
                        <dgm:choose name="Name32">
                          <dgm:if name="Name33" axis="self" ptType="node" func="revPos" op="gte" val="2">
                            <dgm:forEach name="Name34" axis="followSib" ptType="sibTrans" cnt="1">
                              <dgm:layoutNode name="sibSpaceFour">
                                <dgm:alg type="sp"/>
                                <dgm:shape xmlns:r="http://schemas.openxmlformats.org/officeDocument/2006/relationships" r:blip="">
                                  <dgm:adjLst/>
                                </dgm:shape>
                                <dgm:presOf/>
                                <dgm:constrLst/>
                                <dgm:ruleLst/>
                              </dgm:layoutNode>
                            </dgm:forEach>
                          </dgm:if>
                          <dgm:else name="Name35"/>
                        </dgm:choose>
                      </dgm:forEach>
                    </dgm:layoutNode>
                  </dgm:layoutNode>
                  <dgm:choose name="Name36">
                    <dgm:if name="Name37" axis="self" ptType="node" func="revPos" op="gte" val="2">
                      <dgm:forEach name="Name38" axis="followSib" ptType="sibTrans" cnt="1">
                        <dgm:layoutNode name="sibSpaceThree">
                          <dgm:alg type="sp"/>
                          <dgm:shape xmlns:r="http://schemas.openxmlformats.org/officeDocument/2006/relationships" r:blip="">
                            <dgm:adjLst/>
                          </dgm:shape>
                          <dgm:presOf/>
                          <dgm:constrLst/>
                          <dgm:ruleLst/>
                        </dgm:layoutNode>
                      </dgm:forEach>
                    </dgm:if>
                    <dgm:else name="Name39"/>
                  </dgm:choose>
                </dgm:forEach>
              </dgm:layoutNode>
            </dgm:layoutNode>
            <dgm:choose name="Name40">
              <dgm:if name="Name41" axis="self" ptType="node" func="revPos" op="gte" val="2">
                <dgm:forEach name="Name42" axis="followSib" ptType="sibTrans" cnt="1">
                  <dgm:layoutNode name="sibSpaceTwo">
                    <dgm:alg type="sp"/>
                    <dgm:shape xmlns:r="http://schemas.openxmlformats.org/officeDocument/2006/relationships" r:blip="">
                      <dgm:adjLst/>
                    </dgm:shape>
                    <dgm:presOf/>
                    <dgm:constrLst/>
                    <dgm:ruleLst/>
                  </dgm:layoutNode>
                </dgm:forEach>
              </dgm:if>
              <dgm:else name="Name43"/>
            </dgm:choose>
          </dgm:forEach>
        </dgm:layoutNode>
      </dgm:layoutNode>
      <dgm:choose name="Name44">
        <dgm:if name="Name45" axis="self" ptType="node" func="revPos" op="gte" val="2">
          <dgm:forEach name="Name46" axis="followSib" ptType="sibTrans" cnt="1">
            <dgm:layoutNode name="sibSpaceOne">
              <dgm:alg type="sp"/>
              <dgm:shape xmlns:r="http://schemas.openxmlformats.org/officeDocument/2006/relationships" r:blip="">
                <dgm:adjLst/>
              </dgm:shape>
              <dgm:presOf/>
              <dgm:constrLst/>
              <dgm:ruleLst/>
            </dgm:layoutNode>
          </dgm:forEach>
        </dgm:if>
        <dgm:else name="Name47"/>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layout3.xml><?xml version="1.0" encoding="utf-8"?>
<dgm:layoutDef xmlns:dgm="http://schemas.openxmlformats.org/drawingml/2006/diagram" xmlns:a="http://schemas.openxmlformats.org/drawingml/2006/main" uniqueId="urn:microsoft.com/office/officeart/2005/8/layout/vProcess5">
  <dgm:title val=""/>
  <dgm:desc val=""/>
  <dgm:catLst>
    <dgm:cat type="process" pri="14000"/>
  </dgm:catLst>
  <dgm:sampData>
    <dgm:dataModel>
      <dgm:ptLst>
        <dgm:pt modelId="0" type="doc"/>
        <dgm:pt modelId="1">
          <dgm:prSet phldr="1"/>
        </dgm:pt>
        <dgm:pt modelId="2">
          <dgm:prSet phldr="1"/>
        </dgm:pt>
        <dgm:pt modelId="3">
          <dgm:prSet phldr="1"/>
        </dgm:pt>
      </dgm:ptLst>
      <dgm:cxnLst>
        <dgm:cxn modelId="5" srcId="0" destId="1" srcOrd="0" destOrd="0"/>
        <dgm:cxn modelId="6" srcId="0" destId="2" srcOrd="1" destOrd="0"/>
        <dgm:cxn modelId="7" srcId="0" destId="3" srcOrd="2"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6" srcId="0" destId="1" srcOrd="0" destOrd="0"/>
        <dgm:cxn modelId="7" srcId="0" destId="2" srcOrd="1" destOrd="0"/>
        <dgm:cxn modelId="8" srcId="0" destId="3" srcOrd="2" destOrd="0"/>
        <dgm:cxn modelId="9" srcId="0" destId="4" srcOrd="3" destOrd="0"/>
      </dgm:cxnLst>
      <dgm:bg/>
      <dgm:whole/>
    </dgm:dataModel>
  </dgm:clrData>
  <dgm:layoutNode name="outerComposite">
    <dgm:varLst>
      <dgm:chMax val="5"/>
      <dgm:dir/>
      <dgm:resizeHandles val="exact"/>
    </dgm:varLst>
    <dgm:alg type="composite"/>
    <dgm:shape xmlns:r="http://schemas.openxmlformats.org/officeDocument/2006/relationships" r:blip="">
      <dgm:adjLst/>
    </dgm:shape>
    <dgm:presOf/>
    <dgm:choose name="Name0">
      <dgm:if name="Name1" func="var" arg="dir" op="equ" val="norm">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l" for="ch" forName="TwoNodes_1"/>
          <dgm:constr type="w" for="ch" forName="TwoNodes_2" refType="w" fact="0.85"/>
          <dgm:constr type="h" for="ch" forName="TwoNodes_2" refType="h" fact="0.45"/>
          <dgm:constr type="b" for="ch" forName="TwoNodes_2" refType="h"/>
          <dgm:constr type="r" for="ch" forName="TwoNodes_2" refType="w"/>
          <dgm:constr type="w" for="ch" forName="TwoConn_1-2" refType="h" refFor="ch" refForName="TwoNodes_1" fact="0.65"/>
          <dgm:constr type="h" for="ch" forName="TwoConn_1-2" refType="h" refFor="ch" refForName="TwoNodes_1" fact="0.65"/>
          <dgm:constr type="ctrY" for="ch" forName="TwoConn_1-2" refType="h" fact="0.5"/>
          <dgm:constr type="r" for="ch" forName="TwoConn_1-2" refType="r" refFor="ch" refForName="TwoNodes_1"/>
          <dgm:constr type="r" for="ch" forName="TwoNodes_1_text" refType="l" refFor="ch" refForName="TwoConn_1-2"/>
          <dgm:constr type="rOff" for="ch" forName="TwoNodes_1_text" refType="w" refFor="ch" refForName="TwoConn_1-2" fact="-0.5"/>
          <dgm:constr type="t" for="ch" forName="TwoNodes_1_text" refType="t" refFor="ch" refForName="TwoNodes_1"/>
          <dgm:constr type="b" for="ch" forName="TwoNodes_1_text" refType="b" refFor="ch" refForName="TwoNodes_1"/>
          <dgm:constr type="l" for="ch" forName="TwoNodes_1_text" refType="l" refFor="ch" refForName="TwoNodes_1"/>
          <dgm:constr type="r" for="ch" forName="TwoNodes_2_text" refType="l" refFor="ch" refForName="TwoConn_1-2"/>
          <dgm:constr type="t" for="ch" forName="TwoNodes_2_text" refType="t" refFor="ch" refForName="TwoNodes_2"/>
          <dgm:constr type="b" for="ch" forName="TwoNodes_2_text" refType="b" refFor="ch" refForName="TwoNodes_2"/>
          <dgm:constr type="l" for="ch" forName="TwoNodes_2_text" refType="l" refFor="ch" refForName="TwoNodes_2"/>
          <dgm:constr type="w" for="ch" forName="ThreeNodes_1" refType="w" fact="0.85"/>
          <dgm:constr type="h" for="ch" forName="ThreeNodes_1" refType="h" fact="0.3"/>
          <dgm:constr type="t" for="ch" forName="ThreeNodes_1"/>
          <dgm:constr type="l" for="ch" forName="ThreeNodes_1"/>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r" for="ch" forName="ThreeNodes_3" refType="w"/>
          <dgm:constr type="w" for="ch" forName="ThreeConn_1-2" refType="h" refFor="ch" refForName="ThreeNodes_1" fact="0.65"/>
          <dgm:constr type="h" for="ch" forName="ThreeConn_1-2" refType="h" refFor="ch" refForName="ThreeNodes_1" fact="0.65"/>
          <dgm:constr type="ctrY" for="ch" forName="ThreeConn_1-2" refType="h" fact="0.325"/>
          <dgm:constr type="r" for="ch" forName="ThreeConn_1-2" refType="r"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r" for="ch" forName="ThreeConn_2-3" refType="r" refFor="ch" refForName="ThreeNodes_2"/>
          <dgm:constr type="r" for="ch" forName="ThreeNodes_1_text" refType="l" refFor="ch" refForName="ThreeConn_1-2"/>
          <dgm:constr type="rOff" for="ch" forName="ThreeNodes_1_text" refType="w" refFor="ch" refForName="ThreeConn_1-2" fact="-0.57"/>
          <dgm:constr type="t" for="ch" forName="ThreeNodes_1_text" refType="t" refFor="ch" refForName="ThreeNodes_1"/>
          <dgm:constr type="b" for="ch" forName="ThreeNodes_1_text" refType="b" refFor="ch" refForName="ThreeNodes_1"/>
          <dgm:constr type="l" for="ch" forName="ThreeNodes_1_text" refType="l" refFor="ch" refForName="ThreeNodes_1"/>
          <dgm:constr type="r" for="ch" forName="ThreeNodes_2_text" refType="l" refFor="ch" refForName="ThreeConn_1-2"/>
          <dgm:constr type="t" for="ch" forName="ThreeNodes_2_text" refType="t" refFor="ch" refForName="ThreeNodes_2"/>
          <dgm:constr type="b" for="ch" forName="ThreeNodes_2_text" refType="b" refFor="ch" refForName="ThreeNodes_2"/>
          <dgm:constr type="l" for="ch" forName="ThreeNodes_2_text" refType="l" refFor="ch" refForName="ThreeNodes_2"/>
          <dgm:constr type="r" for="ch" forName="ThreeNodes_3_text" refType="l" refFor="ch" refForName="ThreeConn_2-3"/>
          <dgm:constr type="t" for="ch" forName="ThreeNodes_3_text" refType="t" refFor="ch" refForName="ThreeNodes_3"/>
          <dgm:constr type="b" for="ch" forName="ThreeNodes_3_text" refType="b" refFor="ch" refForName="ThreeNodes_3"/>
          <dgm:constr type="l" for="ch" forName="ThreeNodes_3_text" refType="l" refFor="ch" refForName="ThreeNodes_3"/>
          <dgm:constr type="w" for="ch" forName="FourNodes_1" refType="w" fact="0.8"/>
          <dgm:constr type="h" for="ch" forName="FourNodes_1" refType="h" fact="0.22"/>
          <dgm:constr type="t" for="ch" forName="FourNodes_1"/>
          <dgm:constr type="l" for="ch" forName="FourNodes_1"/>
          <dgm:constr type="w" for="ch" forName="FourNodes_2" refType="w" fact="0.8"/>
          <dgm:constr type="h" for="ch" forName="FourNodes_2" refType="h" fact="0.22"/>
          <dgm:constr type="ctrY" for="ch" forName="FourNodes_2" refType="h" fact="0.37"/>
          <dgm:constr type="ctrX" for="ch" forName="FourNodes_2" refType="w" fact="0.467"/>
          <dgm:constr type="w" for="ch" forName="FourNodes_3" refType="w" fact="0.8"/>
          <dgm:constr type="h" for="ch" forName="FourNodes_3" refType="h" fact="0.22"/>
          <dgm:constr type="ctrY" for="ch" forName="FourNodes_3" refType="h" fact="0.63"/>
          <dgm:constr type="ctrX" for="ch" forName="FourNodes_3" refType="w" fact="0.533"/>
          <dgm:constr type="w" for="ch" forName="FourNodes_4" refType="w" fact="0.8"/>
          <dgm:constr type="h" for="ch" forName="FourNodes_4" refType="h" fact="0.22"/>
          <dgm:constr type="b" for="ch" forName="FourNodes_4" refType="h"/>
          <dgm:constr type="r" for="ch" forName="FourNodes_4" refType="w"/>
          <dgm:constr type="w" for="ch" forName="FourConn_1-2" refType="h" refFor="ch" refForName="FourNodes_1" fact="0.65"/>
          <dgm:constr type="h" for="ch" forName="FourConn_1-2" refType="h" refFor="ch" refForName="FourNodes_1" fact="0.65"/>
          <dgm:constr type="ctrY" for="ch" forName="FourConn_1-2" refType="h" fact="0.24"/>
          <dgm:constr type="r" for="ch" forName="FourConn_1-2" refType="r"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r" for="ch" forName="FourConn_2-3" refType="r"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r" for="ch" forName="FourConn_3-4" refType="r" refFor="ch" refForName="FourNodes_3"/>
          <dgm:constr type="r" for="ch" forName="FourNodes_1_text" refType="l" refFor="ch" refForName="FourConn_1-2"/>
          <dgm:constr type="rOff" for="ch" forName="FourNodes_1_text" refType="w" refFor="ch" refForName="FourConn_1-2" fact="-0.7"/>
          <dgm:constr type="t" for="ch" forName="FourNodes_1_text" refType="t" refFor="ch" refForName="FourNodes_1"/>
          <dgm:constr type="b" for="ch" forName="FourNodes_1_text" refType="b" refFor="ch" refForName="FourNodes_1"/>
          <dgm:constr type="l" for="ch" forName="FourNodes_1_text" refType="l" refFor="ch" refForName="FourNodes_1"/>
          <dgm:constr type="r" for="ch" forName="FourNodes_2_text" refType="l" refFor="ch" refForName="FourConn_1-2"/>
          <dgm:constr type="t" for="ch" forName="FourNodes_2_text" refType="t" refFor="ch" refForName="FourNodes_2"/>
          <dgm:constr type="b" for="ch" forName="FourNodes_2_text" refType="b" refFor="ch" refForName="FourNodes_2"/>
          <dgm:constr type="l" for="ch" forName="FourNodes_2_text" refType="l" refFor="ch" refForName="FourNodes_2"/>
          <dgm:constr type="r" for="ch" forName="FourNodes_3_text" refType="l" refFor="ch" refForName="FourConn_2-3"/>
          <dgm:constr type="t" for="ch" forName="FourNodes_3_text" refType="t" refFor="ch" refForName="FourNodes_3"/>
          <dgm:constr type="b" for="ch" forName="FourNodes_3_text" refType="b" refFor="ch" refForName="FourNodes_3"/>
          <dgm:constr type="l" for="ch" forName="FourNodes_3_text" refType="l" refFor="ch" refForName="FourNodes_3"/>
          <dgm:constr type="r" for="ch" forName="FourNodes_4_text" refType="l" refFor="ch" refForName="FourConn_3-4"/>
          <dgm:constr type="t" for="ch" forName="FourNodes_4_text" refType="t" refFor="ch" refForName="FourNodes_4"/>
          <dgm:constr type="b" for="ch" forName="FourNodes_4_text" refType="b" refFor="ch" refForName="FourNodes_4"/>
          <dgm:constr type="l" for="ch" forName="FourNodes_4_text" refType="l" refFor="ch" refForName="FourNodes_4"/>
          <dgm:constr type="w" for="ch" forName="FiveNodes_1" refType="w" fact="0.77"/>
          <dgm:constr type="h" for="ch" forName="FiveNodes_1" refType="h" fact="0.18"/>
          <dgm:constr type="t" for="ch" forName="FiveNodes_1"/>
          <dgm:constr type="l" for="ch" forName="FiveNodes_1"/>
          <dgm:constr type="w" for="ch" forName="FiveNodes_2" refType="w" fact="0.77"/>
          <dgm:constr type="h" for="ch" forName="FiveNodes_2" refType="h" fact="0.18"/>
          <dgm:constr type="ctrY" for="ch" forName="FiveNodes_2" refType="h" fact="0.295"/>
          <dgm:constr type="ctrX" for="ch" forName="FiveNodes_2" refType="w" fact="0.442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5575"/>
          <dgm:constr type="w" for="ch" forName="FiveNodes_5" refType="w" fact="0.77"/>
          <dgm:constr type="h" for="ch" forName="FiveNodes_5" refType="h" fact="0.18"/>
          <dgm:constr type="b" for="ch" forName="FiveNodes_5" refType="h"/>
          <dgm:constr type="r" for="ch" forName="FiveNodes_5" refType="w"/>
          <dgm:constr type="w" for="ch" forName="FiveConn_1-2" refType="h" refFor="ch" refForName="FiveNodes_1" fact="0.65"/>
          <dgm:constr type="h" for="ch" forName="FiveConn_1-2" refType="h" refFor="ch" refForName="FiveNodes_1" fact="0.65"/>
          <dgm:constr type="ctrY" for="ch" forName="FiveConn_1-2" refType="h" fact="0.19"/>
          <dgm:constr type="r" for="ch" forName="FiveConn_1-2" refType="r"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r" for="ch" forName="FiveConn_2-3" refType="r"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r" for="ch" forName="FiveConn_3-4" refType="r"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r" for="ch" forName="FiveConn_4-5" refType="r" refFor="ch" refForName="FiveNodes_4"/>
          <dgm:constr type="r" for="ch" forName="FiveNodes_1_text" refType="l" refFor="ch" refForName="FiveConn_1-2"/>
          <dgm:constr type="rOff" for="ch" forName="FiveNodes_1_text" refType="w" refFor="ch" refForName="FiveConn_1-2" fact="-0.75"/>
          <dgm:constr type="t" for="ch" forName="FiveNodes_1_text" refType="t" refFor="ch" refForName="FiveNodes_1"/>
          <dgm:constr type="b" for="ch" forName="FiveNodes_1_text" refType="b" refFor="ch" refForName="FiveNodes_1"/>
          <dgm:constr type="l" for="ch" forName="FiveNodes_1_text" refType="l" refFor="ch" refForName="FiveNodes_1"/>
          <dgm:constr type="r" for="ch" forName="FiveNodes_2_text" refType="l" refFor="ch" refForName="FiveConn_1-2"/>
          <dgm:constr type="t" for="ch" forName="FiveNodes_2_text" refType="t" refFor="ch" refForName="FiveNodes_2"/>
          <dgm:constr type="b" for="ch" forName="FiveNodes_2_text" refType="b" refFor="ch" refForName="FiveNodes_2"/>
          <dgm:constr type="l" for="ch" forName="FiveNodes_2_text" refType="l" refFor="ch" refForName="FiveNodes_2"/>
          <dgm:constr type="r" for="ch" forName="FiveNodes_3_text" refType="l" refFor="ch" refForName="FiveConn_2-3"/>
          <dgm:constr type="t" for="ch" forName="FiveNodes_3_text" refType="t" refFor="ch" refForName="FiveNodes_3"/>
          <dgm:constr type="b" for="ch" forName="FiveNodes_3_text" refType="b" refFor="ch" refForName="FiveNodes_3"/>
          <dgm:constr type="l" for="ch" forName="FiveNodes_3_text" refType="l" refFor="ch" refForName="FiveNodes_3"/>
          <dgm:constr type="r" for="ch" forName="FiveNodes_4_text" refType="l" refFor="ch" refForName="FiveConn_3-4"/>
          <dgm:constr type="t" for="ch" forName="FiveNodes_4_text" refType="t" refFor="ch" refForName="FiveNodes_4"/>
          <dgm:constr type="b" for="ch" forName="FiveNodes_4_text" refType="b" refFor="ch" refForName="FiveNodes_4"/>
          <dgm:constr type="l" for="ch" forName="FiveNodes_4_text" refType="l" refFor="ch" refForName="FiveNodes_4"/>
          <dgm:constr type="r" for="ch" forName="FiveNodes_5_text" refType="l" refFor="ch" refForName="FiveConn_4-5"/>
          <dgm:constr type="t" for="ch" forName="FiveNodes_5_text" refType="t" refFor="ch" refForName="FiveNodes_5"/>
          <dgm:constr type="b" for="ch" forName="FiveNodes_5_text" refType="b" refFor="ch" refForName="FiveNodes_5"/>
          <dgm:constr type="l" for="ch" forName="FiveNodes_5_text" refType="l" refFor="ch" refForName="FiveNodes_5"/>
        </dgm:constrLst>
      </dgm:if>
      <dgm:else name="Name2">
        <dgm:constrLst>
          <dgm:constr type="primFontSz" for="ch" ptType="node" op="equ" val="65"/>
          <dgm:constr type="w" for="ch" forName="dummyMaxCanvas" refType="w"/>
          <dgm:constr type="h" for="ch" forName="dummyMaxCanvas" refType="h"/>
          <dgm:constr type="w" for="ch" forName="OneNode_1" refType="w"/>
          <dgm:constr type="h" for="ch" forName="OneNode_1" refType="h" fact="0.5"/>
          <dgm:constr type="ctrY" for="ch" forName="OneNode_1" refType="h" fact="0.5"/>
          <dgm:constr type="w" for="ch" forName="TwoNodes_1" refType="w" fact="0.85"/>
          <dgm:constr type="h" for="ch" forName="TwoNodes_1" refType="h" fact="0.45"/>
          <dgm:constr type="t" for="ch" forName="TwoNodes_1"/>
          <dgm:constr type="r" for="ch" forName="TwoNodes_1" refType="w"/>
          <dgm:constr type="w" for="ch" forName="TwoNodes_2" refType="w" fact="0.85"/>
          <dgm:constr type="h" for="ch" forName="TwoNodes_2" refType="h" fact="0.45"/>
          <dgm:constr type="b" for="ch" forName="TwoNodes_2" refType="h"/>
          <dgm:constr type="l" for="ch" forName="TwoNodes_2"/>
          <dgm:constr type="w" for="ch" forName="TwoConn_1-2" refType="h" refFor="ch" refForName="TwoNodes_1" fact="0.65"/>
          <dgm:constr type="h" for="ch" forName="TwoConn_1-2" refType="h" refFor="ch" refForName="TwoNodes_1" fact="0.65"/>
          <dgm:constr type="ctrY" for="ch" forName="TwoConn_1-2" refType="h" fact="0.5"/>
          <dgm:constr type="l" for="ch" forName="TwoConn_1-2" refType="l" refFor="ch" refForName="TwoNodes_1"/>
          <dgm:constr type="l" for="ch" forName="TwoNodes_1_text" refType="r" refFor="ch" refForName="TwoConn_1-2"/>
          <dgm:constr type="lOff" for="ch" forName="TwoNodes_1_text" refType="w" refFor="ch" refForName="TwoConn_1-2" fact="0.5"/>
          <dgm:constr type="t" for="ch" forName="TwoNodes_1_text" refType="t" refFor="ch" refForName="TwoNodes_1"/>
          <dgm:constr type="b" for="ch" forName="TwoNodes_1_text" refType="b" refFor="ch" refForName="TwoNodes_1"/>
          <dgm:constr type="r" for="ch" forName="TwoNodes_1_text" refType="r" refFor="ch" refForName="TwoNodes_1"/>
          <dgm:constr type="l" for="ch" forName="TwoNodes_2_text" refType="r" refFor="ch" refForName="TwoConn_1-2"/>
          <dgm:constr type="t" for="ch" forName="TwoNodes_2_text" refType="t" refFor="ch" refForName="TwoNodes_2"/>
          <dgm:constr type="b" for="ch" forName="TwoNodes_2_text" refType="b" refFor="ch" refForName="TwoNodes_2"/>
          <dgm:constr type="r" for="ch" forName="TwoNodes_2_text" refType="r" refFor="ch" refForName="TwoNodes_2"/>
          <dgm:constr type="w" for="ch" forName="ThreeNodes_1" refType="w" fact="0.85"/>
          <dgm:constr type="h" for="ch" forName="ThreeNodes_1" refType="h" fact="0.3"/>
          <dgm:constr type="t" for="ch" forName="ThreeNodes_1"/>
          <dgm:constr type="r" for="ch" forName="ThreeNodes_1" refType="w"/>
          <dgm:constr type="w" for="ch" forName="ThreeNodes_2" refType="w" fact="0.85"/>
          <dgm:constr type="h" for="ch" forName="ThreeNodes_2" refType="h" fact="0.3"/>
          <dgm:constr type="ctrY" for="ch" forName="ThreeNodes_2" refType="h" fact="0.5"/>
          <dgm:constr type="ctrX" for="ch" forName="ThreeNodes_2" refType="w" fact="0.5"/>
          <dgm:constr type="w" for="ch" forName="ThreeNodes_3" refType="w" fact="0.85"/>
          <dgm:constr type="h" for="ch" forName="ThreeNodes_3" refType="h" fact="0.3"/>
          <dgm:constr type="b" for="ch" forName="ThreeNodes_3" refType="h"/>
          <dgm:constr type="l" for="ch" forName="ThreeNodes_3"/>
          <dgm:constr type="w" for="ch" forName="ThreeConn_1-2" refType="h" refFor="ch" refForName="ThreeNodes_1" fact="0.65"/>
          <dgm:constr type="h" for="ch" forName="ThreeConn_1-2" refType="h" refFor="ch" refForName="ThreeNodes_1" fact="0.65"/>
          <dgm:constr type="ctrY" for="ch" forName="ThreeConn_1-2" refType="h" fact="0.325"/>
          <dgm:constr type="l" for="ch" forName="ThreeConn_1-2" refType="l" refFor="ch" refForName="ThreeNodes_1"/>
          <dgm:constr type="w" for="ch" forName="ThreeConn_2-3" refType="h" refFor="ch" refForName="ThreeNodes_2" fact="0.65"/>
          <dgm:constr type="h" for="ch" forName="ThreeConn_2-3" refType="h" refFor="ch" refForName="ThreeNodes_2" fact="0.65"/>
          <dgm:constr type="ctrY" for="ch" forName="ThreeConn_2-3" refType="h" fact="0.673"/>
          <dgm:constr type="l" for="ch" forName="ThreeConn_2-3" refType="l" refFor="ch" refForName="ThreeNodes_2"/>
          <dgm:constr type="l" for="ch" forName="ThreeNodes_1_text" refType="r" refFor="ch" refForName="ThreeConn_1-2"/>
          <dgm:constr type="lOff" for="ch" forName="ThreeNodes_1_text" refType="w" refFor="ch" refForName="ThreeConn_1-2" fact="0.55"/>
          <dgm:constr type="t" for="ch" forName="ThreeNodes_1_text" refType="t" refFor="ch" refForName="ThreeNodes_1"/>
          <dgm:constr type="b" for="ch" forName="ThreeNodes_1_text" refType="b" refFor="ch" refForName="ThreeNodes_1"/>
          <dgm:constr type="r" for="ch" forName="ThreeNodes_1_text" refType="r" refFor="ch" refForName="ThreeNodes_1"/>
          <dgm:constr type="l" for="ch" forName="ThreeNodes_2_text" refType="r" refFor="ch" refForName="ThreeConn_1-2"/>
          <dgm:constr type="t" for="ch" forName="ThreeNodes_2_text" refType="t" refFor="ch" refForName="ThreeNodes_2"/>
          <dgm:constr type="b" for="ch" forName="ThreeNodes_2_text" refType="b" refFor="ch" refForName="ThreeNodes_2"/>
          <dgm:constr type="r" for="ch" forName="ThreeNodes_2_text" refType="r" refFor="ch" refForName="ThreeNodes_2"/>
          <dgm:constr type="l" for="ch" forName="ThreeNodes_3_text" refType="r" refFor="ch" refForName="ThreeConn_2-3"/>
          <dgm:constr type="t" for="ch" forName="ThreeNodes_3_text" refType="t" refFor="ch" refForName="ThreeNodes_3"/>
          <dgm:constr type="b" for="ch" forName="ThreeNodes_3_text" refType="b" refFor="ch" refForName="ThreeNodes_3"/>
          <dgm:constr type="r" for="ch" forName="ThreeNodes_3_text" refType="r" refFor="ch" refForName="ThreeNodes_3"/>
          <dgm:constr type="w" for="ch" forName="FourNodes_1" refType="w" fact="0.8"/>
          <dgm:constr type="h" for="ch" forName="FourNodes_1" refType="h" fact="0.22"/>
          <dgm:constr type="t" for="ch" forName="FourNodes_1"/>
          <dgm:constr type="r" for="ch" forName="FourNodes_1" refType="w"/>
          <dgm:constr type="w" for="ch" forName="FourNodes_2" refType="w" fact="0.8"/>
          <dgm:constr type="h" for="ch" forName="FourNodes_2" refType="h" fact="0.22"/>
          <dgm:constr type="ctrY" for="ch" forName="FourNodes_2" refType="h" fact="0.37"/>
          <dgm:constr type="ctrX" for="ch" forName="FourNodes_2" refType="w" fact="0.533"/>
          <dgm:constr type="w" for="ch" forName="FourNodes_3" refType="w" fact="0.8"/>
          <dgm:constr type="h" for="ch" forName="FourNodes_3" refType="h" fact="0.22"/>
          <dgm:constr type="ctrY" for="ch" forName="FourNodes_3" refType="h" fact="0.63"/>
          <dgm:constr type="ctrX" for="ch" forName="FourNodes_3" refType="w" fact="0.467"/>
          <dgm:constr type="w" for="ch" forName="FourNodes_4" refType="w" fact="0.8"/>
          <dgm:constr type="h" for="ch" forName="FourNodes_4" refType="h" fact="0.22"/>
          <dgm:constr type="b" for="ch" forName="FourNodes_4" refType="h"/>
          <dgm:constr type="l" for="ch" forName="FourNodes_4"/>
          <dgm:constr type="w" for="ch" forName="FourConn_1-2" refType="h" refFor="ch" refForName="FourNodes_1" fact="0.65"/>
          <dgm:constr type="h" for="ch" forName="FourConn_1-2" refType="h" refFor="ch" refForName="FourNodes_1" fact="0.65"/>
          <dgm:constr type="ctrY" for="ch" forName="FourConn_1-2" refType="h" fact="0.24"/>
          <dgm:constr type="l" for="ch" forName="FourConn_1-2" refType="l" refFor="ch" refForName="FourNodes_1"/>
          <dgm:constr type="w" for="ch" forName="FourConn_2-3" refType="h" refFor="ch" refForName="FourNodes_2" fact="0.65"/>
          <dgm:constr type="h" for="ch" forName="FourConn_2-3" refType="h" refFor="ch" refForName="FourNodes_2" fact="0.65"/>
          <dgm:constr type="ctrY" for="ch" forName="FourConn_2-3" refType="h" fact="0.5"/>
          <dgm:constr type="l" for="ch" forName="FourConn_2-3" refType="l" refFor="ch" refForName="FourNodes_2"/>
          <dgm:constr type="w" for="ch" forName="FourConn_3-4" refType="h" refFor="ch" refForName="FourNodes_3" fact="0.65"/>
          <dgm:constr type="h" for="ch" forName="FourConn_3-4" refType="h" refFor="ch" refForName="FourNodes_3" fact="0.65"/>
          <dgm:constr type="ctrY" for="ch" forName="FourConn_3-4" refType="h" fact="0.76"/>
          <dgm:constr type="l" for="ch" forName="FourConn_3-4" refType="l" refFor="ch" refForName="FourNodes_3"/>
          <dgm:constr type="l" for="ch" forName="FourNodes_1_text" refType="r" refFor="ch" refForName="FourConn_1-2"/>
          <dgm:constr type="lOff" for="ch" forName="FourNodes_1_text" refType="w" refFor="ch" refForName="FourConn_1-2" fact="0.69"/>
          <dgm:constr type="t" for="ch" forName="FourNodes_1_text" refType="t" refFor="ch" refForName="FourNodes_1"/>
          <dgm:constr type="b" for="ch" forName="FourNodes_1_text" refType="b" refFor="ch" refForName="FourNodes_1"/>
          <dgm:constr type="r" for="ch" forName="FourNodes_1_text" refType="r" refFor="ch" refForName="FourNodes_1"/>
          <dgm:constr type="l" for="ch" forName="FourNodes_2_text" refType="r" refFor="ch" refForName="FourConn_1-2"/>
          <dgm:constr type="t" for="ch" forName="FourNodes_2_text" refType="t" refFor="ch" refForName="FourNodes_2"/>
          <dgm:constr type="b" for="ch" forName="FourNodes_2_text" refType="b" refFor="ch" refForName="FourNodes_2"/>
          <dgm:constr type="r" for="ch" forName="FourNodes_2_text" refType="r" refFor="ch" refForName="FourNodes_2"/>
          <dgm:constr type="l" for="ch" forName="FourNodes_3_text" refType="r" refFor="ch" refForName="FourConn_2-3"/>
          <dgm:constr type="t" for="ch" forName="FourNodes_3_text" refType="t" refFor="ch" refForName="FourNodes_3"/>
          <dgm:constr type="b" for="ch" forName="FourNodes_3_text" refType="b" refFor="ch" refForName="FourNodes_3"/>
          <dgm:constr type="r" for="ch" forName="FourNodes_3_text" refType="r" refFor="ch" refForName="FourNodes_3"/>
          <dgm:constr type="l" for="ch" forName="FourNodes_4_text" refType="r" refFor="ch" refForName="FourConn_3-4"/>
          <dgm:constr type="t" for="ch" forName="FourNodes_4_text" refType="t" refFor="ch" refForName="FourNodes_4"/>
          <dgm:constr type="b" for="ch" forName="FourNodes_4_text" refType="b" refFor="ch" refForName="FourNodes_4"/>
          <dgm:constr type="r" for="ch" forName="FourNodes_4_text" refType="r" refFor="ch" refForName="FourNodes_4"/>
          <dgm:constr type="w" for="ch" forName="FiveNodes_1" refType="w" fact="0.77"/>
          <dgm:constr type="h" for="ch" forName="FiveNodes_1" refType="h" fact="0.18"/>
          <dgm:constr type="t" for="ch" forName="FiveNodes_1"/>
          <dgm:constr type="r" for="ch" forName="FiveNodes_1" refType="w"/>
          <dgm:constr type="w" for="ch" forName="FiveNodes_2" refType="w" fact="0.77"/>
          <dgm:constr type="h" for="ch" forName="FiveNodes_2" refType="h" fact="0.18"/>
          <dgm:constr type="ctrY" for="ch" forName="FiveNodes_2" refType="h" fact="0.295"/>
          <dgm:constr type="ctrX" for="ch" forName="FiveNodes_2" refType="w" fact="0.5575"/>
          <dgm:constr type="w" for="ch" forName="FiveNodes_3" refType="w" fact="0.77"/>
          <dgm:constr type="h" for="ch" forName="FiveNodes_3" refType="h" fact="0.18"/>
          <dgm:constr type="ctrY" for="ch" forName="FiveNodes_3" refType="h" fact="0.5"/>
          <dgm:constr type="ctrX" for="ch" forName="FiveNodes_3" refType="w" fact="0.5"/>
          <dgm:constr type="w" for="ch" forName="FiveNodes_4" refType="w" fact="0.77"/>
          <dgm:constr type="h" for="ch" forName="FiveNodes_4" refType="h" fact="0.18"/>
          <dgm:constr type="ctrY" for="ch" forName="FiveNodes_4" refType="h" fact="0.705"/>
          <dgm:constr type="ctrX" for="ch" forName="FiveNodes_4" refType="w" fact="0.4425"/>
          <dgm:constr type="w" for="ch" forName="FiveNodes_5" refType="w" fact="0.77"/>
          <dgm:constr type="h" for="ch" forName="FiveNodes_5" refType="h" fact="0.18"/>
          <dgm:constr type="b" for="ch" forName="FiveNodes_5" refType="h"/>
          <dgm:constr type="l" for="ch" forName="FiveNodes_5"/>
          <dgm:constr type="w" for="ch" forName="FiveConn_1-2" refType="h" refFor="ch" refForName="FiveNodes_1" fact="0.65"/>
          <dgm:constr type="h" for="ch" forName="FiveConn_1-2" refType="h" refFor="ch" refForName="FiveNodes_1" fact="0.65"/>
          <dgm:constr type="ctrY" for="ch" forName="FiveConn_1-2" refType="h" fact="0.19"/>
          <dgm:constr type="l" for="ch" forName="FiveConn_1-2" refType="l" refFor="ch" refForName="FiveNodes_1"/>
          <dgm:constr type="w" for="ch" forName="FiveConn_2-3" refType="h" refFor="ch" refForName="FiveNodes_2" fact="0.65"/>
          <dgm:constr type="h" for="ch" forName="FiveConn_2-3" refType="h" refFor="ch" refForName="FiveNodes_2" fact="0.65"/>
          <dgm:constr type="ctrY" for="ch" forName="FiveConn_2-3" refType="h" fact="0.395"/>
          <dgm:constr type="l" for="ch" forName="FiveConn_2-3" refType="l" refFor="ch" refForName="FiveNodes_2"/>
          <dgm:constr type="w" for="ch" forName="FiveConn_3-4" refType="h" refFor="ch" refForName="FiveNodes_3" fact="0.65"/>
          <dgm:constr type="h" for="ch" forName="FiveConn_3-4" refType="h" refFor="ch" refForName="FiveNodes_3" fact="0.65"/>
          <dgm:constr type="ctrY" for="ch" forName="FiveConn_3-4" refType="h" fact="0.597"/>
          <dgm:constr type="l" for="ch" forName="FiveConn_3-4" refType="l" refFor="ch" refForName="FiveNodes_3"/>
          <dgm:constr type="w" for="ch" forName="FiveConn_4-5" refType="h" refFor="ch" refForName="FiveNodes_4" fact="0.65"/>
          <dgm:constr type="h" for="ch" forName="FiveConn_4-5" refType="h" refFor="ch" refForName="FiveNodes_4" fact="0.65"/>
          <dgm:constr type="ctrY" for="ch" forName="FiveConn_4-5" refType="h" fact="0.804"/>
          <dgm:constr type="l" for="ch" forName="FiveConn_4-5" refType="l" refFor="ch" refForName="FiveNodes_4"/>
          <dgm:constr type="l" for="ch" forName="FiveNodes_1_text" refType="r" refFor="ch" refForName="FiveConn_1-2"/>
          <dgm:constr type="lOff" for="ch" forName="FiveNodes_1_text" refType="w" refFor="ch" refForName="FiveConn_1-2" fact="0.73"/>
          <dgm:constr type="t" for="ch" forName="FiveNodes_1_text" refType="t" refFor="ch" refForName="FiveNodes_1"/>
          <dgm:constr type="b" for="ch" forName="FiveNodes_1_text" refType="b" refFor="ch" refForName="FiveNodes_1"/>
          <dgm:constr type="r" for="ch" forName="FiveNodes_1_text" refType="r" refFor="ch" refForName="FiveNodes_1"/>
          <dgm:constr type="l" for="ch" forName="FiveNodes_2_text" refType="r" refFor="ch" refForName="FiveConn_1-2"/>
          <dgm:constr type="t" for="ch" forName="FiveNodes_2_text" refType="t" refFor="ch" refForName="FiveNodes_2"/>
          <dgm:constr type="b" for="ch" forName="FiveNodes_2_text" refType="b" refFor="ch" refForName="FiveNodes_2"/>
          <dgm:constr type="r" for="ch" forName="FiveNodes_2_text" refType="r" refFor="ch" refForName="FiveNodes_2"/>
          <dgm:constr type="l" for="ch" forName="FiveNodes_3_text" refType="r" refFor="ch" refForName="FiveConn_2-3"/>
          <dgm:constr type="t" for="ch" forName="FiveNodes_3_text" refType="t" refFor="ch" refForName="FiveNodes_3"/>
          <dgm:constr type="b" for="ch" forName="FiveNodes_3_text" refType="b" refFor="ch" refForName="FiveNodes_3"/>
          <dgm:constr type="r" for="ch" forName="FiveNodes_3_text" refType="r" refFor="ch" refForName="FiveNodes_3"/>
          <dgm:constr type="l" for="ch" forName="FiveNodes_4_text" refType="r" refFor="ch" refForName="FiveConn_3-4"/>
          <dgm:constr type="t" for="ch" forName="FiveNodes_4_text" refType="t" refFor="ch" refForName="FiveNodes_4"/>
          <dgm:constr type="b" for="ch" forName="FiveNodes_4_text" refType="b" refFor="ch" refForName="FiveNodes_4"/>
          <dgm:constr type="r" for="ch" forName="FiveNodes_4_text" refType="r" refFor="ch" refForName="FiveNodes_4"/>
          <dgm:constr type="l" for="ch" forName="FiveNodes_5_text" refType="r" refFor="ch" refForName="FiveConn_4-5"/>
          <dgm:constr type="t" for="ch" forName="FiveNodes_5_text" refType="t" refFor="ch" refForName="FiveNodes_5"/>
          <dgm:constr type="b" for="ch" forName="FiveNodes_5_text" refType="b" refFor="ch" refForName="FiveNodes_5"/>
          <dgm:constr type="r" for="ch" forName="FiveNodes_5_text" refType="r" refFor="ch" refForName="FiveNodes_5"/>
        </dgm:constrLst>
      </dgm:else>
    </dgm:choose>
    <dgm:ruleLst/>
    <dgm:layoutNode name="dummyMaxCanvas">
      <dgm:varLst/>
      <dgm:alg type="sp"/>
      <dgm:shape xmlns:r="http://schemas.openxmlformats.org/officeDocument/2006/relationships" r:blip="">
        <dgm:adjLst/>
      </dgm:shape>
      <dgm:presOf/>
      <dgm:constrLst/>
      <dgm:ruleLst/>
    </dgm:layoutNode>
    <dgm:choose name="Name3">
      <dgm:if name="Name4" axis="ch" ptType="node" func="cnt" op="equ" val="1">
        <dgm:layoutNode name="OneNode_1">
          <dgm:varLst>
            <dgm:bulletEnabled val="1"/>
          </dgm:varLst>
          <dgm:alg type="tx"/>
          <dgm:shape xmlns:r="http://schemas.openxmlformats.org/officeDocument/2006/relationships" type="roundRect" r:blip="">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5">
        <dgm:choose name="Name6">
          <dgm:if name="Name7" axis="ch" ptType="node" func="cnt" op="equ" val="2">
            <dgm:layoutNode name="Two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wo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wo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wo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wo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8">
            <dgm:choose name="Name9">
              <dgm:if name="Name10" axis="ch" ptType="node" func="cnt" op="equ" val="3">
                <dgm:layoutNode name="Thre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Thre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Thre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Thre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Thre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Thre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1">
                <dgm:choose name="Name12">
                  <dgm:if name="Name13" axis="ch" ptType="node" func="cnt" op="equ" val="4">
                    <dgm:layoutNode name="Four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our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our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our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our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our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our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4">
                    <dgm:choose name="Name15">
                      <dgm:if name="Name16" axis="ch" ptType="node" func="cnt" op="gte" val="5">
                        <dgm:layoutNode name="FiveNodes_1">
                          <dgm:varLst>
                            <dgm:bulletEnabled val="1"/>
                          </dgm:varLst>
                          <dgm:alg type="sp"/>
                          <dgm:shape xmlns:r="http://schemas.openxmlformats.org/officeDocument/2006/relationships" type="roundRect" r:blip="">
                            <dgm:adjLst>
                              <dgm:adj idx="1" val="0.1"/>
                            </dgm:adjLst>
                          </dgm:shape>
                          <dgm:presOf axis="ch desOrSelf" ptType="node node" st="1 1" cnt="1 0"/>
                          <dgm:constrLst/>
                          <dgm:ruleLst/>
                        </dgm:layoutNode>
                        <dgm:layoutNode name="FiveNodes_2">
                          <dgm:varLst>
                            <dgm:bulletEnabled val="1"/>
                          </dgm:varLst>
                          <dgm:alg type="sp"/>
                          <dgm:shape xmlns:r="http://schemas.openxmlformats.org/officeDocument/2006/relationships" type="roundRect" r:blip="">
                            <dgm:adjLst>
                              <dgm:adj idx="1" val="0.1"/>
                            </dgm:adjLst>
                          </dgm:shape>
                          <dgm:presOf axis="ch desOrSelf" ptType="node node" st="2 1" cnt="1 0"/>
                          <dgm:constrLst/>
                          <dgm:ruleLst/>
                        </dgm:layoutNode>
                        <dgm:layoutNode name="FiveNodes_3">
                          <dgm:varLst>
                            <dgm:bulletEnabled val="1"/>
                          </dgm:varLst>
                          <dgm:alg type="sp"/>
                          <dgm:shape xmlns:r="http://schemas.openxmlformats.org/officeDocument/2006/relationships" type="roundRect" r:blip="">
                            <dgm:adjLst>
                              <dgm:adj idx="1" val="0.1"/>
                            </dgm:adjLst>
                          </dgm:shape>
                          <dgm:presOf axis="ch desOrSelf" ptType="node node" st="3 1" cnt="1 0"/>
                          <dgm:constrLst/>
                          <dgm:ruleLst/>
                        </dgm:layoutNode>
                        <dgm:layoutNode name="FiveNodes_4">
                          <dgm:varLst>
                            <dgm:bulletEnabled val="1"/>
                          </dgm:varLst>
                          <dgm:alg type="sp"/>
                          <dgm:shape xmlns:r="http://schemas.openxmlformats.org/officeDocument/2006/relationships" type="roundRect" r:blip="">
                            <dgm:adjLst>
                              <dgm:adj idx="1" val="0.1"/>
                            </dgm:adjLst>
                          </dgm:shape>
                          <dgm:presOf axis="ch desOrSelf" ptType="node node" st="4 1" cnt="1 0"/>
                          <dgm:constrLst/>
                          <dgm:ruleLst/>
                        </dgm:layoutNode>
                        <dgm:layoutNode name="FiveNodes_5">
                          <dgm:varLst>
                            <dgm:bulletEnabled val="1"/>
                          </dgm:varLst>
                          <dgm:alg type="sp"/>
                          <dgm:shape xmlns:r="http://schemas.openxmlformats.org/officeDocument/2006/relationships" type="roundRect" r:blip="">
                            <dgm:adjLst>
                              <dgm:adj idx="1" val="0.1"/>
                            </dgm:adjLst>
                          </dgm:shape>
                          <dgm:presOf axis="ch desOrSelf" ptType="node node" st="5 1" cnt="1 0"/>
                          <dgm:constrLst/>
                          <dgm:ruleLst/>
                        </dgm:layoutNode>
                        <dgm:layoutNode name="FiveConn_1-2" styleLbl="fgAccFollowNode1">
                          <dgm:varLst>
                            <dgm:bulletEnabled val="1"/>
                          </dgm:varLst>
                          <dgm:alg type="tx"/>
                          <dgm:shape xmlns:r="http://schemas.openxmlformats.org/officeDocument/2006/relationships" type="downArrow" r:blip="">
                            <dgm:adjLst>
                              <dgm:adj idx="1" val="0.55"/>
                              <dgm:adj idx="2" val="0.45"/>
                            </dgm:adjLst>
                          </dgm:shape>
                          <dgm:presOf axis="ch" ptType="sibTrans"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2-3" styleLbl="fgAccFollowNode1">
                          <dgm:varLst>
                            <dgm:bulletEnabled val="1"/>
                          </dgm:varLst>
                          <dgm:alg type="tx"/>
                          <dgm:shape xmlns:r="http://schemas.openxmlformats.org/officeDocument/2006/relationships" type="downArrow" r:blip="">
                            <dgm:adjLst>
                              <dgm:adj idx="1" val="0.55"/>
                              <dgm:adj idx="2" val="0.45"/>
                            </dgm:adjLst>
                          </dgm:shape>
                          <dgm:presOf axis="ch" ptType="sibTrans" st="2"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3-4" styleLbl="fgAccFollowNode1">
                          <dgm:varLst>
                            <dgm:bulletEnabled val="1"/>
                          </dgm:varLst>
                          <dgm:alg type="tx"/>
                          <dgm:shape xmlns:r="http://schemas.openxmlformats.org/officeDocument/2006/relationships" type="downArrow" r:blip="">
                            <dgm:adjLst>
                              <dgm:adj idx="1" val="0.55"/>
                              <dgm:adj idx="2" val="0.45"/>
                            </dgm:adjLst>
                          </dgm:shape>
                          <dgm:presOf axis="ch" ptType="sibTrans" st="3"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Conn_4-5" styleLbl="fgAccFollowNode1">
                          <dgm:varLst>
                            <dgm:bulletEnabled val="1"/>
                          </dgm:varLst>
                          <dgm:alg type="tx"/>
                          <dgm:shape xmlns:r="http://schemas.openxmlformats.org/officeDocument/2006/relationships" type="downArrow" r:blip="">
                            <dgm:adjLst>
                              <dgm:adj idx="1" val="0.55"/>
                              <dgm:adj idx="2" val="0.45"/>
                            </dgm:adjLst>
                          </dgm:shape>
                          <dgm:presOf axis="ch" ptType="sibTrans" st="4" cnt="1"/>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layoutNode name="FiveNodes_1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1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2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2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3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3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4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4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FiveNodes_5_text">
                          <dgm:varLst>
                            <dgm:bulletEnabled val="1"/>
                          </dgm:varLst>
                          <dgm:alg type="tx">
                            <dgm:param type="parTxLTRAlign" val="l"/>
                            <dgm:param type="txAnchorVertCh" val="mid"/>
                          </dgm:alg>
                          <dgm:shape xmlns:r="http://schemas.openxmlformats.org/officeDocument/2006/relationships" type="roundRect" r:blip="" hideGeom="1">
                            <dgm:adjLst>
                              <dgm:adj idx="1" val="0.1"/>
                            </dgm:adjLst>
                          </dgm:shape>
                          <dgm:presOf axis="ch desOrSelf" ptType="node node" st="5 1" cnt="1 0"/>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if>
                      <dgm:else name="Name17"/>
                    </dgm:choose>
                  </dgm:else>
                </dgm:choose>
              </dgm:else>
            </dgm:choose>
          </dgm:else>
        </dgm:choose>
      </dgm:else>
    </dgm:choose>
  </dgm:layoutNode>
</dgm:layoutDef>
</file>

<file path=ppt/diagrams/quickStyle1.xml><?xml version="1.0" encoding="utf-8"?>
<dgm:styleDef xmlns:dgm="http://schemas.openxmlformats.org/drawingml/2006/diagram" xmlns:a="http://schemas.openxmlformats.org/drawingml/2006/main" uniqueId="urn:microsoft.com/office/officeart/2005/8/quickstyle/3d1">
  <dgm:title val=""/>
  <dgm:desc val=""/>
  <dgm:catLst>
    <dgm:cat type="3D" pri="11100"/>
  </dgm:catLst>
  <dgm:scene3d>
    <a:camera prst="orthographicFront"/>
    <a:lightRig rig="threePt" dir="t"/>
  </dgm:scene3d>
  <dgm:styleLbl name="node0">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ln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vennNode1">
    <dgm:scene3d>
      <a:camera prst="orthographicFront"/>
      <a:lightRig rig="flat" dir="t"/>
    </dgm:scene3d>
    <dgm:sp3d prstMaterial="plastic">
      <a:bevelT w="120900" h="88900"/>
      <a:bevelB w="88900" h="31750" prst="angle"/>
    </dgm:sp3d>
    <dgm:txPr/>
    <dgm:style>
      <a:lnRef idx="0">
        <a:scrgbClr r="0" g="0" b="0"/>
      </a:lnRef>
      <a:fillRef idx="1">
        <a:scrgbClr r="0" g="0" b="0"/>
      </a:fillRef>
      <a:effectRef idx="1">
        <a:scrgbClr r="0" g="0" b="0"/>
      </a:effectRef>
      <a:fontRef idx="minor">
        <a:schemeClr val="tx1"/>
      </a:fontRef>
    </dgm:style>
  </dgm:styleLbl>
  <dgm:styleLbl name="alignNode1">
    <dgm:scene3d>
      <a:camera prst="orthographicFront"/>
      <a:lightRig rig="flat" dir="t"/>
    </dgm:scene3d>
    <dgm:sp3d prstMaterial="plastic">
      <a:bevelT w="120900" h="88900"/>
      <a:bevelB w="88900" h="31750" prst="angle"/>
    </dgm:sp3d>
    <dgm:txPr/>
    <dgm:style>
      <a:lnRef idx="1">
        <a:scrgbClr r="0" g="0" b="0"/>
      </a:lnRef>
      <a:fillRef idx="3">
        <a:scrgbClr r="0" g="0" b="0"/>
      </a:fillRef>
      <a:effectRef idx="2">
        <a:scrgbClr r="0" g="0" b="0"/>
      </a:effectRef>
      <a:fontRef idx="minor">
        <a:schemeClr val="lt1"/>
      </a:fontRef>
    </dgm:style>
  </dgm:styleLbl>
  <dgm:styleLbl name="node1">
    <dgm:scene3d>
      <a:camera prst="orthographicFront"/>
      <a:lightRig rig="flat" dir="t"/>
    </dgm:scene3d>
    <dgm:sp3d prstMaterial="plastic">
      <a:bevelT w="120900" h="88900"/>
      <a:bevelB w="88900" h="31750" prst="angle"/>
    </dgm:sp3d>
    <dgm:txPr/>
    <dgm:style>
      <a:lnRef idx="0">
        <a:scrgbClr r="0" g="0" b="0"/>
      </a:lnRef>
      <a:fillRef idx="3">
        <a:scrgbClr r="0" g="0" b="0"/>
      </a:fillRef>
      <a:effectRef idx="2">
        <a:scrgbClr r="0" g="0" b="0"/>
      </a:effectRef>
      <a:fontRef idx="minor">
        <a:schemeClr val="lt1"/>
      </a:fontRef>
    </dgm:style>
  </dgm:styleLbl>
  <dgm:styleLbl name="node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node4">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fgImgPlace1">
    <dgm:scene3d>
      <a:camera prst="orthographicFront"/>
      <a:lightRig rig="flat" dir="t"/>
    </dgm:scene3d>
    <dgm:sp3d z="1270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alignImgPlace1">
    <dgm:scene3d>
      <a:camera prst="orthographicFront"/>
      <a:lightRig rig="flat" dir="t"/>
    </dgm:scene3d>
    <dgm:sp3d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bgImgPlace1">
    <dgm:scene3d>
      <a:camera prst="orthographicFront"/>
      <a:lightRig rig="flat" dir="t"/>
    </dgm:scene3d>
    <dgm:sp3d z="-190500" prstMaterial="plastic">
      <a:bevelT w="88900" h="88900"/>
      <a:bevelB w="88900" h="31750" prst="angle"/>
    </dgm:sp3d>
    <dgm:txPr/>
    <dgm:style>
      <a:lnRef idx="0">
        <a:scrgbClr r="0" g="0" b="0"/>
      </a:lnRef>
      <a:fillRef idx="3">
        <a:scrgbClr r="0" g="0" b="0"/>
      </a:fillRef>
      <a:effectRef idx="2">
        <a:scrgbClr r="0" g="0" b="0"/>
      </a:effectRef>
      <a:fontRef idx="minor"/>
    </dgm:style>
  </dgm:styleLbl>
  <dgm:styleLbl name="sibTrans2D1">
    <dgm:scene3d>
      <a:camera prst="orthographicFront"/>
      <a:lightRig rig="flat" dir="t"/>
    </dgm:scene3d>
    <dgm:sp3d z="-80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fgSibTrans2D1">
    <dgm:scene3d>
      <a:camera prst="orthographicFront"/>
      <a:lightRig rig="flat" dir="t"/>
    </dgm:scene3d>
    <dgm:sp3d z="1270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bgSibTrans2D1">
    <dgm:scene3d>
      <a:camera prst="orthographicFront"/>
      <a:lightRig rig="flat" dir="t"/>
    </dgm:scene3d>
    <dgm:sp3d z="-190500" prstMaterial="plastic">
      <a:bevelT w="50800" h="50800"/>
      <a:bevelB w="25400" h="25400" prst="angle"/>
    </dgm:sp3d>
    <dgm:txPr/>
    <dgm:style>
      <a:lnRef idx="0">
        <a:scrgbClr r="0" g="0" b="0"/>
      </a:lnRef>
      <a:fillRef idx="3">
        <a:scrgbClr r="0" g="0" b="0"/>
      </a:fillRef>
      <a:effectRef idx="2">
        <a:scrgbClr r="0" g="0" b="0"/>
      </a:effectRef>
      <a:fontRef idx="minor">
        <a:schemeClr val="lt1"/>
      </a:fontRef>
    </dgm:style>
  </dgm:styleLbl>
  <dgm:styleLbl name="sibTrans1D1">
    <dgm:scene3d>
      <a:camera prst="orthographicFront"/>
      <a:lightRig rig="flat" dir="t"/>
    </dgm:scene3d>
    <dgm:sp3d z="-40000" prstMaterial="matte"/>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z="127000" prstMaterial="matte"/>
    <dgm:txPr/>
    <dgm:style>
      <a:lnRef idx="2">
        <a:scrgbClr r="0" g="0" b="0"/>
      </a:lnRef>
      <a:fillRef idx="1">
        <a:scrgbClr r="0" g="0" b="0"/>
      </a:fillRef>
      <a:effectRef idx="0">
        <a:scrgbClr r="0" g="0" b="0"/>
      </a:effectRef>
      <a:fontRef idx="minor"/>
    </dgm:style>
  </dgm:styleLbl>
  <dgm:styleLbl name="asst0">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1">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2">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asst3">
    <dgm:scene3d>
      <a:camera prst="orthographicFront"/>
      <a:lightRig rig="flat" dir="t"/>
    </dgm:scene3d>
    <dgm:sp3d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1">
    <dgm:scene3d>
      <a:camera prst="orthographicFront"/>
      <a:lightRig rig="flat" dir="t"/>
    </dgm:scene3d>
    <dgm:sp3d z="-10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2">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3">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2D4">
    <dgm:scene3d>
      <a:camera prst="orthographicFront"/>
      <a:lightRig rig="flat" dir="t"/>
    </dgm:scene3d>
    <dgm:sp3d z="-60000" prstMaterial="plastic">
      <a:bevelT w="120900" h="88900"/>
      <a:bevelB w="88900" h="31750" prst="angle"/>
    </dgm:sp3d>
    <dgm:txPr/>
    <dgm:style>
      <a:lnRef idx="0">
        <a:scrgbClr r="0" g="0" b="0"/>
      </a:lnRef>
      <a:fillRef idx="3">
        <a:scrgbClr r="0" g="0" b="0"/>
      </a:fillRef>
      <a:effectRef idx="1">
        <a:scrgbClr r="0" g="0" b="0"/>
      </a:effectRef>
      <a:fontRef idx="minor">
        <a:schemeClr val="lt1"/>
      </a:fontRef>
    </dgm:style>
  </dgm:styleLbl>
  <dgm:styleLbl name="parChTrans1D1">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2">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3">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parChTrans1D4">
    <dgm:scene3d>
      <a:camera prst="orthographicFront"/>
      <a:lightRig rig="flat" dir="t"/>
    </dgm:scene3d>
    <dgm:sp3d prstMaterial="matte"/>
    <dgm:txPr/>
    <dgm:style>
      <a:lnRef idx="2">
        <a:scrgbClr r="0" g="0" b="0"/>
      </a:lnRef>
      <a:fillRef idx="0">
        <a:scrgbClr r="0" g="0" b="0"/>
      </a:fillRef>
      <a:effectRef idx="0">
        <a:scrgbClr r="0" g="0" b="0"/>
      </a:effectRef>
      <a:fontRef idx="minor"/>
    </dgm:style>
  </dgm:styleLbl>
  <dgm:styleLbl name="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con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tr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F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solidAlignAcc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solidBgAcc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flat" dir="t"/>
    </dgm:scene3d>
    <dgm:sp3d extrusionH="12700" prstMaterial="plastic">
      <a:bevelT w="50800" h="50800"/>
    </dgm:sp3d>
    <dgm:txPr/>
    <dgm:style>
      <a:lnRef idx="1">
        <a:scrgbClr r="0" g="0" b="0"/>
      </a:lnRef>
      <a:fillRef idx="1">
        <a:scrgbClr r="0" g="0" b="0"/>
      </a:fillRef>
      <a:effectRef idx="2">
        <a:scrgbClr r="0" g="0" b="0"/>
      </a:effectRef>
      <a:fontRef idx="minor"/>
    </dgm:style>
  </dgm:styleLbl>
  <dgm:styleLbl name="bgAccFollowNode1">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0">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2">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3">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fgAcc4">
    <dgm:scene3d>
      <a:camera prst="orthographicFront"/>
      <a:lightRig rig="flat" dir="t"/>
    </dgm:scene3d>
    <dgm:sp3d z="190500" extrusionH="12700" prstMaterial="plastic">
      <a:bevelT w="50800" h="50800"/>
    </dgm:sp3d>
    <dgm:txPr/>
    <dgm:style>
      <a:lnRef idx="1">
        <a:scrgbClr r="0" g="0" b="0"/>
      </a:lnRef>
      <a:fillRef idx="1">
        <a:scrgbClr r="0" g="0" b="0"/>
      </a:fillRef>
      <a:effectRef idx="2">
        <a:scrgbClr r="0" g="0" b="0"/>
      </a:effectRef>
      <a:fontRef idx="minor"/>
    </dgm:style>
  </dgm:styleLbl>
  <dgm:styleLbl name="bgShp">
    <dgm:scene3d>
      <a:camera prst="orthographicFront"/>
      <a:lightRig rig="flat" dir="t"/>
    </dgm:scene3d>
    <dgm:sp3d z="-190500" extrusionH="12700" prstMaterial="plastic">
      <a:bevelT w="50800" h="50800"/>
    </dgm:sp3d>
    <dgm:txPr/>
    <dgm:style>
      <a:lnRef idx="0">
        <a:scrgbClr r="0" g="0" b="0"/>
      </a:lnRef>
      <a:fillRef idx="3">
        <a:scrgbClr r="0" g="0" b="0"/>
      </a:fillRef>
      <a:effectRef idx="0">
        <a:scrgbClr r="0" g="0" b="0"/>
      </a:effectRef>
      <a:fontRef idx="minor"/>
    </dgm:style>
  </dgm:styleLbl>
  <dgm:styleLbl name="dkBgShp">
    <dgm:scene3d>
      <a:camera prst="orthographicFront"/>
      <a:lightRig rig="flat" dir="t"/>
    </dgm:scene3d>
    <dgm:sp3d z="-190500" extrusionH="12700" prstMaterial="plastic">
      <a:bevelT w="50800" h="50800"/>
    </dgm:sp3d>
    <dgm:txPr/>
    <dgm:style>
      <a:lnRef idx="0">
        <a:scrgbClr r="0" g="0" b="0"/>
      </a:lnRef>
      <a:fillRef idx="2">
        <a:scrgbClr r="0" g="0" b="0"/>
      </a:fillRef>
      <a:effectRef idx="0">
        <a:scrgbClr r="0" g="0" b="0"/>
      </a:effectRef>
      <a:fontRef idx="minor"/>
    </dgm:style>
  </dgm:styleLbl>
  <dgm:styleLbl name="trBgShp">
    <dgm:scene3d>
      <a:camera prst="orthographicFront"/>
      <a:lightRig rig="flat" dir="t"/>
    </dgm:scene3d>
    <dgm:sp3d z="-190500" extrusionH="12700" prstMaterial="matte"/>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z="190500" prstMaterial="plastic">
      <a:bevelT w="120900" h="88900"/>
      <a:bevelB w="88900" h="31750" prst="angle"/>
    </dgm:sp3d>
    <dgm:txPr/>
    <dgm:style>
      <a:lnRef idx="0">
        <a:scrgbClr r="0" g="0" b="0"/>
      </a:lnRef>
      <a:fillRef idx="1">
        <a:scrgbClr r="0" g="0" b="0"/>
      </a:fillRef>
      <a:effectRef idx="3">
        <a:scrgbClr r="0" g="0" b="0"/>
      </a:effectRef>
      <a:fontRef idx="minor">
        <a:schemeClr val="lt1"/>
      </a:fontRef>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21582" cy="493633"/>
          </a:xfrm>
          <a:prstGeom prst="rect">
            <a:avLst/>
          </a:prstGeom>
        </p:spPr>
        <p:txBody>
          <a:bodyPr vert="horz" lIns="91440" tIns="45720" rIns="91440" bIns="45720" rtlCol="0"/>
          <a:lstStyle>
            <a:lvl1pPr algn="l">
              <a:defRPr sz="1200"/>
            </a:lvl1pPr>
          </a:lstStyle>
          <a:p>
            <a:endParaRPr lang="de-AT" sz="1000" dirty="0">
              <a:latin typeface="Verdana" pitchFamily="34" charset="0"/>
              <a:ea typeface="Verdana" pitchFamily="34" charset="0"/>
              <a:cs typeface="Verdana" pitchFamily="34" charset="0"/>
            </a:endParaRPr>
          </a:p>
        </p:txBody>
      </p:sp>
      <p:sp>
        <p:nvSpPr>
          <p:cNvPr id="3" name="Datumsplatzhalter 2"/>
          <p:cNvSpPr>
            <a:spLocks noGrp="1"/>
          </p:cNvSpPr>
          <p:nvPr>
            <p:ph type="dt" sz="quarter" idx="1"/>
          </p:nvPr>
        </p:nvSpPr>
        <p:spPr>
          <a:xfrm>
            <a:off x="3818971" y="1"/>
            <a:ext cx="2921582" cy="493633"/>
          </a:xfrm>
          <a:prstGeom prst="rect">
            <a:avLst/>
          </a:prstGeom>
        </p:spPr>
        <p:txBody>
          <a:bodyPr vert="horz" lIns="91440" tIns="45720" rIns="91440" bIns="45720" rtlCol="0"/>
          <a:lstStyle>
            <a:lvl1pPr algn="r">
              <a:defRPr sz="1200"/>
            </a:lvl1pPr>
          </a:lstStyle>
          <a:p>
            <a:fld id="{868817FD-8155-4502-AF78-DBC2EA4B168F}" type="datetimeFigureOut">
              <a:rPr lang="de-AT" sz="1000" smtClean="0">
                <a:latin typeface="Verdana" pitchFamily="34" charset="0"/>
                <a:ea typeface="Verdana" pitchFamily="34" charset="0"/>
                <a:cs typeface="Verdana" pitchFamily="34" charset="0"/>
              </a:rPr>
              <a:t>15.01.2024</a:t>
            </a:fld>
            <a:endParaRPr lang="de-AT" sz="1000" dirty="0">
              <a:latin typeface="Verdana" pitchFamily="34" charset="0"/>
              <a:ea typeface="Verdana" pitchFamily="34" charset="0"/>
              <a:cs typeface="Verdana" pitchFamily="34" charset="0"/>
            </a:endParaRPr>
          </a:p>
        </p:txBody>
      </p:sp>
      <p:sp>
        <p:nvSpPr>
          <p:cNvPr id="4" name="Fußzeilenplatzhalter 3"/>
          <p:cNvSpPr>
            <a:spLocks noGrp="1"/>
          </p:cNvSpPr>
          <p:nvPr>
            <p:ph type="ftr" sz="quarter" idx="2"/>
          </p:nvPr>
        </p:nvSpPr>
        <p:spPr>
          <a:xfrm>
            <a:off x="0" y="9377317"/>
            <a:ext cx="2921582" cy="493633"/>
          </a:xfrm>
          <a:prstGeom prst="rect">
            <a:avLst/>
          </a:prstGeom>
        </p:spPr>
        <p:txBody>
          <a:bodyPr vert="horz" lIns="91440" tIns="45720" rIns="91440" bIns="45720" rtlCol="0" anchor="b"/>
          <a:lstStyle>
            <a:lvl1pPr algn="l">
              <a:defRPr sz="1200"/>
            </a:lvl1pPr>
          </a:lstStyle>
          <a:p>
            <a:endParaRPr lang="de-AT" sz="1000" dirty="0">
              <a:latin typeface="Verdana" pitchFamily="34" charset="0"/>
              <a:ea typeface="Verdana" pitchFamily="34" charset="0"/>
              <a:cs typeface="Verdana" pitchFamily="34" charset="0"/>
            </a:endParaRPr>
          </a:p>
        </p:txBody>
      </p:sp>
      <p:sp>
        <p:nvSpPr>
          <p:cNvPr id="5" name="Foliennummernplatzhalter 4"/>
          <p:cNvSpPr>
            <a:spLocks noGrp="1"/>
          </p:cNvSpPr>
          <p:nvPr>
            <p:ph type="sldNum" sz="quarter" idx="3"/>
          </p:nvPr>
        </p:nvSpPr>
        <p:spPr>
          <a:xfrm>
            <a:off x="3818971" y="9377317"/>
            <a:ext cx="2921582" cy="493633"/>
          </a:xfrm>
          <a:prstGeom prst="rect">
            <a:avLst/>
          </a:prstGeom>
        </p:spPr>
        <p:txBody>
          <a:bodyPr vert="horz" lIns="91440" tIns="45720" rIns="91440" bIns="45720" rtlCol="0" anchor="b"/>
          <a:lstStyle>
            <a:lvl1pPr algn="r">
              <a:defRPr sz="1200"/>
            </a:lvl1pPr>
          </a:lstStyle>
          <a:p>
            <a:fld id="{617F6F62-1C91-45E7-BAED-FBFBF67C82BC}" type="slidenum">
              <a:rPr lang="de-AT" sz="1000" smtClean="0">
                <a:latin typeface="Verdana" pitchFamily="34" charset="0"/>
                <a:ea typeface="Verdana" pitchFamily="34" charset="0"/>
                <a:cs typeface="Verdana" pitchFamily="34" charset="0"/>
              </a:rPr>
              <a:t>‹Nr.›</a:t>
            </a:fld>
            <a:endParaRPr lang="de-AT" sz="1000" dirty="0">
              <a:latin typeface="Verdana" pitchFamily="34" charset="0"/>
              <a:ea typeface="Verdana" pitchFamily="34" charset="0"/>
              <a:cs typeface="Verdana" pitchFamily="34" charset="0"/>
            </a:endParaRPr>
          </a:p>
        </p:txBody>
      </p:sp>
    </p:spTree>
    <p:extLst>
      <p:ext uri="{BB962C8B-B14F-4D97-AF65-F5344CB8AC3E}">
        <p14:creationId xmlns:p14="http://schemas.microsoft.com/office/powerpoint/2010/main" val="275434567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Kopfzeilenplatzhalter 1"/>
          <p:cNvSpPr>
            <a:spLocks noGrp="1"/>
          </p:cNvSpPr>
          <p:nvPr>
            <p:ph type="hdr" sz="quarter"/>
          </p:nvPr>
        </p:nvSpPr>
        <p:spPr>
          <a:xfrm>
            <a:off x="0" y="1"/>
            <a:ext cx="2921582" cy="493633"/>
          </a:xfrm>
          <a:prstGeom prst="rect">
            <a:avLst/>
          </a:prstGeom>
        </p:spPr>
        <p:txBody>
          <a:bodyPr vert="horz" lIns="91440" tIns="45720" rIns="91440" bIns="45720" rtlCol="0"/>
          <a:lstStyle>
            <a:lvl1pPr algn="l">
              <a:defRPr sz="1000">
                <a:latin typeface="Verdana" pitchFamily="34" charset="0"/>
                <a:ea typeface="Verdana" pitchFamily="34" charset="0"/>
                <a:cs typeface="Verdana" pitchFamily="34" charset="0"/>
              </a:defRPr>
            </a:lvl1pPr>
          </a:lstStyle>
          <a:p>
            <a:endParaRPr lang="de-AT" dirty="0"/>
          </a:p>
        </p:txBody>
      </p:sp>
      <p:sp>
        <p:nvSpPr>
          <p:cNvPr id="3" name="Datumsplatzhalter 2"/>
          <p:cNvSpPr>
            <a:spLocks noGrp="1"/>
          </p:cNvSpPr>
          <p:nvPr>
            <p:ph type="dt" idx="1"/>
          </p:nvPr>
        </p:nvSpPr>
        <p:spPr>
          <a:xfrm>
            <a:off x="3818971" y="1"/>
            <a:ext cx="2921582" cy="493633"/>
          </a:xfrm>
          <a:prstGeom prst="rect">
            <a:avLst/>
          </a:prstGeom>
        </p:spPr>
        <p:txBody>
          <a:bodyPr vert="horz" lIns="91440" tIns="45720" rIns="91440" bIns="45720" rtlCol="0"/>
          <a:lstStyle>
            <a:lvl1pPr algn="r">
              <a:defRPr sz="1000">
                <a:latin typeface="Verdana" pitchFamily="34" charset="0"/>
                <a:ea typeface="Verdana" pitchFamily="34" charset="0"/>
                <a:cs typeface="Verdana" pitchFamily="34" charset="0"/>
              </a:defRPr>
            </a:lvl1pPr>
          </a:lstStyle>
          <a:p>
            <a:fld id="{C0A972FC-F5E0-4F80-B169-F0B5EFC71333}" type="datetimeFigureOut">
              <a:rPr lang="de-AT" smtClean="0"/>
              <a:pPr/>
              <a:t>15.01.2024</a:t>
            </a:fld>
            <a:endParaRPr lang="de-AT" dirty="0"/>
          </a:p>
        </p:txBody>
      </p:sp>
      <p:sp>
        <p:nvSpPr>
          <p:cNvPr id="4" name="Folienbildplatzhalter 3"/>
          <p:cNvSpPr>
            <a:spLocks noGrp="1" noRot="1" noChangeAspect="1"/>
          </p:cNvSpPr>
          <p:nvPr>
            <p:ph type="sldImg" idx="2"/>
          </p:nvPr>
        </p:nvSpPr>
        <p:spPr>
          <a:xfrm>
            <a:off x="407988" y="739775"/>
            <a:ext cx="5926137" cy="3703638"/>
          </a:xfrm>
          <a:prstGeom prst="rect">
            <a:avLst/>
          </a:prstGeom>
          <a:noFill/>
          <a:ln w="12700">
            <a:solidFill>
              <a:prstClr val="black"/>
            </a:solidFill>
          </a:ln>
        </p:spPr>
        <p:txBody>
          <a:bodyPr vert="horz" lIns="91440" tIns="45720" rIns="91440" bIns="45720" rtlCol="0" anchor="ctr"/>
          <a:lstStyle/>
          <a:p>
            <a:endParaRPr lang="de-AT" dirty="0"/>
          </a:p>
        </p:txBody>
      </p:sp>
      <p:sp>
        <p:nvSpPr>
          <p:cNvPr id="5" name="Notizenplatzhalter 4"/>
          <p:cNvSpPr>
            <a:spLocks noGrp="1"/>
          </p:cNvSpPr>
          <p:nvPr>
            <p:ph type="body" sz="quarter" idx="3"/>
          </p:nvPr>
        </p:nvSpPr>
        <p:spPr>
          <a:xfrm>
            <a:off x="674212" y="4689515"/>
            <a:ext cx="5393690" cy="4442698"/>
          </a:xfrm>
          <a:prstGeom prst="rect">
            <a:avLst/>
          </a:prstGeom>
        </p:spPr>
        <p:txBody>
          <a:bodyPr vert="horz" lIns="91440" tIns="45720" rIns="91440" bIns="45720" rtlCol="0"/>
          <a:lstStyle/>
          <a:p>
            <a:pPr lvl="0"/>
            <a:r>
              <a:rPr lang="de-AT" dirty="0"/>
              <a:t>Textmasterformat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6" name="Fußzeilenplatzhalter 5"/>
          <p:cNvSpPr>
            <a:spLocks noGrp="1"/>
          </p:cNvSpPr>
          <p:nvPr>
            <p:ph type="ftr" sz="quarter" idx="4"/>
          </p:nvPr>
        </p:nvSpPr>
        <p:spPr>
          <a:xfrm>
            <a:off x="0" y="9377317"/>
            <a:ext cx="2921582" cy="493633"/>
          </a:xfrm>
          <a:prstGeom prst="rect">
            <a:avLst/>
          </a:prstGeom>
        </p:spPr>
        <p:txBody>
          <a:bodyPr vert="horz" lIns="91440" tIns="45720" rIns="91440" bIns="45720" rtlCol="0" anchor="b"/>
          <a:lstStyle>
            <a:lvl1pPr algn="l">
              <a:defRPr sz="1000">
                <a:latin typeface="Verdana" pitchFamily="34" charset="0"/>
                <a:ea typeface="Verdana" pitchFamily="34" charset="0"/>
                <a:cs typeface="Verdana" pitchFamily="34" charset="0"/>
              </a:defRPr>
            </a:lvl1pPr>
          </a:lstStyle>
          <a:p>
            <a:endParaRPr lang="de-AT" dirty="0"/>
          </a:p>
        </p:txBody>
      </p:sp>
      <p:sp>
        <p:nvSpPr>
          <p:cNvPr id="7" name="Foliennummernplatzhalter 6"/>
          <p:cNvSpPr>
            <a:spLocks noGrp="1"/>
          </p:cNvSpPr>
          <p:nvPr>
            <p:ph type="sldNum" sz="quarter" idx="5"/>
          </p:nvPr>
        </p:nvSpPr>
        <p:spPr>
          <a:xfrm>
            <a:off x="3818971" y="9377317"/>
            <a:ext cx="2921582" cy="493633"/>
          </a:xfrm>
          <a:prstGeom prst="rect">
            <a:avLst/>
          </a:prstGeom>
        </p:spPr>
        <p:txBody>
          <a:bodyPr vert="horz" lIns="91440" tIns="45720" rIns="91440" bIns="45720" rtlCol="0" anchor="b"/>
          <a:lstStyle>
            <a:lvl1pPr algn="r">
              <a:defRPr sz="1000">
                <a:latin typeface="Verdana" pitchFamily="34" charset="0"/>
                <a:ea typeface="Verdana" pitchFamily="34" charset="0"/>
                <a:cs typeface="Verdana" pitchFamily="34" charset="0"/>
              </a:defRPr>
            </a:lvl1pPr>
          </a:lstStyle>
          <a:p>
            <a:fld id="{219CC2FD-B32F-4992-A15B-F95E2E35C81B}" type="slidenum">
              <a:rPr lang="de-AT" smtClean="0"/>
              <a:pPr/>
              <a:t>‹Nr.›</a:t>
            </a:fld>
            <a:endParaRPr lang="de-AT" dirty="0"/>
          </a:p>
        </p:txBody>
      </p:sp>
    </p:spTree>
    <p:extLst>
      <p:ext uri="{BB962C8B-B14F-4D97-AF65-F5344CB8AC3E}">
        <p14:creationId xmlns:p14="http://schemas.microsoft.com/office/powerpoint/2010/main" val="9151365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itchFamily="34" charset="0"/>
        <a:ea typeface="Verdana" pitchFamily="34" charset="0"/>
        <a:cs typeface="Verdana" pitchFamily="34" charset="0"/>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19CC2FD-B32F-4992-A15B-F95E2E35C81B}" type="slidenum">
              <a:rPr lang="de-AT" smtClean="0"/>
              <a:pPr/>
              <a:t>5</a:t>
            </a:fld>
            <a:endParaRPr lang="de-AT" dirty="0"/>
          </a:p>
        </p:txBody>
      </p:sp>
    </p:spTree>
    <p:extLst>
      <p:ext uri="{BB962C8B-B14F-4D97-AF65-F5344CB8AC3E}">
        <p14:creationId xmlns:p14="http://schemas.microsoft.com/office/powerpoint/2010/main" val="352488655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kern="1200" dirty="0">
                <a:solidFill>
                  <a:schemeClr val="bg1"/>
                </a:solidFill>
                <a:latin typeface="Verdana" pitchFamily="34" charset="0"/>
                <a:ea typeface="+mn-ea"/>
                <a:cs typeface="+mn-cs"/>
              </a:rPr>
              <a:t>Prüfungsmodus</a:t>
            </a:r>
            <a:r>
              <a:rPr kumimoji="0" lang="de-DE" sz="1200" b="1" kern="1200" baseline="0" dirty="0">
                <a:solidFill>
                  <a:schemeClr val="bg1"/>
                </a:solidFill>
                <a:latin typeface="Verdana" pitchFamily="34" charset="0"/>
                <a:ea typeface="+mn-ea"/>
                <a:cs typeface="+mn-cs"/>
              </a:rPr>
              <a:t> A: 5 Scheine, keine Fachprüfung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de-DE" sz="1200" b="1" kern="1200" baseline="0" dirty="0">
                <a:solidFill>
                  <a:schemeClr val="bg1"/>
                </a:solidFill>
                <a:latin typeface="Verdana" pitchFamily="34" charset="0"/>
                <a:ea typeface="+mn-ea"/>
                <a:cs typeface="+mn-cs"/>
              </a:rPr>
              <a:t>Abgeschlossener Kurs 1 als Voraussetzung für Kurs 5</a:t>
            </a:r>
            <a:endParaRPr kumimoji="0" lang="de-AT" sz="1200" b="1" kern="1200" dirty="0">
              <a:solidFill>
                <a:schemeClr val="bg1"/>
              </a:solidFill>
              <a:latin typeface="Verdana" pitchFamily="34" charset="0"/>
              <a:ea typeface="+mn-ea"/>
              <a:cs typeface="+mn-cs"/>
            </a:endParaRPr>
          </a:p>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6</a:t>
            </a:fld>
            <a:endParaRPr lang="de-AT" dirty="0"/>
          </a:p>
        </p:txBody>
      </p:sp>
    </p:spTree>
    <p:extLst>
      <p:ext uri="{BB962C8B-B14F-4D97-AF65-F5344CB8AC3E}">
        <p14:creationId xmlns:p14="http://schemas.microsoft.com/office/powerpoint/2010/main" val="10298374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
        <p:nvSpPr>
          <p:cNvPr id="4" name="Foliennummernplatzhalter 3"/>
          <p:cNvSpPr>
            <a:spLocks noGrp="1"/>
          </p:cNvSpPr>
          <p:nvPr>
            <p:ph type="sldNum" sz="quarter" idx="10"/>
          </p:nvPr>
        </p:nvSpPr>
        <p:spPr/>
        <p:txBody>
          <a:bodyPr/>
          <a:lstStyle/>
          <a:p>
            <a:fld id="{0DBFB593-90D8-42EF-B042-3F5628C06FFC}" type="slidenum">
              <a:rPr lang="de-AT" smtClean="0"/>
              <a:pPr/>
              <a:t>8</a:t>
            </a:fld>
            <a:endParaRPr lang="de-AT" dirty="0"/>
          </a:p>
        </p:txBody>
      </p:sp>
    </p:spTree>
    <p:extLst>
      <p:ext uri="{BB962C8B-B14F-4D97-AF65-F5344CB8AC3E}">
        <p14:creationId xmlns:p14="http://schemas.microsoft.com/office/powerpoint/2010/main" val="15980087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a:p>
        </p:txBody>
      </p:sp>
    </p:spTree>
    <p:extLst>
      <p:ext uri="{BB962C8B-B14F-4D97-AF65-F5344CB8AC3E}">
        <p14:creationId xmlns:p14="http://schemas.microsoft.com/office/powerpoint/2010/main" val="16319017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10</a:t>
            </a:fld>
            <a:endParaRPr lang="de-AT" dirty="0"/>
          </a:p>
        </p:txBody>
      </p:sp>
    </p:spTree>
    <p:extLst>
      <p:ext uri="{BB962C8B-B14F-4D97-AF65-F5344CB8AC3E}">
        <p14:creationId xmlns:p14="http://schemas.microsoft.com/office/powerpoint/2010/main" val="410118660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olienbildplatzhalter 1"/>
          <p:cNvSpPr>
            <a:spLocks noGrp="1" noRot="1" noChangeAspect="1"/>
          </p:cNvSpPr>
          <p:nvPr>
            <p:ph type="sldImg"/>
          </p:nvPr>
        </p:nvSpPr>
        <p:spPr/>
      </p:sp>
      <p:sp>
        <p:nvSpPr>
          <p:cNvPr id="3" name="Notizenplatzhalter 2"/>
          <p:cNvSpPr>
            <a:spLocks noGrp="1"/>
          </p:cNvSpPr>
          <p:nvPr>
            <p:ph type="body" idx="1"/>
          </p:nvPr>
        </p:nvSpPr>
        <p:spPr/>
        <p:txBody>
          <a:bodyPr/>
          <a:lstStyle/>
          <a:p>
            <a:endParaRPr lang="de-AT" dirty="0"/>
          </a:p>
        </p:txBody>
      </p:sp>
      <p:sp>
        <p:nvSpPr>
          <p:cNvPr id="4" name="Foliennummernplatzhalter 3"/>
          <p:cNvSpPr>
            <a:spLocks noGrp="1"/>
          </p:cNvSpPr>
          <p:nvPr>
            <p:ph type="sldNum" sz="quarter" idx="10"/>
          </p:nvPr>
        </p:nvSpPr>
        <p:spPr/>
        <p:txBody>
          <a:bodyPr/>
          <a:lstStyle/>
          <a:p>
            <a:fld id="{0DBFB593-90D8-42EF-B042-3F5628C06FFC}" type="slidenum">
              <a:rPr lang="de-AT" smtClean="0"/>
              <a:pPr/>
              <a:t>11</a:t>
            </a:fld>
            <a:endParaRPr lang="de-AT" dirty="0"/>
          </a:p>
        </p:txBody>
      </p:sp>
    </p:spTree>
    <p:extLst>
      <p:ext uri="{BB962C8B-B14F-4D97-AF65-F5344CB8AC3E}">
        <p14:creationId xmlns:p14="http://schemas.microsoft.com/office/powerpoint/2010/main" val="323526731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de-DE" dirty="0"/>
          </a:p>
        </p:txBody>
      </p:sp>
      <p:sp>
        <p:nvSpPr>
          <p:cNvPr id="4" name="Slide Number Placeholder 3"/>
          <p:cNvSpPr>
            <a:spLocks noGrp="1"/>
          </p:cNvSpPr>
          <p:nvPr>
            <p:ph type="sldNum" sz="quarter" idx="5"/>
          </p:nvPr>
        </p:nvSpPr>
        <p:spPr/>
        <p:txBody>
          <a:bodyPr/>
          <a:lstStyle/>
          <a:p>
            <a:fld id="{219CC2FD-B32F-4992-A15B-F95E2E35C81B}" type="slidenum">
              <a:rPr lang="de-AT" smtClean="0"/>
              <a:pPr/>
              <a:t>12</a:t>
            </a:fld>
            <a:endParaRPr lang="de-AT" dirty="0"/>
          </a:p>
        </p:txBody>
      </p:sp>
    </p:spTree>
    <p:extLst>
      <p:ext uri="{BB962C8B-B14F-4D97-AF65-F5344CB8AC3E}">
        <p14:creationId xmlns:p14="http://schemas.microsoft.com/office/powerpoint/2010/main" val="3754239329"/>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6.jpg"/><Relationship Id="rId1" Type="http://schemas.openxmlformats.org/officeDocument/2006/relationships/slideMaster" Target="../slideMasters/slideMaster1.xml"/><Relationship Id="rId4" Type="http://schemas.openxmlformats.org/officeDocument/2006/relationships/image" Target="../media/image7.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8.jp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elfoli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1" name="Gruppieren 10"/>
          <p:cNvGrpSpPr/>
          <p:nvPr userDrawn="1"/>
        </p:nvGrpSpPr>
        <p:grpSpPr>
          <a:xfrm>
            <a:off x="287338" y="603319"/>
            <a:ext cx="8552850" cy="2037600"/>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pic>
        <p:nvPicPr>
          <p:cNvPr id="16" name="Grafik 15">
            <a:extLst>
              <a:ext uri="{FF2B5EF4-FFF2-40B4-BE49-F238E27FC236}">
                <a16:creationId xmlns:a16="http://schemas.microsoft.com/office/drawing/2014/main" id="{BCE2647B-5073-4CAC-9C5E-8009FCC05365}"/>
              </a:ext>
            </a:extLst>
          </p:cNvPr>
          <p:cNvPicPr>
            <a:picLocks noChangeAspect="1"/>
          </p:cNvPicPr>
          <p:nvPr userDrawn="1"/>
        </p:nvPicPr>
        <p:blipFill>
          <a:blip r:embed="rId3"/>
          <a:stretch>
            <a:fillRect/>
          </a:stretch>
        </p:blipFill>
        <p:spPr>
          <a:xfrm>
            <a:off x="6579375" y="1065910"/>
            <a:ext cx="1849165" cy="975600"/>
          </a:xfrm>
          <a:prstGeom prst="rect">
            <a:avLst/>
          </a:prstGeom>
        </p:spPr>
      </p:pic>
      <p:sp>
        <p:nvSpPr>
          <p:cNvPr id="2" name="Titel 1"/>
          <p:cNvSpPr>
            <a:spLocks noGrp="1"/>
          </p:cNvSpPr>
          <p:nvPr userDrawn="1">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3" name="Untertitel 2"/>
          <p:cNvSpPr>
            <a:spLocks noGrp="1"/>
          </p:cNvSpPr>
          <p:nvPr userDrawn="1">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baseline="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7" name="Grafik 16">
            <a:extLst>
              <a:ext uri="{FF2B5EF4-FFF2-40B4-BE49-F238E27FC236}">
                <a16:creationId xmlns:a16="http://schemas.microsoft.com/office/drawing/2014/main" id="{577A3717-F920-47F5-9A6A-43B4555D244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1096689772"/>
      </p:ext>
    </p:extLst>
  </p:cSld>
  <p:clrMapOvr>
    <a:masterClrMapping/>
  </p:clrMapOvr>
  <p:transition>
    <p:fade/>
  </p:transition>
  <p:extLst>
    <p:ext uri="{DCECCB84-F9BA-43D5-87BE-67443E8EF086}">
      <p15:sldGuideLst xmlns:p15="http://schemas.microsoft.com/office/powerpoint/2012/main"/>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Kapitelfolie">
    <p:spTree>
      <p:nvGrpSpPr>
        <p:cNvPr id="1" name=""/>
        <p:cNvGrpSpPr/>
        <p:nvPr/>
      </p:nvGrpSpPr>
      <p:grpSpPr>
        <a:xfrm>
          <a:off x="0" y="0"/>
          <a:ext cx="0" cy="0"/>
          <a:chOff x="0" y="0"/>
          <a:chExt cx="0" cy="0"/>
        </a:xfrm>
      </p:grpSpPr>
      <p:grpSp>
        <p:nvGrpSpPr>
          <p:cNvPr id="21" name="Gruppieren 20"/>
          <p:cNvGrpSpPr/>
          <p:nvPr userDrawn="1"/>
        </p:nvGrpSpPr>
        <p:grpSpPr>
          <a:xfrm>
            <a:off x="287338" y="603319"/>
            <a:ext cx="8552850" cy="2037600"/>
            <a:chOff x="287338" y="603319"/>
            <a:chExt cx="8552850" cy="2037600"/>
          </a:xfrm>
        </p:grpSpPr>
        <p:sp>
          <p:nvSpPr>
            <p:cNvPr id="22" name="Rechteck 21"/>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3" name="Rechteck 22"/>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2" name="Datumsplatzhalter 1"/>
          <p:cNvSpPr>
            <a:spLocks noGrp="1"/>
          </p:cNvSpPr>
          <p:nvPr>
            <p:ph type="dt" sz="half" idx="13"/>
          </p:nvPr>
        </p:nvSpPr>
        <p:spPr/>
        <p:txBody>
          <a:bodyPr/>
          <a:lstStyle/>
          <a:p>
            <a:endParaRPr lang="de-AT" dirty="0"/>
          </a:p>
        </p:txBody>
      </p:sp>
      <p:sp>
        <p:nvSpPr>
          <p:cNvPr id="3" name="Fußzeilenplatzhalter 2"/>
          <p:cNvSpPr>
            <a:spLocks noGrp="1"/>
          </p:cNvSpPr>
          <p:nvPr>
            <p:ph type="ftr" sz="quarter" idx="14"/>
          </p:nvPr>
        </p:nvSpPr>
        <p:spPr/>
        <p:txBody>
          <a:bodyPr/>
          <a:lstStyle/>
          <a:p>
            <a:endParaRPr lang="de-AT" dirty="0"/>
          </a:p>
        </p:txBody>
      </p:sp>
      <p:sp>
        <p:nvSpPr>
          <p:cNvPr id="6" name="Foliennummernplatzhalter 5"/>
          <p:cNvSpPr>
            <a:spLocks noGrp="1"/>
          </p:cNvSpPr>
          <p:nvPr>
            <p:ph type="sldNum" sz="quarter" idx="15"/>
          </p:nvPr>
        </p:nvSpPr>
        <p:spPr/>
        <p:txBody>
          <a:bodyPr/>
          <a:lstStyle/>
          <a:p>
            <a:r>
              <a:rPr lang="de-AT" dirty="0"/>
              <a:t>SEITE </a:t>
            </a:r>
            <a:fld id="{BE3DC40E-DBBE-4E2D-9EEC-FBF0DA0E9179}" type="slidenum">
              <a:rPr lang="de-AT" smtClean="0"/>
              <a:pPr/>
              <a:t>‹Nr.›</a:t>
            </a:fld>
            <a:endParaRPr lang="de-AT" dirty="0"/>
          </a:p>
        </p:txBody>
      </p:sp>
      <p:pic>
        <p:nvPicPr>
          <p:cNvPr id="15" name="Grafik 14">
            <a:extLst>
              <a:ext uri="{FF2B5EF4-FFF2-40B4-BE49-F238E27FC236}">
                <a16:creationId xmlns:a16="http://schemas.microsoft.com/office/drawing/2014/main" id="{181D7EAB-0BA7-4E01-91B2-EC9EF18DB6A6}"/>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7E0998BC-97DF-4E25-87DA-15ED5E16C46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extLst>
      <p:ext uri="{BB962C8B-B14F-4D97-AF65-F5344CB8AC3E}">
        <p14:creationId xmlns:p14="http://schemas.microsoft.com/office/powerpoint/2010/main" val="3772976733"/>
      </p:ext>
    </p:extLst>
  </p:cSld>
  <p:clrMapOvr>
    <a:masterClrMapping/>
  </p:clrMapOvr>
  <p:transition>
    <p:fade/>
  </p:transition>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Kapitelfolie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302593"/>
            <a:ext cx="5436000" cy="516714"/>
          </a:xfrm>
          <a:prstGeom prst="rect">
            <a:avLst/>
          </a:prstGeom>
        </p:spPr>
        <p:txBody>
          <a:bodyPr tIns="0" anchor="b" anchorCtr="0">
            <a:noAutofit/>
          </a:bodyPr>
          <a:lstStyle>
            <a:lvl1pPr algn="l">
              <a:lnSpc>
                <a:spcPct val="100000"/>
              </a:lnSpc>
              <a:defRPr sz="2800" b="1" i="0" baseline="0">
                <a:solidFill>
                  <a:schemeClr val="bg1"/>
                </a:solidFill>
                <a:latin typeface="Georgia" charset="0"/>
                <a:ea typeface="Georgia" charset="0"/>
                <a:cs typeface="Georgia" charset="0"/>
              </a:defRPr>
            </a:lvl1pPr>
          </a:lstStyle>
          <a:p>
            <a:r>
              <a:rPr lang="de-AT" dirty="0"/>
              <a:t>Einzeiligen Titel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4" name="Date Placeholder 3"/>
          <p:cNvSpPr>
            <a:spLocks noGrp="1"/>
          </p:cNvSpPr>
          <p:nvPr>
            <p:ph type="dt" sz="half" idx="12"/>
          </p:nvPr>
        </p:nvSpPr>
        <p:spPr/>
        <p:txBody>
          <a:bodyPr/>
          <a:lstStyle/>
          <a:p>
            <a:endParaRPr lang="de-AT" dirty="0"/>
          </a:p>
        </p:txBody>
      </p:sp>
      <p:sp>
        <p:nvSpPr>
          <p:cNvPr id="5" name="Footer Placeholder 4"/>
          <p:cNvSpPr>
            <a:spLocks noGrp="1"/>
          </p:cNvSpPr>
          <p:nvPr>
            <p:ph type="ftr" sz="quarter" idx="13"/>
          </p:nvPr>
        </p:nvSpPr>
        <p:spPr/>
        <p:txBody>
          <a:bodyPr/>
          <a:lstStyle/>
          <a:p>
            <a:endParaRPr lang="de-AT" dirty="0"/>
          </a:p>
        </p:txBody>
      </p:sp>
      <p:sp>
        <p:nvSpPr>
          <p:cNvPr id="6" name="Slide Number Placeholder 5"/>
          <p:cNvSpPr>
            <a:spLocks noGrp="1"/>
          </p:cNvSpPr>
          <p:nvPr>
            <p:ph type="sldNum" sz="quarter" idx="14"/>
          </p:nvPr>
        </p:nvSpPr>
        <p:spPr/>
        <p:txBody>
          <a:bodyPr/>
          <a:lstStyle/>
          <a:p>
            <a:r>
              <a:rPr lang="de-AT" dirty="0"/>
              <a:t>SEITE </a:t>
            </a:r>
            <a:fld id="{BE3DC40E-DBBE-4E2D-9EEC-FBF0DA0E9179}" type="slidenum">
              <a:rPr lang="de-AT" smtClean="0"/>
              <a:pPr/>
              <a:t>‹Nr.›</a:t>
            </a:fld>
            <a:endParaRPr lang="de-AT" dirty="0"/>
          </a:p>
        </p:txBody>
      </p:sp>
      <p:pic>
        <p:nvPicPr>
          <p:cNvPr id="16" name="Grafik 15">
            <a:extLst>
              <a:ext uri="{FF2B5EF4-FFF2-40B4-BE49-F238E27FC236}">
                <a16:creationId xmlns:a16="http://schemas.microsoft.com/office/drawing/2014/main" id="{8CE3C7E9-F05D-4DB6-844F-097DC39A0AE4}"/>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2" name="Grafik 11">
            <a:extLst>
              <a:ext uri="{FF2B5EF4-FFF2-40B4-BE49-F238E27FC236}">
                <a16:creationId xmlns:a16="http://schemas.microsoft.com/office/drawing/2014/main" id="{0DCF4C52-7450-4216-AD35-23E4508F83A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extLst>
      <p:ext uri="{BB962C8B-B14F-4D97-AF65-F5344CB8AC3E}">
        <p14:creationId xmlns:p14="http://schemas.microsoft.com/office/powerpoint/2010/main" val="4164094613"/>
      </p:ext>
    </p:extLst>
  </p:cSld>
  <p:clrMapOvr>
    <a:masterClrMapping/>
  </p:clrMapOvr>
  <p:transition>
    <p:fade/>
  </p:transition>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Nur Titel">
    <p:spTree>
      <p:nvGrpSpPr>
        <p:cNvPr id="1" name=""/>
        <p:cNvGrpSpPr/>
        <p:nvPr/>
      </p:nvGrpSpPr>
      <p:grpSpPr>
        <a:xfrm>
          <a:off x="0" y="0"/>
          <a:ext cx="0" cy="0"/>
          <a:chOff x="0" y="0"/>
          <a:chExt cx="0" cy="0"/>
        </a:xfrm>
      </p:grpSpPr>
      <p:sp>
        <p:nvSpPr>
          <p:cNvPr id="7" name="Inhaltsplatzhalter 6"/>
          <p:cNvSpPr>
            <a:spLocks noGrp="1"/>
          </p:cNvSpPr>
          <p:nvPr>
            <p:ph sz="quarter" idx="10" hasCustomPrompt="1"/>
          </p:nvPr>
        </p:nvSpPr>
        <p:spPr>
          <a:xfrm>
            <a:off x="468316" y="1344613"/>
            <a:ext cx="8210547" cy="4370387"/>
          </a:xfrm>
        </p:spPr>
        <p:txBody>
          <a:bodyPr/>
          <a:lstStyle>
            <a:lvl1pPr>
              <a:buNone/>
              <a:defRPr/>
            </a:lvl1pPr>
          </a:lstStyle>
          <a:p>
            <a:pPr lvl="0"/>
            <a:r>
              <a:rPr lang="de-AT" dirty="0"/>
              <a:t>Platzhalter für Objekte</a:t>
            </a:r>
          </a:p>
        </p:txBody>
      </p:sp>
      <p:sp>
        <p:nvSpPr>
          <p:cNvPr id="8" name="Rechteck 7"/>
          <p:cNvSpPr/>
          <p:nvPr userDrawn="1"/>
        </p:nvSpPr>
        <p:spPr bwMode="gray">
          <a:xfrm>
            <a:off x="0" y="1043522"/>
            <a:ext cx="9144000" cy="25200"/>
          </a:xfrm>
          <a:prstGeom prst="rect">
            <a:avLst/>
          </a:prstGeom>
          <a:solidFill>
            <a:srgbClr val="0C94B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2" name="Titel 1"/>
          <p:cNvSpPr>
            <a:spLocks noGrp="1"/>
          </p:cNvSpPr>
          <p:nvPr>
            <p:ph type="title"/>
          </p:nvPr>
        </p:nvSpPr>
        <p:spPr/>
        <p:txBody>
          <a:bodyPr/>
          <a:lstStyle/>
          <a:p>
            <a:r>
              <a:rPr lang="de-DE"/>
              <a:t>Titelmasterformat durch Klicken bearbeiten</a:t>
            </a:r>
            <a:endParaRPr lang="de-AT" dirty="0"/>
          </a:p>
        </p:txBody>
      </p:sp>
      <p:pic>
        <p:nvPicPr>
          <p:cNvPr id="6" name="Grafik 5">
            <a:extLst>
              <a:ext uri="{FF2B5EF4-FFF2-40B4-BE49-F238E27FC236}">
                <a16:creationId xmlns:a16="http://schemas.microsoft.com/office/drawing/2014/main" id="{13B1CA4E-C398-49A1-9CD7-D9ACEA72DBE3}"/>
              </a:ext>
            </a:extLst>
          </p:cNvPr>
          <p:cNvPicPr>
            <a:picLocks noChangeAspect="1"/>
          </p:cNvPicPr>
          <p:nvPr userDrawn="1"/>
        </p:nvPicPr>
        <p:blipFill>
          <a:blip r:embed="rId2"/>
          <a:stretch>
            <a:fillRect/>
          </a:stretch>
        </p:blipFill>
        <p:spPr>
          <a:xfrm>
            <a:off x="7711621" y="288569"/>
            <a:ext cx="1170000" cy="617280"/>
          </a:xfrm>
          <a:prstGeom prst="rect">
            <a:avLst/>
          </a:prstGeom>
        </p:spPr>
      </p:pic>
    </p:spTree>
  </p:cSld>
  <p:clrMapOvr>
    <a:masterClrMapping/>
  </p:clrMapOvr>
  <p:transition>
    <p:fade/>
  </p:transition>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Zwei Inhalte">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344613"/>
            <a:ext cx="3960000" cy="3859212"/>
          </a:xfrm>
        </p:spPr>
        <p:txBody>
          <a:bodyPr>
            <a:normAutofit/>
          </a:bodyPr>
          <a:lstStyle>
            <a:lvl1pPr>
              <a:defRPr sz="1600"/>
            </a:lvl1pPr>
            <a:lvl2pPr marL="541312" indent="-285750">
              <a:buClr>
                <a:schemeClr val="accent1"/>
              </a:buClr>
              <a:buFont typeface="Wingdings" charset="2"/>
              <a:buChar char="§"/>
              <a:defRPr sz="1500"/>
            </a:lvl2pPr>
            <a:lvl3pPr>
              <a:defRPr sz="1400"/>
            </a:lvl3pPr>
            <a:lvl4pPr>
              <a:buClr>
                <a:schemeClr val="accent1"/>
              </a:buClr>
              <a:defRPr sz="1200"/>
            </a:lvl4pPr>
            <a:lvl5pP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344613"/>
            <a:ext cx="3960000" cy="3859212"/>
          </a:xfrm>
        </p:spPr>
        <p:txBody>
          <a:bodyPr>
            <a:normAutofit/>
          </a:bodyPr>
          <a:lstStyle>
            <a:lvl1pPr>
              <a:buClr>
                <a:schemeClr val="accent1"/>
              </a:buClr>
              <a:defRPr sz="1600"/>
            </a:lvl1pPr>
            <a:lvl2pPr marL="541312" indent="-285750">
              <a:buClr>
                <a:schemeClr val="accent1"/>
              </a:buClr>
              <a:buFont typeface="Wingdings" charset="2"/>
              <a:buChar char="§"/>
              <a:defRPr sz="1500"/>
            </a:lvl2pPr>
            <a:lvl3pPr>
              <a:defRPr sz="1400"/>
            </a:lvl3pPr>
            <a:lvl4pPr>
              <a:buClr>
                <a:schemeClr val="accent1"/>
              </a:buClr>
              <a:defRPr sz="1200"/>
            </a:lvl4pPr>
            <a:lvl5pPr>
              <a:buClr>
                <a:schemeClr val="accent1"/>
              </a:buClr>
              <a:defRPr sz="12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5" name="Datumsplatzhalter 4"/>
          <p:cNvSpPr>
            <a:spLocks noGrp="1"/>
          </p:cNvSpPr>
          <p:nvPr>
            <p:ph type="dt" sz="half" idx="10"/>
          </p:nvPr>
        </p:nvSpPr>
        <p:spPr/>
        <p:txBody>
          <a:bodyPr/>
          <a:lstStyle/>
          <a:p>
            <a:endParaRPr lang="de-AT" dirty="0"/>
          </a:p>
        </p:txBody>
      </p:sp>
      <p:sp>
        <p:nvSpPr>
          <p:cNvPr id="9" name="Fußzeilenplatzhalter 8"/>
          <p:cNvSpPr>
            <a:spLocks noGrp="1"/>
          </p:cNvSpPr>
          <p:nvPr>
            <p:ph type="ftr" sz="quarter" idx="11"/>
          </p:nvPr>
        </p:nvSpPr>
        <p:spPr/>
        <p:txBody>
          <a:bodyPr/>
          <a:lstStyle/>
          <a:p>
            <a:endParaRPr lang="de-AT" dirty="0"/>
          </a:p>
        </p:txBody>
      </p:sp>
      <p:sp>
        <p:nvSpPr>
          <p:cNvPr id="10" name="Foliennummernplatzhalter 9"/>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Zwei Inhalte Vergleich">
    <p:spTree>
      <p:nvGrpSpPr>
        <p:cNvPr id="1" name=""/>
        <p:cNvGrpSpPr/>
        <p:nvPr/>
      </p:nvGrpSpPr>
      <p:grpSpPr>
        <a:xfrm>
          <a:off x="0" y="0"/>
          <a:ext cx="0" cy="0"/>
          <a:chOff x="0" y="0"/>
          <a:chExt cx="0" cy="0"/>
        </a:xfrm>
      </p:grpSpPr>
      <p:sp>
        <p:nvSpPr>
          <p:cNvPr id="3" name="Inhaltsplatzhalter 2"/>
          <p:cNvSpPr>
            <a:spLocks noGrp="1"/>
          </p:cNvSpPr>
          <p:nvPr>
            <p:ph sz="half" idx="1" hasCustomPrompt="1"/>
          </p:nvPr>
        </p:nvSpPr>
        <p:spPr>
          <a:xfrm>
            <a:off x="462405"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4" name="Inhaltsplatzhalter 3"/>
          <p:cNvSpPr>
            <a:spLocks noGrp="1"/>
          </p:cNvSpPr>
          <p:nvPr>
            <p:ph sz="half" idx="2" hasCustomPrompt="1"/>
          </p:nvPr>
        </p:nvSpPr>
        <p:spPr>
          <a:xfrm>
            <a:off x="4715688" y="1935991"/>
            <a:ext cx="3960000" cy="3267834"/>
          </a:xfrm>
        </p:spPr>
        <p:txBody>
          <a:bodyPr>
            <a:normAutofit/>
          </a:bodyPr>
          <a:lstStyle>
            <a:lvl1pPr>
              <a:defRPr sz="1600"/>
            </a:lvl1pPr>
            <a:lvl2pPr>
              <a:defRPr sz="1500"/>
            </a:lvl2pPr>
            <a:lvl3pPr>
              <a:defRPr sz="1200"/>
            </a:lvl3pPr>
            <a:lvl4pPr>
              <a:defRPr sz="1100"/>
            </a:lvl4pPr>
            <a:lvl5pPr>
              <a:defRPr sz="1100"/>
            </a:lvl5pPr>
            <a:lvl6pPr>
              <a:defRPr sz="1800"/>
            </a:lvl6pPr>
            <a:lvl7pPr>
              <a:defRPr sz="1800"/>
            </a:lvl7pPr>
            <a:lvl8pPr>
              <a:defRPr sz="1800"/>
            </a:lvl8pPr>
            <a:lvl9pPr>
              <a:defRPr sz="1800"/>
            </a:lvl9pPr>
          </a:lstStyle>
          <a:p>
            <a:pPr lvl="0"/>
            <a:r>
              <a:rPr lang="de-AT" dirty="0"/>
              <a:t>Textmasterformat bearbeiten</a:t>
            </a:r>
          </a:p>
          <a:p>
            <a:pPr lvl="1"/>
            <a:r>
              <a:rPr lang="de-AT" dirty="0"/>
              <a:t>Zweite Ebene</a:t>
            </a:r>
          </a:p>
          <a:p>
            <a:pPr lvl="2"/>
            <a:r>
              <a:rPr lang="de-AT" dirty="0"/>
              <a:t>Dritte Ebene</a:t>
            </a:r>
          </a:p>
        </p:txBody>
      </p:sp>
      <p:sp>
        <p:nvSpPr>
          <p:cNvPr id="8" name="Textplatzhalter 2"/>
          <p:cNvSpPr>
            <a:spLocks noGrp="1"/>
          </p:cNvSpPr>
          <p:nvPr>
            <p:ph type="body" idx="13" hasCustomPrompt="1"/>
          </p:nvPr>
        </p:nvSpPr>
        <p:spPr bwMode="gray">
          <a:xfrm>
            <a:off x="46831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
        <p:nvSpPr>
          <p:cNvPr id="5" name="Datumsplatzhalter 4"/>
          <p:cNvSpPr>
            <a:spLocks noGrp="1"/>
          </p:cNvSpPr>
          <p:nvPr>
            <p:ph type="dt" sz="half" idx="14"/>
          </p:nvPr>
        </p:nvSpPr>
        <p:spPr/>
        <p:txBody>
          <a:bodyPr/>
          <a:lstStyle/>
          <a:p>
            <a:endParaRPr lang="de-AT" dirty="0"/>
          </a:p>
        </p:txBody>
      </p:sp>
      <p:sp>
        <p:nvSpPr>
          <p:cNvPr id="11" name="Fußzeilenplatzhalter 10"/>
          <p:cNvSpPr>
            <a:spLocks noGrp="1"/>
          </p:cNvSpPr>
          <p:nvPr>
            <p:ph type="ftr" sz="quarter" idx="15"/>
          </p:nvPr>
        </p:nvSpPr>
        <p:spPr/>
        <p:txBody>
          <a:bodyPr/>
          <a:lstStyle/>
          <a:p>
            <a:endParaRPr lang="de-AT" dirty="0"/>
          </a:p>
        </p:txBody>
      </p:sp>
      <p:sp>
        <p:nvSpPr>
          <p:cNvPr id="12" name="Foliennummernplatzhalter 11"/>
          <p:cNvSpPr>
            <a:spLocks noGrp="1"/>
          </p:cNvSpPr>
          <p:nvPr>
            <p:ph type="sldNum" sz="quarter" idx="16"/>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
        <p:nvSpPr>
          <p:cNvPr id="14" name="Textplatzhalter 2"/>
          <p:cNvSpPr>
            <a:spLocks noGrp="1"/>
          </p:cNvSpPr>
          <p:nvPr>
            <p:ph type="body" idx="17" hasCustomPrompt="1"/>
          </p:nvPr>
        </p:nvSpPr>
        <p:spPr bwMode="gray">
          <a:xfrm>
            <a:off x="4727894" y="1344613"/>
            <a:ext cx="3960811" cy="533136"/>
          </a:xfrm>
          <a:solidFill>
            <a:schemeClr val="accent1"/>
          </a:solidFill>
          <a:ln>
            <a:solidFill>
              <a:schemeClr val="accent1"/>
            </a:solidFill>
          </a:ln>
        </p:spPr>
        <p:style>
          <a:lnRef idx="2">
            <a:schemeClr val="accent3">
              <a:shade val="50000"/>
            </a:schemeClr>
          </a:lnRef>
          <a:fillRef idx="1">
            <a:schemeClr val="accent3"/>
          </a:fillRef>
          <a:effectRef idx="0">
            <a:schemeClr val="accent3"/>
          </a:effectRef>
          <a:fontRef idx="none"/>
        </p:style>
        <p:txBody>
          <a:bodyPr anchor="ctr" anchorCtr="0">
            <a:noAutofit/>
          </a:bodyPr>
          <a:lstStyle>
            <a:lvl1pPr marL="92066" indent="0">
              <a:buNone/>
              <a:tabLst/>
              <a:defRPr sz="1800" b="1" baseline="0">
                <a:solidFill>
                  <a:schemeClr val="bg1"/>
                </a:solidFill>
                <a:latin typeface="+mj-lt"/>
              </a:defRPr>
            </a:lvl1pPr>
            <a:lvl2pPr marL="457153" indent="0">
              <a:buNone/>
              <a:defRPr sz="2000" b="1"/>
            </a:lvl2pPr>
            <a:lvl3pPr marL="914306" indent="0">
              <a:buNone/>
              <a:defRPr sz="1800" b="1"/>
            </a:lvl3pPr>
            <a:lvl4pPr marL="1371460" indent="0">
              <a:buNone/>
              <a:defRPr sz="1600" b="1"/>
            </a:lvl4pPr>
            <a:lvl5pPr marL="1828613" indent="0">
              <a:buNone/>
              <a:defRPr sz="1600" b="1"/>
            </a:lvl5pPr>
            <a:lvl6pPr marL="2285767" indent="0">
              <a:buNone/>
              <a:defRPr sz="1600" b="1"/>
            </a:lvl6pPr>
            <a:lvl7pPr marL="2742920" indent="0">
              <a:buNone/>
              <a:defRPr sz="1600" b="1"/>
            </a:lvl7pPr>
            <a:lvl8pPr marL="3200073" indent="0">
              <a:buNone/>
              <a:defRPr sz="1600" b="1"/>
            </a:lvl8pPr>
            <a:lvl9pPr marL="3657227" indent="0">
              <a:buNone/>
              <a:defRPr sz="1600" b="1"/>
            </a:lvl9pPr>
          </a:lstStyle>
          <a:p>
            <a:pPr lvl="0"/>
            <a:r>
              <a:rPr lang="de-AT" dirty="0"/>
              <a:t>Text hier einfügen</a:t>
            </a:r>
          </a:p>
        </p:txBody>
      </p:sp>
    </p:spTree>
  </p:cSld>
  <p:clrMapOvr>
    <a:masterClrMapping/>
  </p:clrMapOvr>
  <p:transition>
    <p:fade/>
  </p:transition>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Abschlussfolie">
    <p:spTree>
      <p:nvGrpSpPr>
        <p:cNvPr id="1" name=""/>
        <p:cNvGrpSpPr/>
        <p:nvPr/>
      </p:nvGrpSpPr>
      <p:grpSpPr>
        <a:xfrm>
          <a:off x="0" y="0"/>
          <a:ext cx="0" cy="0"/>
          <a:chOff x="0" y="0"/>
          <a:chExt cx="0" cy="0"/>
        </a:xfrm>
      </p:grpSpPr>
      <p:sp>
        <p:nvSpPr>
          <p:cNvPr id="5" name="Rechteck 4"/>
          <p:cNvSpPr/>
          <p:nvPr/>
        </p:nvSpPr>
        <p:spPr>
          <a:xfrm>
            <a:off x="467544" y="1964530"/>
            <a:ext cx="4319712" cy="2716954"/>
          </a:xfrm>
          <a:prstGeom prst="rect">
            <a:avLst/>
          </a:prstGeom>
          <a:ln w="12700">
            <a:solidFill>
              <a:schemeClr val="bg1">
                <a:lumMod val="50000"/>
              </a:schemeClr>
            </a:solidFill>
          </a:ln>
          <a:effectLst/>
        </p:spPr>
        <p:style>
          <a:lnRef idx="2">
            <a:schemeClr val="dk1"/>
          </a:lnRef>
          <a:fillRef idx="1">
            <a:schemeClr val="lt1"/>
          </a:fillRef>
          <a:effectRef idx="0">
            <a:schemeClr val="dk1"/>
          </a:effectRef>
          <a:fontRef idx="minor">
            <a:schemeClr val="dk1"/>
          </a:fontRef>
        </p:style>
        <p:txBody>
          <a:bodyPr lIns="91431" tIns="45715" rIns="91431" bIns="45715" rtlCol="0" anchor="ctr"/>
          <a:lstStyle/>
          <a:p>
            <a:pPr algn="ctr"/>
            <a:endParaRPr lang="de-AT" dirty="0"/>
          </a:p>
        </p:txBody>
      </p:sp>
      <p:pic>
        <p:nvPicPr>
          <p:cNvPr id="7" name="Grafik 6" descr="Logo-für-VK.png"/>
          <p:cNvPicPr>
            <a:picLocks noChangeAspect="1"/>
          </p:cNvPicPr>
          <p:nvPr/>
        </p:nvPicPr>
        <p:blipFill>
          <a:blip r:embed="rId2" cstate="print"/>
          <a:stretch>
            <a:fillRect/>
          </a:stretch>
        </p:blipFill>
        <p:spPr>
          <a:xfrm>
            <a:off x="611560" y="2127250"/>
            <a:ext cx="492443" cy="2252663"/>
          </a:xfrm>
          <a:prstGeom prst="rect">
            <a:avLst/>
          </a:prstGeom>
        </p:spPr>
      </p:pic>
      <p:sp>
        <p:nvSpPr>
          <p:cNvPr id="11" name="Textplatzhalter 10"/>
          <p:cNvSpPr>
            <a:spLocks noGrp="1"/>
          </p:cNvSpPr>
          <p:nvPr>
            <p:ph type="body" sz="quarter" idx="10" hasCustomPrompt="1"/>
          </p:nvPr>
        </p:nvSpPr>
        <p:spPr>
          <a:xfrm>
            <a:off x="1684020" y="2559843"/>
            <a:ext cx="2763926" cy="1811291"/>
          </a:xfrm>
        </p:spPr>
        <p:txBody>
          <a:bodyPr>
            <a:normAutofit/>
          </a:bodyPr>
          <a:lstStyle>
            <a:lvl1pPr marL="0" marR="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sz="1100" baseline="0"/>
            </a:lvl1pPr>
            <a:lvl2pPr marL="0" indent="0">
              <a:buNone/>
              <a:defRPr/>
            </a:lvl2pPr>
            <a:lvl3pPr marL="0" indent="0">
              <a:buNone/>
              <a:defRPr/>
            </a:lvl3pPr>
            <a:lvl4pPr marL="0" indent="0">
              <a:buNone/>
              <a:defRPr/>
            </a:lvl4pPr>
            <a:lvl5pPr marL="0" indent="0">
              <a:buNone/>
              <a:defRPr/>
            </a:lvl5pPr>
          </a:lstStyle>
          <a:p>
            <a:pPr marL="0" marR="0" lvl="0" indent="0" algn="l" defTabSz="914306" rtl="0" eaLnBrk="1" fontAlgn="auto" latinLnBrk="0" hangingPunct="1">
              <a:lnSpc>
                <a:spcPct val="100000"/>
              </a:lnSpc>
              <a:spcBef>
                <a:spcPts val="0"/>
              </a:spcBef>
              <a:spcAft>
                <a:spcPts val="0"/>
              </a:spcAft>
              <a:buClr>
                <a:srgbClr val="4B2582"/>
              </a:buClr>
              <a:buSzTx/>
              <a:buFont typeface="Wingdings" pitchFamily="2" charset="2"/>
              <a:buNone/>
              <a:tabLst/>
              <a:defRPr/>
            </a:pPr>
            <a:r>
              <a:rPr kumimoji="0" lang="de-AT" sz="1000" b="0" i="0" u="none" strike="noStrike" kern="1200" cap="none" spc="0" normalizeH="0" baseline="0" noProof="0" dirty="0">
                <a:ln>
                  <a:noFill/>
                </a:ln>
                <a:solidFill>
                  <a:srgbClr val="000000"/>
                </a:solidFill>
                <a:effectLst/>
                <a:uLnTx/>
                <a:uFillTx/>
                <a:latin typeface="+mn-lt"/>
                <a:ea typeface="+mn-ea"/>
                <a:cs typeface="+mn-cs"/>
              </a:rPr>
              <a:t>Hier Adressdaten eingeben</a:t>
            </a:r>
          </a:p>
        </p:txBody>
      </p:sp>
      <p:sp>
        <p:nvSpPr>
          <p:cNvPr id="8" name="Datumsplatzhalter 7"/>
          <p:cNvSpPr>
            <a:spLocks noGrp="1"/>
          </p:cNvSpPr>
          <p:nvPr>
            <p:ph type="dt" sz="half" idx="11"/>
          </p:nvPr>
        </p:nvSpPr>
        <p:spPr/>
        <p:txBody>
          <a:bodyPr/>
          <a:lstStyle/>
          <a:p>
            <a:endParaRPr lang="de-AT" dirty="0"/>
          </a:p>
        </p:txBody>
      </p:sp>
      <p:sp>
        <p:nvSpPr>
          <p:cNvPr id="9" name="Fußzeilenplatzhalter 8"/>
          <p:cNvSpPr>
            <a:spLocks noGrp="1"/>
          </p:cNvSpPr>
          <p:nvPr>
            <p:ph type="ftr" sz="quarter" idx="12"/>
          </p:nvPr>
        </p:nvSpPr>
        <p:spPr/>
        <p:txBody>
          <a:bodyPr/>
          <a:lstStyle/>
          <a:p>
            <a:endParaRPr lang="de-AT" dirty="0"/>
          </a:p>
        </p:txBody>
      </p:sp>
      <p:sp>
        <p:nvSpPr>
          <p:cNvPr id="10" name="Foliennummernplatzhalter 9"/>
          <p:cNvSpPr>
            <a:spLocks noGrp="1"/>
          </p:cNvSpPr>
          <p:nvPr>
            <p:ph type="sldNum" sz="quarter" idx="13"/>
          </p:nvPr>
        </p:nvSpPr>
        <p:spPr/>
        <p:txBody>
          <a:bodyPr/>
          <a:lstStyle/>
          <a:p>
            <a:r>
              <a:rPr lang="de-AT" dirty="0"/>
              <a:t>SEITE </a:t>
            </a:r>
            <a:fld id="{BE3DC40E-DBBE-4E2D-9EEC-FBF0DA0E9179}" type="slidenum">
              <a:rPr lang="de-AT" smtClean="0"/>
              <a:t>‹Nr.›</a:t>
            </a:fld>
            <a:endParaRPr lang="de-AT" dirty="0"/>
          </a:p>
        </p:txBody>
      </p:sp>
    </p:spTree>
  </p:cSld>
  <p:clrMapOvr>
    <a:masterClrMapping/>
  </p:clrMapOvr>
  <p:transition>
    <p:fade/>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elfolie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4" name="Gruppieren 3">
            <a:extLst>
              <a:ext uri="{FF2B5EF4-FFF2-40B4-BE49-F238E27FC236}">
                <a16:creationId xmlns:a16="http://schemas.microsoft.com/office/drawing/2014/main" id="{56A3FCC5-1509-445E-BE36-5F597590EDBB}"/>
              </a:ext>
            </a:extLst>
          </p:cNvPr>
          <p:cNvGrpSpPr/>
          <p:nvPr userDrawn="1"/>
        </p:nvGrpSpPr>
        <p:grpSpPr>
          <a:xfrm>
            <a:off x="287338" y="603319"/>
            <a:ext cx="8552850" cy="1731679"/>
            <a:chOff x="287338" y="603319"/>
            <a:chExt cx="8552850" cy="1731679"/>
          </a:xfrm>
        </p:grpSpPr>
        <p:sp>
          <p:nvSpPr>
            <p:cNvPr id="13" name="Rechteck 12"/>
            <p:cNvSpPr/>
            <p:nvPr userDrawn="1"/>
          </p:nvSpPr>
          <p:spPr>
            <a:xfrm>
              <a:off x="6192000" y="603319"/>
              <a:ext cx="2648188" cy="1731679"/>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5" name="Rechteck 14"/>
            <p:cNvSpPr/>
            <p:nvPr userDrawn="1"/>
          </p:nvSpPr>
          <p:spPr bwMode="blackWhite">
            <a:xfrm>
              <a:off x="287338" y="603319"/>
              <a:ext cx="5904662" cy="1731679"/>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userDrawn="1">
            <p:ph type="ctrTitle" hasCustomPrompt="1"/>
          </p:nvPr>
        </p:nvSpPr>
        <p:spPr bwMode="black">
          <a:xfrm>
            <a:off x="605408" y="1296154"/>
            <a:ext cx="5466982"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userDrawn="1">
            <p:ph type="subTitle" idx="1" hasCustomPrompt="1"/>
          </p:nvPr>
        </p:nvSpPr>
        <p:spPr bwMode="black">
          <a:xfrm>
            <a:off x="605408" y="993080"/>
            <a:ext cx="5466982"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userDrawn="1">
            <p:ph type="body" sz="quarter" idx="11"/>
          </p:nvPr>
        </p:nvSpPr>
        <p:spPr bwMode="white">
          <a:xfrm>
            <a:off x="287338" y="2642906"/>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userDrawn="1">
            <p:ph type="body" sz="quarter" idx="12" hasCustomPrompt="1"/>
          </p:nvPr>
        </p:nvSpPr>
        <p:spPr bwMode="auto">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21" name="Grafik 20">
            <a:extLst>
              <a:ext uri="{FF2B5EF4-FFF2-40B4-BE49-F238E27FC236}">
                <a16:creationId xmlns:a16="http://schemas.microsoft.com/office/drawing/2014/main" id="{2D5C1542-29B8-4AE1-B0C9-CD406CE5EF8B}"/>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59234A93-CFFB-4237-9659-D02118469D89}"/>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cSld>
  <p:clrMapOvr>
    <a:masterClrMapping/>
  </p:clrMapOvr>
  <p:transition>
    <p:fade/>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el und Inhalt">
    <p:spTree>
      <p:nvGrpSpPr>
        <p:cNvPr id="1" name=""/>
        <p:cNvGrpSpPr/>
        <p:nvPr/>
      </p:nvGrpSpPr>
      <p:grpSpPr>
        <a:xfrm>
          <a:off x="0" y="0"/>
          <a:ext cx="0" cy="0"/>
          <a:chOff x="0" y="0"/>
          <a:chExt cx="0" cy="0"/>
        </a:xfrm>
      </p:grpSpPr>
      <p:sp>
        <p:nvSpPr>
          <p:cNvPr id="3" name="Inhaltsplatzhalter 2"/>
          <p:cNvSpPr>
            <a:spLocks noGrp="1"/>
          </p:cNvSpPr>
          <p:nvPr>
            <p:ph idx="1" hasCustomPrompt="1"/>
          </p:nvPr>
        </p:nvSpPr>
        <p:spPr>
          <a:xfrm>
            <a:off x="462019" y="1344613"/>
            <a:ext cx="7759644" cy="3853905"/>
          </a:xfrm>
        </p:spPr>
        <p:txBody>
          <a:bodyPr lIns="0" rIns="0">
            <a:normAutofit/>
          </a:bodyPr>
          <a:lstStyle>
            <a:lvl1pPr>
              <a:defRPr sz="1600"/>
            </a:lvl1pPr>
            <a:lvl2pPr>
              <a:defRPr sz="1500"/>
            </a:lvl2pPr>
            <a:lvl3pPr>
              <a:defRPr sz="1400"/>
            </a:lvl3pPr>
            <a:lvl4pPr>
              <a:defRPr sz="1200"/>
            </a:lvl4pPr>
            <a:lvl5pPr>
              <a:defRPr sz="1200"/>
            </a:lvl5pPr>
          </a:lstStyle>
          <a:p>
            <a:pPr lvl="0"/>
            <a:r>
              <a:rPr lang="de-AT" dirty="0"/>
              <a:t>Textmasterformat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4" name="Datumsplatzhalter 3"/>
          <p:cNvSpPr>
            <a:spLocks noGrp="1"/>
          </p:cNvSpPr>
          <p:nvPr>
            <p:ph type="dt" sz="half" idx="10"/>
          </p:nvPr>
        </p:nvSpPr>
        <p:spPr/>
        <p:txBody>
          <a:bodyPr/>
          <a:lstStyle/>
          <a:p>
            <a:endParaRPr lang="de-AT" dirty="0"/>
          </a:p>
        </p:txBody>
      </p:sp>
      <p:sp>
        <p:nvSpPr>
          <p:cNvPr id="8" name="Fußzeilenplatzhalter 7"/>
          <p:cNvSpPr>
            <a:spLocks noGrp="1"/>
          </p:cNvSpPr>
          <p:nvPr>
            <p:ph type="ftr" sz="quarter" idx="11"/>
          </p:nvPr>
        </p:nvSpPr>
        <p:spPr/>
        <p:txBody>
          <a:bodyPr/>
          <a:lstStyle/>
          <a:p>
            <a:endParaRPr lang="de-AT" dirty="0"/>
          </a:p>
        </p:txBody>
      </p:sp>
      <p:sp>
        <p:nvSpPr>
          <p:cNvPr id="9" name="Foliennummernplatzhalter 8"/>
          <p:cNvSpPr>
            <a:spLocks noGrp="1"/>
          </p:cNvSpPr>
          <p:nvPr>
            <p:ph type="sldNum" sz="quarter" idx="12"/>
          </p:nvPr>
        </p:nvSpPr>
        <p:spPr/>
        <p:txBody>
          <a:bodyPr/>
          <a:lstStyle/>
          <a:p>
            <a:r>
              <a:rPr lang="de-AT" dirty="0"/>
              <a:t>SEITE </a:t>
            </a:r>
            <a:fld id="{BE3DC40E-DBBE-4E2D-9EEC-FBF0DA0E9179}" type="slidenum">
              <a:rPr lang="de-AT" smtClean="0"/>
              <a:t>‹Nr.›</a:t>
            </a:fld>
            <a:endParaRPr lang="de-AT" dirty="0"/>
          </a:p>
        </p:txBody>
      </p:sp>
      <p:sp>
        <p:nvSpPr>
          <p:cNvPr id="2" name="Titel 1"/>
          <p:cNvSpPr>
            <a:spLocks noGrp="1"/>
          </p:cNvSpPr>
          <p:nvPr>
            <p:ph type="title"/>
          </p:nvPr>
        </p:nvSpPr>
        <p:spPr/>
        <p:txBody>
          <a:bodyPr/>
          <a:lstStyle/>
          <a:p>
            <a:r>
              <a:rPr lang="de-DE"/>
              <a:t>Titelmasterformat durch Klicken bearbeiten</a:t>
            </a:r>
            <a:endParaRPr lang="de-AT" dirty="0"/>
          </a:p>
        </p:txBody>
      </p:sp>
    </p:spTree>
  </p:cSld>
  <p:clrMapOvr>
    <a:masterClrMapping/>
  </p:clrMapOvr>
  <p:transition>
    <p:fade/>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p:spTree>
      <p:nvGrpSpPr>
        <p:cNvPr id="1" name=""/>
        <p:cNvGrpSpPr/>
        <p:nvPr/>
      </p:nvGrpSpPr>
      <p:grpSpPr>
        <a:xfrm>
          <a:off x="0" y="0"/>
          <a:ext cx="0" cy="0"/>
          <a:chOff x="0" y="0"/>
          <a:chExt cx="0" cy="0"/>
        </a:xfrm>
      </p:grpSpPr>
      <p:grpSp>
        <p:nvGrpSpPr>
          <p:cNvPr id="12" name="Gruppieren 11"/>
          <p:cNvGrpSpPr/>
          <p:nvPr userDrawn="1"/>
        </p:nvGrpSpPr>
        <p:grpSpPr>
          <a:xfrm>
            <a:off x="287338" y="603319"/>
            <a:ext cx="8552850" cy="2037600"/>
            <a:chOff x="287338" y="603319"/>
            <a:chExt cx="8552850" cy="2037600"/>
          </a:xfrm>
        </p:grpSpPr>
        <p:sp>
          <p:nvSpPr>
            <p:cNvPr id="16" name="Rechteck 15"/>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4"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0"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3"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5"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8" name="Grafik 17">
            <a:extLst>
              <a:ext uri="{FF2B5EF4-FFF2-40B4-BE49-F238E27FC236}">
                <a16:creationId xmlns:a16="http://schemas.microsoft.com/office/drawing/2014/main" id="{0B662EC1-7F7E-4F35-9E96-6A1231005353}"/>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7CB48493-A0F2-468C-986D-2A150B5DEFBA}"/>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7341" y="5129960"/>
            <a:ext cx="1831485" cy="317581"/>
          </a:xfrm>
          <a:prstGeom prst="rect">
            <a:avLst/>
          </a:prstGeom>
        </p:spPr>
      </p:pic>
    </p:spTree>
    <p:extLst>
      <p:ext uri="{BB962C8B-B14F-4D97-AF65-F5344CB8AC3E}">
        <p14:creationId xmlns:p14="http://schemas.microsoft.com/office/powerpoint/2010/main" val="154679611"/>
      </p:ext>
    </p:extLst>
  </p:cSld>
  <p:clrMapOvr>
    <a:masterClrMapping/>
  </p:clrMapOvr>
  <p:transition>
    <p:fade/>
  </p:transition>
  <p:extLst>
    <p:ext uri="{DCECCB84-F9BA-43D5-87BE-67443E8EF086}">
      <p15:sldGuideLst xmlns:p15="http://schemas.microsoft.com/office/powerpoint/2012/main">
        <p15:guide id="1" pos="4137" userDrawn="1">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elfolie ohne Bild kurz">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solidFill>
            <a:ln>
              <a:solidFill>
                <a:schemeClr val="accent1"/>
              </a:solid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4"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6" name="Grafik 15">
            <a:extLst>
              <a:ext uri="{FF2B5EF4-FFF2-40B4-BE49-F238E27FC236}">
                <a16:creationId xmlns:a16="http://schemas.microsoft.com/office/drawing/2014/main" id="{68921D79-517C-4187-882B-8B1EFDBF5E9B}"/>
              </a:ext>
            </a:extLst>
          </p:cNvPr>
          <p:cNvPicPr>
            <a:picLocks noChangeAspect="1"/>
          </p:cNvPicPr>
          <p:nvPr userDrawn="1"/>
        </p:nvPicPr>
        <p:blipFill>
          <a:blip r:embed="rId2"/>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003EC835-F8EC-46FF-A7D8-2C72534AF74D}"/>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6617341" y="5129960"/>
            <a:ext cx="1831485" cy="317581"/>
          </a:xfrm>
          <a:prstGeom prst="rect">
            <a:avLst/>
          </a:prstGeom>
        </p:spPr>
      </p:pic>
    </p:spTree>
    <p:extLst>
      <p:ext uri="{BB962C8B-B14F-4D97-AF65-F5344CB8AC3E}">
        <p14:creationId xmlns:p14="http://schemas.microsoft.com/office/powerpoint/2010/main" val="1919268004"/>
      </p:ext>
    </p:extLst>
  </p:cSld>
  <p:clrMapOvr>
    <a:masterClrMapping/>
  </p:clrMapOvr>
  <p:transition>
    <p:fade/>
  </p:transition>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elfolie Bild 2">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9" name="Gruppieren 18"/>
          <p:cNvGrpSpPr/>
          <p:nvPr userDrawn="1"/>
        </p:nvGrpSpPr>
        <p:grpSpPr>
          <a:xfrm>
            <a:off x="287338" y="603319"/>
            <a:ext cx="8552850" cy="2037600"/>
            <a:chOff x="287338" y="603319"/>
            <a:chExt cx="8552850" cy="2037600"/>
          </a:xfrm>
        </p:grpSpPr>
        <p:sp>
          <p:nvSpPr>
            <p:cNvPr id="21" name="Rechteck 20"/>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22" name="Rechteck 21"/>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6"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7"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2" name="Grafik 11">
            <a:extLst>
              <a:ext uri="{FF2B5EF4-FFF2-40B4-BE49-F238E27FC236}">
                <a16:creationId xmlns:a16="http://schemas.microsoft.com/office/drawing/2014/main" id="{FF116690-1CA5-4CDF-B922-0BB3C7E0606A}"/>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E92C9326-2A46-4857-9E76-0DB2F283D628}"/>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0"/>
          </a:xfrm>
          <a:prstGeom prst="rect">
            <a:avLst/>
          </a:prstGeom>
        </p:spPr>
      </p:pic>
    </p:spTree>
    <p:extLst>
      <p:ext uri="{BB962C8B-B14F-4D97-AF65-F5344CB8AC3E}">
        <p14:creationId xmlns:p14="http://schemas.microsoft.com/office/powerpoint/2010/main" val="3042078111"/>
      </p:ext>
    </p:extLst>
  </p:cSld>
  <p:clrMapOvr>
    <a:masterClrMapping/>
  </p:clrMapOvr>
  <p:transition>
    <p:fade/>
  </p:transition>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Titelfolie Bild 2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5" name="Rechteck 14"/>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tx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A475DBF-FF8A-499C-9A9D-A1690ED33618}"/>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D71C56E8-CA3B-4481-B593-3FAEA5B89384}"/>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0"/>
          </a:xfrm>
          <a:prstGeom prst="rect">
            <a:avLst/>
          </a:prstGeom>
        </p:spPr>
      </p:pic>
    </p:spTree>
    <p:extLst>
      <p:ext uri="{BB962C8B-B14F-4D97-AF65-F5344CB8AC3E}">
        <p14:creationId xmlns:p14="http://schemas.microsoft.com/office/powerpoint/2010/main" val="1441666851"/>
      </p:ext>
    </p:extLst>
  </p:cSld>
  <p:clrMapOvr>
    <a:masterClrMapping/>
  </p:clrMapOvr>
  <p:transition>
    <p:fade/>
  </p:transition>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Titelfolie Bild 3">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6" name="Gruppieren 15"/>
          <p:cNvGrpSpPr/>
          <p:nvPr userDrawn="1"/>
        </p:nvGrpSpPr>
        <p:grpSpPr>
          <a:xfrm>
            <a:off x="287338" y="603319"/>
            <a:ext cx="8552850" cy="2037600"/>
            <a:chOff x="287338" y="603319"/>
            <a:chExt cx="8552850" cy="2037600"/>
          </a:xfrm>
        </p:grpSpPr>
        <p:sp>
          <p:nvSpPr>
            <p:cNvPr id="17" name="Rechteck 16"/>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8" name="Rechteck 17"/>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10" name="Textplatzhalter 9"/>
          <p:cNvSpPr>
            <a:spLocks noGrp="1"/>
          </p:cNvSpPr>
          <p:nvPr>
            <p:ph type="body" sz="quarter" idx="11"/>
          </p:nvPr>
        </p:nvSpPr>
        <p:spPr bwMode="white">
          <a:xfrm>
            <a:off x="287338" y="2941638"/>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4"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sp>
        <p:nvSpPr>
          <p:cNvPr id="12" name="Titel 1"/>
          <p:cNvSpPr>
            <a:spLocks noGrp="1"/>
          </p:cNvSpPr>
          <p:nvPr>
            <p:ph type="ctrTitle" hasCustomPrompt="1"/>
          </p:nvPr>
        </p:nvSpPr>
        <p:spPr bwMode="black">
          <a:xfrm>
            <a:off x="605406" y="1301365"/>
            <a:ext cx="5436000" cy="1026000"/>
          </a:xfrm>
          <a:prstGeom prst="rect">
            <a:avLst/>
          </a:prstGeom>
        </p:spPr>
        <p:txBody>
          <a:bodyPr tIns="0" anchor="ctr"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Maximal zweizeiligen </a:t>
            </a:r>
            <a:br>
              <a:rPr lang="de-AT" dirty="0"/>
            </a:br>
            <a:r>
              <a:rPr lang="de-AT" dirty="0"/>
              <a:t>Titel eingeben</a:t>
            </a:r>
          </a:p>
        </p:txBody>
      </p:sp>
      <p:sp>
        <p:nvSpPr>
          <p:cNvPr id="13" name="Untertitel 2"/>
          <p:cNvSpPr>
            <a:spLocks noGrp="1"/>
          </p:cNvSpPr>
          <p:nvPr>
            <p:ph type="subTitle" idx="1" hasCustomPrompt="1"/>
          </p:nvPr>
        </p:nvSpPr>
        <p:spPr bwMode="black">
          <a:xfrm>
            <a:off x="605406" y="993080"/>
            <a:ext cx="5436000" cy="351533"/>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pic>
        <p:nvPicPr>
          <p:cNvPr id="15" name="Grafik 14">
            <a:extLst>
              <a:ext uri="{FF2B5EF4-FFF2-40B4-BE49-F238E27FC236}">
                <a16:creationId xmlns:a16="http://schemas.microsoft.com/office/drawing/2014/main" id="{56068296-11E8-4929-AA24-078FC628B7BD}"/>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1" name="Grafik 10">
            <a:extLst>
              <a:ext uri="{FF2B5EF4-FFF2-40B4-BE49-F238E27FC236}">
                <a16:creationId xmlns:a16="http://schemas.microsoft.com/office/drawing/2014/main" id="{B6EC7758-8011-47AD-A756-F263091D5BBC}"/>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4188316379"/>
      </p:ext>
    </p:extLst>
  </p:cSld>
  <p:clrMapOvr>
    <a:masterClrMapping/>
  </p:clrMapOvr>
  <p:transition>
    <p:fade/>
  </p:transition>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Titelfolie Bild 3 kurz">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grpSp>
        <p:nvGrpSpPr>
          <p:cNvPr id="13" name="Gruppieren 12"/>
          <p:cNvGrpSpPr/>
          <p:nvPr userDrawn="1"/>
        </p:nvGrpSpPr>
        <p:grpSpPr>
          <a:xfrm>
            <a:off x="287338" y="603319"/>
            <a:ext cx="8552850" cy="1731679"/>
            <a:chOff x="287338" y="603319"/>
            <a:chExt cx="8552850" cy="2037600"/>
          </a:xfrm>
        </p:grpSpPr>
        <p:sp>
          <p:nvSpPr>
            <p:cNvPr id="14" name="Rechteck 13"/>
            <p:cNvSpPr/>
            <p:nvPr userDrawn="1"/>
          </p:nvSpPr>
          <p:spPr>
            <a:xfrm>
              <a:off x="6192000" y="603319"/>
              <a:ext cx="2648188" cy="2037600"/>
            </a:xfrm>
            <a:prstGeom prst="rect">
              <a:avLst/>
            </a:prstGeom>
            <a:solidFill>
              <a:schemeClr val="bg1"/>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sp>
          <p:nvSpPr>
            <p:cNvPr id="17" name="Rechteck 16"/>
            <p:cNvSpPr/>
            <p:nvPr userDrawn="1"/>
          </p:nvSpPr>
          <p:spPr bwMode="blackWhite">
            <a:xfrm>
              <a:off x="287338" y="603319"/>
              <a:ext cx="5904662" cy="2037600"/>
            </a:xfrm>
            <a:prstGeom prst="rect">
              <a:avLst/>
            </a:prstGeom>
            <a:solidFill>
              <a:srgbClr val="0096D3">
                <a:alpha val="89804"/>
              </a:srgbClr>
            </a:solidFill>
            <a:ln>
              <a:noFill/>
            </a:ln>
          </p:spPr>
          <p:style>
            <a:lnRef idx="3">
              <a:schemeClr val="lt1"/>
            </a:lnRef>
            <a:fillRef idx="1">
              <a:schemeClr val="accent1"/>
            </a:fillRef>
            <a:effectRef idx="1">
              <a:schemeClr val="accent1"/>
            </a:effectRef>
            <a:fontRef idx="minor">
              <a:schemeClr val="lt1"/>
            </a:fontRef>
          </p:style>
          <p:txBody>
            <a:bodyPr rtlCol="0" anchor="ctr"/>
            <a:lstStyle/>
            <a:p>
              <a:pPr algn="ctr"/>
              <a:endParaRPr lang="de-AT" dirty="0"/>
            </a:p>
          </p:txBody>
        </p:sp>
      </p:grpSp>
      <p:sp>
        <p:nvSpPr>
          <p:cNvPr id="2" name="Titel 1"/>
          <p:cNvSpPr>
            <a:spLocks noGrp="1"/>
          </p:cNvSpPr>
          <p:nvPr>
            <p:ph type="ctrTitle" hasCustomPrompt="1"/>
          </p:nvPr>
        </p:nvSpPr>
        <p:spPr bwMode="black">
          <a:xfrm>
            <a:off x="605407" y="1296154"/>
            <a:ext cx="5436000" cy="516714"/>
          </a:xfrm>
          <a:prstGeom prst="rect">
            <a:avLst/>
          </a:prstGeom>
        </p:spPr>
        <p:txBody>
          <a:bodyPr tIns="0" anchor="b" anchorCtr="0">
            <a:noAutofit/>
          </a:bodyPr>
          <a:lstStyle>
            <a:lvl1pPr algn="l">
              <a:lnSpc>
                <a:spcPct val="100000"/>
              </a:lnSpc>
              <a:defRPr sz="3200" b="1" i="0" baseline="0">
                <a:solidFill>
                  <a:schemeClr val="bg1"/>
                </a:solidFill>
                <a:latin typeface="Georgia" charset="0"/>
                <a:ea typeface="Georgia" charset="0"/>
                <a:cs typeface="Georgia" charset="0"/>
              </a:defRPr>
            </a:lvl1pPr>
          </a:lstStyle>
          <a:p>
            <a:r>
              <a:rPr lang="de-AT" dirty="0"/>
              <a:t>Einzeiligen Titel eingeben</a:t>
            </a:r>
          </a:p>
        </p:txBody>
      </p:sp>
      <p:sp>
        <p:nvSpPr>
          <p:cNvPr id="3" name="Untertitel 2"/>
          <p:cNvSpPr>
            <a:spLocks noGrp="1"/>
          </p:cNvSpPr>
          <p:nvPr>
            <p:ph type="subTitle" idx="1" hasCustomPrompt="1"/>
          </p:nvPr>
        </p:nvSpPr>
        <p:spPr bwMode="black">
          <a:xfrm>
            <a:off x="605407" y="993080"/>
            <a:ext cx="5436000" cy="304511"/>
          </a:xfrm>
        </p:spPr>
        <p:txBody>
          <a:bodyPr tIns="0" bIns="0">
            <a:noAutofit/>
          </a:bodyPr>
          <a:lstStyle>
            <a:lvl1pPr marL="0" indent="0" algn="l">
              <a:lnSpc>
                <a:spcPct val="100000"/>
              </a:lnSpc>
              <a:buNone/>
              <a:defRPr sz="1800" b="1" i="0">
                <a:solidFill>
                  <a:schemeClr val="tx1"/>
                </a:solidFill>
                <a:latin typeface="Verdana" charset="0"/>
                <a:ea typeface="Verdana" charset="0"/>
                <a:cs typeface="Verdana" charset="0"/>
              </a:defRPr>
            </a:lvl1pPr>
            <a:lvl2pPr marL="457153" indent="0" algn="ctr">
              <a:buNone/>
              <a:defRPr>
                <a:solidFill>
                  <a:schemeClr val="tx1">
                    <a:tint val="75000"/>
                  </a:schemeClr>
                </a:solidFill>
              </a:defRPr>
            </a:lvl2pPr>
            <a:lvl3pPr marL="914306" indent="0" algn="ctr">
              <a:buNone/>
              <a:defRPr>
                <a:solidFill>
                  <a:schemeClr val="tx1">
                    <a:tint val="75000"/>
                  </a:schemeClr>
                </a:solidFill>
              </a:defRPr>
            </a:lvl3pPr>
            <a:lvl4pPr marL="1371460" indent="0" algn="ctr">
              <a:buNone/>
              <a:defRPr>
                <a:solidFill>
                  <a:schemeClr val="tx1">
                    <a:tint val="75000"/>
                  </a:schemeClr>
                </a:solidFill>
              </a:defRPr>
            </a:lvl4pPr>
            <a:lvl5pPr marL="1828613" indent="0" algn="ctr">
              <a:buNone/>
              <a:defRPr>
                <a:solidFill>
                  <a:schemeClr val="tx1">
                    <a:tint val="75000"/>
                  </a:schemeClr>
                </a:solidFill>
              </a:defRPr>
            </a:lvl5pPr>
            <a:lvl6pPr marL="2285767" indent="0" algn="ctr">
              <a:buNone/>
              <a:defRPr>
                <a:solidFill>
                  <a:schemeClr val="tx1">
                    <a:tint val="75000"/>
                  </a:schemeClr>
                </a:solidFill>
              </a:defRPr>
            </a:lvl6pPr>
            <a:lvl7pPr marL="2742920" indent="0" algn="ctr">
              <a:buNone/>
              <a:defRPr>
                <a:solidFill>
                  <a:schemeClr val="tx1">
                    <a:tint val="75000"/>
                  </a:schemeClr>
                </a:solidFill>
              </a:defRPr>
            </a:lvl7pPr>
            <a:lvl8pPr marL="3200073" indent="0" algn="ctr">
              <a:buNone/>
              <a:defRPr>
                <a:solidFill>
                  <a:schemeClr val="tx1">
                    <a:tint val="75000"/>
                  </a:schemeClr>
                </a:solidFill>
              </a:defRPr>
            </a:lvl8pPr>
            <a:lvl9pPr marL="3657227" indent="0" algn="ctr">
              <a:buNone/>
              <a:defRPr>
                <a:solidFill>
                  <a:schemeClr val="tx1">
                    <a:tint val="75000"/>
                  </a:schemeClr>
                </a:solidFill>
              </a:defRPr>
            </a:lvl9pPr>
          </a:lstStyle>
          <a:p>
            <a:r>
              <a:rPr lang="de-AT" dirty="0"/>
              <a:t>Bei Bedarf Untertitel hier eingeben</a:t>
            </a:r>
          </a:p>
        </p:txBody>
      </p:sp>
      <p:sp>
        <p:nvSpPr>
          <p:cNvPr id="16" name="Textplatzhalter 9"/>
          <p:cNvSpPr>
            <a:spLocks noGrp="1"/>
          </p:cNvSpPr>
          <p:nvPr>
            <p:ph type="body" sz="quarter" idx="11"/>
          </p:nvPr>
        </p:nvSpPr>
        <p:spPr bwMode="white">
          <a:xfrm>
            <a:off x="287338" y="2642907"/>
            <a:ext cx="4284662" cy="620885"/>
          </a:xfrm>
          <a:solidFill>
            <a:schemeClr val="bg1">
              <a:alpha val="90000"/>
            </a:schemeClr>
          </a:solidFill>
        </p:spPr>
        <p:txBody>
          <a:bodyPr wrap="square" lIns="324000" tIns="216000" rIns="324000" bIns="216000" rtlCol="0" anchor="t" anchorCtr="0">
            <a:spAutoFit/>
          </a:bodyPr>
          <a:lstStyle>
            <a:lvl1pPr marL="0" indent="0">
              <a:buNone/>
              <a:defRPr lang="de-DE" sz="1200" dirty="0" smtClean="0"/>
            </a:lvl1pPr>
          </a:lstStyle>
          <a:p>
            <a:pPr marL="0" lvl="0" defTabSz="914400"/>
            <a:r>
              <a:rPr lang="de-DE"/>
              <a:t>Formatvorlagen des Textmasters bearbeiten</a:t>
            </a:r>
          </a:p>
        </p:txBody>
      </p:sp>
      <p:sp>
        <p:nvSpPr>
          <p:cNvPr id="12" name="Textplatzhalter 7"/>
          <p:cNvSpPr>
            <a:spLocks noGrp="1"/>
          </p:cNvSpPr>
          <p:nvPr>
            <p:ph type="body" sz="quarter" idx="12" hasCustomPrompt="1"/>
          </p:nvPr>
        </p:nvSpPr>
        <p:spPr>
          <a:xfrm>
            <a:off x="457200" y="5426926"/>
            <a:ext cx="1638300" cy="243623"/>
          </a:xfrm>
        </p:spPr>
        <p:txBody>
          <a:bodyPr>
            <a:noAutofit/>
          </a:bodyPr>
          <a:lstStyle>
            <a:lvl1pPr marL="0" indent="0">
              <a:buNone/>
              <a:defRPr sz="900" cap="all" baseline="0">
                <a:solidFill>
                  <a:schemeClr val="bg1"/>
                </a:solidFill>
              </a:defRPr>
            </a:lvl1pPr>
            <a:lvl2pPr marL="266700" indent="0">
              <a:buNone/>
              <a:defRPr sz="1050"/>
            </a:lvl2pPr>
            <a:lvl3pPr marL="541338" indent="0">
              <a:buNone/>
              <a:defRPr sz="1050"/>
            </a:lvl3pPr>
            <a:lvl4pPr marL="808038" indent="0">
              <a:buNone/>
              <a:defRPr sz="1000"/>
            </a:lvl4pPr>
            <a:lvl5pPr marL="1077913" indent="0">
              <a:buNone/>
              <a:defRPr sz="1000"/>
            </a:lvl5pPr>
          </a:lstStyle>
          <a:p>
            <a:pPr lvl="0"/>
            <a:r>
              <a:rPr lang="de-AT" dirty="0"/>
              <a:t>Stand: </a:t>
            </a:r>
            <a:r>
              <a:rPr lang="de-AT" dirty="0" err="1"/>
              <a:t>xx.xx.xxxx</a:t>
            </a:r>
            <a:endParaRPr lang="de-AT" dirty="0"/>
          </a:p>
        </p:txBody>
      </p:sp>
      <p:pic>
        <p:nvPicPr>
          <p:cNvPr id="11" name="Grafik 10">
            <a:extLst>
              <a:ext uri="{FF2B5EF4-FFF2-40B4-BE49-F238E27FC236}">
                <a16:creationId xmlns:a16="http://schemas.microsoft.com/office/drawing/2014/main" id="{0B897B33-8355-44AC-8129-26BF5973F302}"/>
              </a:ext>
            </a:extLst>
          </p:cNvPr>
          <p:cNvPicPr>
            <a:picLocks noChangeAspect="1"/>
          </p:cNvPicPr>
          <p:nvPr userDrawn="1"/>
        </p:nvPicPr>
        <p:blipFill>
          <a:blip r:embed="rId3"/>
          <a:stretch>
            <a:fillRect/>
          </a:stretch>
        </p:blipFill>
        <p:spPr>
          <a:xfrm>
            <a:off x="6579375" y="1065910"/>
            <a:ext cx="1849165" cy="975600"/>
          </a:xfrm>
          <a:prstGeom prst="rect">
            <a:avLst/>
          </a:prstGeom>
        </p:spPr>
      </p:pic>
      <p:pic>
        <p:nvPicPr>
          <p:cNvPr id="18" name="Grafik 17">
            <a:extLst>
              <a:ext uri="{FF2B5EF4-FFF2-40B4-BE49-F238E27FC236}">
                <a16:creationId xmlns:a16="http://schemas.microsoft.com/office/drawing/2014/main" id="{E00495DC-0F57-4304-BBFD-BB5FA5288F7E}"/>
              </a:ext>
            </a:extLst>
          </p:cNvPr>
          <p:cNvPicPr>
            <a:picLocks noChangeAspect="1"/>
          </p:cNvPicPr>
          <p:nvPr userDrawn="1"/>
        </p:nvPicPr>
        <p:blipFill>
          <a:blip r:embed="rId4" cstate="hqprint">
            <a:extLst>
              <a:ext uri="{28A0092B-C50C-407E-A947-70E740481C1C}">
                <a14:useLocalDpi xmlns:a14="http://schemas.microsoft.com/office/drawing/2010/main" val="0"/>
              </a:ext>
            </a:extLst>
          </a:blip>
          <a:stretch>
            <a:fillRect/>
          </a:stretch>
        </p:blipFill>
        <p:spPr>
          <a:xfrm>
            <a:off x="6615113" y="5129960"/>
            <a:ext cx="1835942" cy="317581"/>
          </a:xfrm>
          <a:prstGeom prst="rect">
            <a:avLst/>
          </a:prstGeom>
        </p:spPr>
      </p:pic>
    </p:spTree>
    <p:extLst>
      <p:ext uri="{BB962C8B-B14F-4D97-AF65-F5344CB8AC3E}">
        <p14:creationId xmlns:p14="http://schemas.microsoft.com/office/powerpoint/2010/main" val="383958111"/>
      </p:ext>
    </p:extLst>
  </p:cSld>
  <p:clrMapOvr>
    <a:masterClrMapping/>
  </p:clrMapOvr>
  <p:transition>
    <p:fade/>
  </p:transition>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auto">
      <p:bgPr>
        <a:solidFill>
          <a:schemeClr val="bg1"/>
        </a:solidFill>
        <a:effectLst/>
      </p:bgPr>
    </p:bg>
    <p:spTree>
      <p:nvGrpSpPr>
        <p:cNvPr id="1" name=""/>
        <p:cNvGrpSpPr/>
        <p:nvPr/>
      </p:nvGrpSpPr>
      <p:grpSpPr>
        <a:xfrm>
          <a:off x="0" y="0"/>
          <a:ext cx="0" cy="0"/>
          <a:chOff x="0" y="0"/>
          <a:chExt cx="0" cy="0"/>
        </a:xfrm>
      </p:grpSpPr>
      <p:pic>
        <p:nvPicPr>
          <p:cNvPr id="11" name="Grafik 10">
            <a:extLst>
              <a:ext uri="{FF2B5EF4-FFF2-40B4-BE49-F238E27FC236}">
                <a16:creationId xmlns:a16="http://schemas.microsoft.com/office/drawing/2014/main" id="{E3A7D816-8143-4089-A674-7FBE2F1D70EC}"/>
              </a:ext>
            </a:extLst>
          </p:cNvPr>
          <p:cNvPicPr>
            <a:picLocks noChangeAspect="1"/>
          </p:cNvPicPr>
          <p:nvPr userDrawn="1"/>
        </p:nvPicPr>
        <p:blipFill>
          <a:blip r:embed="rId17"/>
          <a:stretch>
            <a:fillRect/>
          </a:stretch>
        </p:blipFill>
        <p:spPr>
          <a:xfrm>
            <a:off x="7711621" y="288569"/>
            <a:ext cx="1170000" cy="617280"/>
          </a:xfrm>
          <a:prstGeom prst="rect">
            <a:avLst/>
          </a:prstGeom>
        </p:spPr>
      </p:pic>
      <p:sp>
        <p:nvSpPr>
          <p:cNvPr id="3" name="Textplatzhalter 2"/>
          <p:cNvSpPr>
            <a:spLocks noGrp="1"/>
          </p:cNvSpPr>
          <p:nvPr>
            <p:ph type="body" idx="1"/>
          </p:nvPr>
        </p:nvSpPr>
        <p:spPr>
          <a:xfrm>
            <a:off x="457200" y="1344613"/>
            <a:ext cx="7764463" cy="3859212"/>
          </a:xfrm>
          <a:prstGeom prst="rect">
            <a:avLst/>
          </a:prstGeom>
        </p:spPr>
        <p:txBody>
          <a:bodyPr vert="horz" lIns="0" tIns="45715" rIns="0" bIns="45715" rtlCol="0">
            <a:normAutofit/>
          </a:bodyPr>
          <a:lstStyle/>
          <a:p>
            <a:pPr lvl="0"/>
            <a:r>
              <a:rPr lang="de-AT" dirty="0"/>
              <a:t>Textmasterformate durch Klicken bearbeiten</a:t>
            </a:r>
          </a:p>
          <a:p>
            <a:pPr lvl="1"/>
            <a:r>
              <a:rPr lang="de-AT" dirty="0"/>
              <a:t>Zweite Ebene</a:t>
            </a:r>
          </a:p>
          <a:p>
            <a:pPr lvl="2"/>
            <a:r>
              <a:rPr lang="de-AT" dirty="0"/>
              <a:t>Dritte Ebene</a:t>
            </a:r>
          </a:p>
          <a:p>
            <a:pPr lvl="3"/>
            <a:r>
              <a:rPr lang="de-AT" dirty="0"/>
              <a:t>Vierte Ebene</a:t>
            </a:r>
          </a:p>
          <a:p>
            <a:pPr lvl="4"/>
            <a:r>
              <a:rPr lang="de-AT" dirty="0"/>
              <a:t>Fünfte Ebene</a:t>
            </a:r>
          </a:p>
        </p:txBody>
      </p:sp>
      <p:sp>
        <p:nvSpPr>
          <p:cNvPr id="5" name="Fußzeilenplatzhalter 4"/>
          <p:cNvSpPr>
            <a:spLocks noGrp="1"/>
          </p:cNvSpPr>
          <p:nvPr userDrawn="1">
            <p:ph type="ftr" sz="quarter" idx="3"/>
          </p:nvPr>
        </p:nvSpPr>
        <p:spPr>
          <a:xfrm>
            <a:off x="1354561" y="5412059"/>
            <a:ext cx="3217443" cy="258085"/>
          </a:xfrm>
          <a:prstGeom prst="rect">
            <a:avLst/>
          </a:prstGeom>
        </p:spPr>
        <p:txBody>
          <a:bodyPr vert="horz" lIns="91431" tIns="45715" rIns="91431" bIns="45715" rtlCol="0" anchor="ctr"/>
          <a:lstStyle>
            <a:lvl1pPr algn="l">
              <a:defRPr sz="800" cap="all" baseline="0">
                <a:solidFill>
                  <a:schemeClr val="tx1">
                    <a:tint val="75000"/>
                  </a:schemeClr>
                </a:solidFill>
              </a:defRPr>
            </a:lvl1pPr>
          </a:lstStyle>
          <a:p>
            <a:endParaRPr lang="de-AT" dirty="0"/>
          </a:p>
        </p:txBody>
      </p:sp>
      <p:sp>
        <p:nvSpPr>
          <p:cNvPr id="6" name="Foliennummernplatzhalter 5"/>
          <p:cNvSpPr>
            <a:spLocks noGrp="1"/>
          </p:cNvSpPr>
          <p:nvPr userDrawn="1">
            <p:ph type="sldNum" sz="quarter" idx="4"/>
          </p:nvPr>
        </p:nvSpPr>
        <p:spPr>
          <a:xfrm>
            <a:off x="462407" y="5412059"/>
            <a:ext cx="892150" cy="258085"/>
          </a:xfrm>
          <a:prstGeom prst="rect">
            <a:avLst/>
          </a:prstGeom>
        </p:spPr>
        <p:txBody>
          <a:bodyPr vert="horz" lIns="0" tIns="45715" rIns="0" bIns="45715" rtlCol="0" anchor="ctr"/>
          <a:lstStyle>
            <a:lvl1pPr algn="l">
              <a:defRPr sz="800" cap="all" baseline="0">
                <a:solidFill>
                  <a:schemeClr val="tx1">
                    <a:tint val="75000"/>
                  </a:schemeClr>
                </a:solidFill>
              </a:defRPr>
            </a:lvl1pPr>
          </a:lstStyle>
          <a:p>
            <a:r>
              <a:rPr lang="de-AT" dirty="0"/>
              <a:t>SEITE </a:t>
            </a:r>
            <a:fld id="{BE3DC40E-DBBE-4E2D-9EEC-FBF0DA0E9179}" type="slidenum">
              <a:rPr lang="de-AT" smtClean="0"/>
              <a:pPr/>
              <a:t>‹Nr.›</a:t>
            </a:fld>
            <a:endParaRPr lang="de-AT" dirty="0"/>
          </a:p>
        </p:txBody>
      </p:sp>
      <p:sp>
        <p:nvSpPr>
          <p:cNvPr id="7" name="Datumsplatzhalter 6"/>
          <p:cNvSpPr>
            <a:spLocks noGrp="1"/>
          </p:cNvSpPr>
          <p:nvPr userDrawn="1">
            <p:ph type="dt" sz="half" idx="2"/>
          </p:nvPr>
        </p:nvSpPr>
        <p:spPr>
          <a:xfrm>
            <a:off x="5745181" y="5412059"/>
            <a:ext cx="987407" cy="258085"/>
          </a:xfrm>
          <a:prstGeom prst="rect">
            <a:avLst/>
          </a:prstGeom>
        </p:spPr>
        <p:txBody>
          <a:bodyPr vert="horz" lIns="0" tIns="45715" rIns="0" bIns="45715" rtlCol="0" anchor="ctr"/>
          <a:lstStyle>
            <a:lvl1pPr algn="r">
              <a:defRPr lang="de-DE" sz="800" kern="1200" cap="all" baseline="0" smtClean="0">
                <a:solidFill>
                  <a:schemeClr val="tx1">
                    <a:tint val="75000"/>
                  </a:schemeClr>
                </a:solidFill>
                <a:latin typeface="+mn-lt"/>
                <a:ea typeface="+mn-ea"/>
                <a:cs typeface="+mn-cs"/>
              </a:defRPr>
            </a:lvl1pPr>
          </a:lstStyle>
          <a:p>
            <a:endParaRPr lang="de-AT" dirty="0"/>
          </a:p>
        </p:txBody>
      </p:sp>
      <p:sp>
        <p:nvSpPr>
          <p:cNvPr id="18" name="Rechteck 17"/>
          <p:cNvSpPr/>
          <p:nvPr userDrawn="1"/>
        </p:nvSpPr>
        <p:spPr bwMode="gray">
          <a:xfrm>
            <a:off x="0" y="1043522"/>
            <a:ext cx="9144000" cy="25200"/>
          </a:xfrm>
          <a:prstGeom prst="rect">
            <a:avLst/>
          </a:prstGeom>
          <a:solidFill>
            <a:srgbClr val="0C94B7"/>
          </a:solidFill>
          <a:ln>
            <a:solidFill>
              <a:schemeClr val="accent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dirty="0"/>
              <a:t>      </a:t>
            </a:r>
          </a:p>
        </p:txBody>
      </p:sp>
      <p:sp>
        <p:nvSpPr>
          <p:cNvPr id="15" name="Titelplatzhalter 14"/>
          <p:cNvSpPr>
            <a:spLocks noGrp="1"/>
          </p:cNvSpPr>
          <p:nvPr userDrawn="1">
            <p:ph type="title"/>
          </p:nvPr>
        </p:nvSpPr>
        <p:spPr bwMode="auto">
          <a:xfrm>
            <a:off x="462408" y="139700"/>
            <a:ext cx="6840000" cy="903822"/>
          </a:xfrm>
          <a:prstGeom prst="rect">
            <a:avLst/>
          </a:prstGeom>
        </p:spPr>
        <p:txBody>
          <a:bodyPr vert="horz" lIns="0" tIns="0" rIns="0" bIns="0" rtlCol="0" anchor="ctr">
            <a:normAutofit/>
          </a:bodyPr>
          <a:lstStyle/>
          <a:p>
            <a:r>
              <a:rPr lang="de-AT" dirty="0"/>
              <a:t>Titelmasterformat durch </a:t>
            </a:r>
            <a:br>
              <a:rPr lang="de-AT" dirty="0"/>
            </a:br>
            <a:r>
              <a:rPr lang="de-AT" dirty="0"/>
              <a:t>Klicken bearbeiten</a:t>
            </a:r>
          </a:p>
        </p:txBody>
      </p:sp>
      <p:pic>
        <p:nvPicPr>
          <p:cNvPr id="12" name="Grafik 11">
            <a:extLst>
              <a:ext uri="{FF2B5EF4-FFF2-40B4-BE49-F238E27FC236}">
                <a16:creationId xmlns:a16="http://schemas.microsoft.com/office/drawing/2014/main" id="{229F41FE-2827-48CB-9F30-E0C597752410}"/>
              </a:ext>
            </a:extLst>
          </p:cNvPr>
          <p:cNvPicPr>
            <a:picLocks noChangeAspect="1"/>
          </p:cNvPicPr>
          <p:nvPr userDrawn="1"/>
        </p:nvPicPr>
        <p:blipFill>
          <a:blip r:embed="rId18" cstate="print">
            <a:extLst>
              <a:ext uri="{28A0092B-C50C-407E-A947-70E740481C1C}">
                <a14:useLocalDpi xmlns:a14="http://schemas.microsoft.com/office/drawing/2010/main" val="0"/>
              </a:ext>
            </a:extLst>
          </a:blip>
          <a:stretch>
            <a:fillRect/>
          </a:stretch>
        </p:blipFill>
        <p:spPr>
          <a:xfrm>
            <a:off x="7567613" y="5351511"/>
            <a:ext cx="1318058" cy="228552"/>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61" r:id="rId2"/>
    <p:sldLayoutId id="2147483663" r:id="rId3"/>
    <p:sldLayoutId id="2147483675" r:id="rId4"/>
    <p:sldLayoutId id="2147483676" r:id="rId5"/>
    <p:sldLayoutId id="2147483686" r:id="rId6"/>
    <p:sldLayoutId id="2147483687" r:id="rId7"/>
    <p:sldLayoutId id="2147483681" r:id="rId8"/>
    <p:sldLayoutId id="2147483682" r:id="rId9"/>
    <p:sldLayoutId id="2147483688" r:id="rId10"/>
    <p:sldLayoutId id="2147483691" r:id="rId11"/>
    <p:sldLayoutId id="2147483664" r:id="rId12"/>
    <p:sldLayoutId id="2147483667" r:id="rId13"/>
    <p:sldLayoutId id="2147483668" r:id="rId14"/>
    <p:sldLayoutId id="2147483670" r:id="rId15"/>
  </p:sldLayoutIdLst>
  <p:transition>
    <p:fade/>
  </p:transition>
  <p:hf hdr="0" ftr="0" dt="0"/>
  <p:txStyles>
    <p:titleStyle>
      <a:lvl1pPr algn="l" defTabSz="914306" rtl="0" eaLnBrk="1" latinLnBrk="0" hangingPunct="1">
        <a:lnSpc>
          <a:spcPct val="100000"/>
        </a:lnSpc>
        <a:spcBef>
          <a:spcPct val="0"/>
        </a:spcBef>
        <a:buNone/>
        <a:defRPr sz="2400" b="1" kern="1200">
          <a:solidFill>
            <a:schemeClr val="tx1"/>
          </a:solidFill>
          <a:latin typeface="Georgia" charset="0"/>
          <a:ea typeface="Georgia" charset="0"/>
          <a:cs typeface="Georgia" charset="0"/>
        </a:defRPr>
      </a:lvl1pPr>
    </p:titleStyle>
    <p:bodyStyle>
      <a:lvl1pPr marL="266700" indent="-266700" algn="l" defTabSz="914306" rtl="0" eaLnBrk="1" latinLnBrk="0" hangingPunct="1">
        <a:lnSpc>
          <a:spcPct val="100000"/>
        </a:lnSpc>
        <a:spcBef>
          <a:spcPts val="0"/>
        </a:spcBef>
        <a:spcAft>
          <a:spcPts val="600"/>
        </a:spcAft>
        <a:buClr>
          <a:schemeClr val="accent1"/>
        </a:buClr>
        <a:buFont typeface="Wingdings" charset="2"/>
        <a:buChar char="§"/>
        <a:defRPr sz="1600" kern="1200">
          <a:solidFill>
            <a:schemeClr val="tx1"/>
          </a:solidFill>
          <a:latin typeface="+mn-lt"/>
          <a:ea typeface="+mn-ea"/>
          <a:cs typeface="+mn-cs"/>
        </a:defRPr>
      </a:lvl1pPr>
      <a:lvl2pPr marL="539750" indent="-273050" algn="l" defTabSz="914306" rtl="0" eaLnBrk="1" latinLnBrk="0" hangingPunct="1">
        <a:lnSpc>
          <a:spcPct val="100000"/>
        </a:lnSpc>
        <a:spcBef>
          <a:spcPts val="0"/>
        </a:spcBef>
        <a:spcAft>
          <a:spcPts val="400"/>
        </a:spcAft>
        <a:buClr>
          <a:schemeClr val="accent1"/>
        </a:buClr>
        <a:buSzPct val="100000"/>
        <a:buFont typeface="Wingdings" charset="2"/>
        <a:buChar char="§"/>
        <a:defRPr sz="1500" kern="1200">
          <a:solidFill>
            <a:schemeClr val="tx1"/>
          </a:solidFill>
          <a:latin typeface="+mn-lt"/>
          <a:ea typeface="+mn-ea"/>
          <a:cs typeface="+mn-cs"/>
        </a:defRPr>
      </a:lvl2pPr>
      <a:lvl3pPr marL="814388" indent="-273050" algn="l" defTabSz="914306" rtl="0" eaLnBrk="1" latinLnBrk="0" hangingPunct="1">
        <a:lnSpc>
          <a:spcPct val="100000"/>
        </a:lnSpc>
        <a:spcBef>
          <a:spcPts val="0"/>
        </a:spcBef>
        <a:spcAft>
          <a:spcPts val="400"/>
        </a:spcAft>
        <a:buClr>
          <a:schemeClr val="accent1"/>
        </a:buClr>
        <a:buFont typeface="Wingdings" charset="2"/>
        <a:buChar char="§"/>
        <a:defRPr sz="1400" kern="1200">
          <a:solidFill>
            <a:schemeClr val="tx1"/>
          </a:solidFill>
          <a:latin typeface="+mn-lt"/>
          <a:ea typeface="+mn-ea"/>
          <a:cs typeface="+mn-cs"/>
        </a:defRPr>
      </a:lvl3pPr>
      <a:lvl4pPr marL="1074738" indent="-266700"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4pPr>
      <a:lvl5pPr marL="1341438" indent="-263525" algn="l" defTabSz="914306" rtl="0" eaLnBrk="1" latinLnBrk="0" hangingPunct="1">
        <a:lnSpc>
          <a:spcPct val="100000"/>
        </a:lnSpc>
        <a:spcBef>
          <a:spcPts val="0"/>
        </a:spcBef>
        <a:spcAft>
          <a:spcPts val="400"/>
        </a:spcAft>
        <a:buClr>
          <a:schemeClr val="accent1"/>
        </a:buClr>
        <a:buFont typeface="Wingdings" charset="2"/>
        <a:buChar char="§"/>
        <a:defRPr sz="1200" kern="1200">
          <a:solidFill>
            <a:schemeClr val="tx1"/>
          </a:solidFill>
          <a:latin typeface="+mn-lt"/>
          <a:ea typeface="+mn-ea"/>
          <a:cs typeface="+mn-cs"/>
        </a:defRPr>
      </a:lvl5pPr>
      <a:lvl6pPr marL="251434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496"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8650"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5803" indent="-228577" algn="l" defTabSz="914306"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de-DE"/>
      </a:defPPr>
      <a:lvl1pPr marL="0" algn="l" defTabSz="914306" rtl="0" eaLnBrk="1" latinLnBrk="0" hangingPunct="1">
        <a:defRPr sz="1800" kern="1200">
          <a:solidFill>
            <a:schemeClr val="tx1"/>
          </a:solidFill>
          <a:latin typeface="+mn-lt"/>
          <a:ea typeface="+mn-ea"/>
          <a:cs typeface="+mn-cs"/>
        </a:defRPr>
      </a:lvl1pPr>
      <a:lvl2pPr marL="457153" algn="l" defTabSz="914306" rtl="0" eaLnBrk="1" latinLnBrk="0" hangingPunct="1">
        <a:defRPr sz="1800" kern="1200">
          <a:solidFill>
            <a:schemeClr val="tx1"/>
          </a:solidFill>
          <a:latin typeface="+mn-lt"/>
          <a:ea typeface="+mn-ea"/>
          <a:cs typeface="+mn-cs"/>
        </a:defRPr>
      </a:lvl2pPr>
      <a:lvl3pPr marL="914306" algn="l" defTabSz="914306" rtl="0" eaLnBrk="1" latinLnBrk="0" hangingPunct="1">
        <a:defRPr sz="1800" kern="1200">
          <a:solidFill>
            <a:schemeClr val="tx1"/>
          </a:solidFill>
          <a:latin typeface="+mn-lt"/>
          <a:ea typeface="+mn-ea"/>
          <a:cs typeface="+mn-cs"/>
        </a:defRPr>
      </a:lvl3pPr>
      <a:lvl4pPr marL="1371460" algn="l" defTabSz="914306" rtl="0" eaLnBrk="1" latinLnBrk="0" hangingPunct="1">
        <a:defRPr sz="1800" kern="1200">
          <a:solidFill>
            <a:schemeClr val="tx1"/>
          </a:solidFill>
          <a:latin typeface="+mn-lt"/>
          <a:ea typeface="+mn-ea"/>
          <a:cs typeface="+mn-cs"/>
        </a:defRPr>
      </a:lvl4pPr>
      <a:lvl5pPr marL="1828613" algn="l" defTabSz="914306" rtl="0" eaLnBrk="1" latinLnBrk="0" hangingPunct="1">
        <a:defRPr sz="1800" kern="1200">
          <a:solidFill>
            <a:schemeClr val="tx1"/>
          </a:solidFill>
          <a:latin typeface="+mn-lt"/>
          <a:ea typeface="+mn-ea"/>
          <a:cs typeface="+mn-cs"/>
        </a:defRPr>
      </a:lvl5pPr>
      <a:lvl6pPr marL="2285767" algn="l" defTabSz="914306" rtl="0" eaLnBrk="1" latinLnBrk="0" hangingPunct="1">
        <a:defRPr sz="1800" kern="1200">
          <a:solidFill>
            <a:schemeClr val="tx1"/>
          </a:solidFill>
          <a:latin typeface="+mn-lt"/>
          <a:ea typeface="+mn-ea"/>
          <a:cs typeface="+mn-cs"/>
        </a:defRPr>
      </a:lvl6pPr>
      <a:lvl7pPr marL="2742920" algn="l" defTabSz="914306" rtl="0" eaLnBrk="1" latinLnBrk="0" hangingPunct="1">
        <a:defRPr sz="1800" kern="1200">
          <a:solidFill>
            <a:schemeClr val="tx1"/>
          </a:solidFill>
          <a:latin typeface="+mn-lt"/>
          <a:ea typeface="+mn-ea"/>
          <a:cs typeface="+mn-cs"/>
        </a:defRPr>
      </a:lvl7pPr>
      <a:lvl8pPr marL="3200073" algn="l" defTabSz="914306" rtl="0" eaLnBrk="1" latinLnBrk="0" hangingPunct="1">
        <a:defRPr sz="1800" kern="1200">
          <a:solidFill>
            <a:schemeClr val="tx1"/>
          </a:solidFill>
          <a:latin typeface="+mn-lt"/>
          <a:ea typeface="+mn-ea"/>
          <a:cs typeface="+mn-cs"/>
        </a:defRPr>
      </a:lvl8pPr>
      <a:lvl9pPr marL="3657227" algn="l" defTabSz="914306"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2" pos="2880" userDrawn="1">
          <p15:clr>
            <a:srgbClr val="F26B43"/>
          </p15:clr>
        </p15:guide>
        <p15:guide id="3" pos="288" userDrawn="1">
          <p15:clr>
            <a:srgbClr val="F26B43"/>
          </p15:clr>
        </p15:guide>
        <p15:guide id="4" pos="5179" userDrawn="1">
          <p15:clr>
            <a:srgbClr val="F26B43"/>
          </p15:clr>
        </p15:guide>
        <p15:guide id="5" pos="5467" userDrawn="1">
          <p15:clr>
            <a:srgbClr val="F26B43"/>
          </p15:clr>
        </p15:guide>
        <p15:guide id="7" orient="horz" pos="3278" userDrawn="1">
          <p15:clr>
            <a:srgbClr val="F26B43"/>
          </p15:clr>
        </p15:guide>
        <p15:guide id="9" orient="horz" pos="182" userDrawn="1">
          <p15:clr>
            <a:srgbClr val="F26B43"/>
          </p15:clr>
        </p15:guide>
        <p15:guide id="10" orient="horz" pos="847" userDrawn="1">
          <p15:clr>
            <a:srgbClr val="F26B43"/>
          </p15:clr>
        </p15:guide>
        <p15:guide id="11" orient="horz" pos="3516" userDrawn="1">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0.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5.xml"/><Relationship Id="rId1" Type="http://schemas.openxmlformats.org/officeDocument/2006/relationships/slideLayout" Target="../slideLayouts/slideLayout3.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11.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hyperlink" Target="https://vimeo.com/231378748" TargetMode="Externa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3" Type="http://schemas.openxmlformats.org/officeDocument/2006/relationships/hyperlink" Target="https://oeh-wu.at/service/sbwl/personalmanagement" TargetMode="External"/><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11.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platzhalter 1"/>
          <p:cNvSpPr>
            <a:spLocks noGrp="1"/>
          </p:cNvSpPr>
          <p:nvPr>
            <p:ph type="body" sz="quarter" idx="11"/>
          </p:nvPr>
        </p:nvSpPr>
        <p:spPr>
          <a:xfrm>
            <a:off x="287338" y="2941638"/>
            <a:ext cx="4284662" cy="682440"/>
          </a:xfrm>
        </p:spPr>
        <p:txBody>
          <a:bodyPr/>
          <a:lstStyle/>
          <a:p>
            <a:r>
              <a:rPr lang="de-AT" sz="1600" dirty="0"/>
              <a:t>Prof. Michael Müller-Camen, </a:t>
            </a:r>
            <a:r>
              <a:rPr lang="de-AT" sz="1600" dirty="0" err="1"/>
              <a:t>Ph.D</a:t>
            </a:r>
            <a:endParaRPr lang="de-AT" sz="1600" dirty="0"/>
          </a:p>
        </p:txBody>
      </p:sp>
      <p:sp>
        <p:nvSpPr>
          <p:cNvPr id="4" name="Titel 3"/>
          <p:cNvSpPr>
            <a:spLocks noGrp="1"/>
          </p:cNvSpPr>
          <p:nvPr>
            <p:ph type="ctrTitle"/>
          </p:nvPr>
        </p:nvSpPr>
        <p:spPr>
          <a:xfrm>
            <a:off x="605405" y="1301365"/>
            <a:ext cx="5703955" cy="1026000"/>
          </a:xfrm>
        </p:spPr>
        <p:txBody>
          <a:bodyPr/>
          <a:lstStyle/>
          <a:p>
            <a:r>
              <a:rPr lang="de-AT" dirty="0"/>
              <a:t>SBWL Personalmanagement</a:t>
            </a:r>
          </a:p>
        </p:txBody>
      </p:sp>
      <p:sp>
        <p:nvSpPr>
          <p:cNvPr id="5" name="Untertitel 4"/>
          <p:cNvSpPr>
            <a:spLocks noGrp="1"/>
          </p:cNvSpPr>
          <p:nvPr>
            <p:ph type="subTitle" idx="1"/>
          </p:nvPr>
        </p:nvSpPr>
        <p:spPr/>
        <p:txBody>
          <a:bodyPr/>
          <a:lstStyle/>
          <a:p>
            <a:r>
              <a:rPr lang="de-AT" dirty="0"/>
              <a:t>Institut für Personalmanagement</a:t>
            </a:r>
          </a:p>
        </p:txBody>
      </p:sp>
    </p:spTree>
    <p:extLst>
      <p:ext uri="{BB962C8B-B14F-4D97-AF65-F5344CB8AC3E}">
        <p14:creationId xmlns:p14="http://schemas.microsoft.com/office/powerpoint/2010/main" val="1335068089"/>
      </p:ext>
    </p:extLst>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DE" dirty="0"/>
              <a:t>Aufnahme in die SBWL</a:t>
            </a:r>
            <a:endParaRPr lang="de-AT" dirty="0"/>
          </a:p>
        </p:txBody>
      </p:sp>
      <p:sp>
        <p:nvSpPr>
          <p:cNvPr id="3" name="Inhaltsplatzhalter 2"/>
          <p:cNvSpPr>
            <a:spLocks noGrp="1"/>
          </p:cNvSpPr>
          <p:nvPr>
            <p:ph idx="1"/>
          </p:nvPr>
        </p:nvSpPr>
        <p:spPr>
          <a:xfrm>
            <a:off x="1141663" y="1614273"/>
            <a:ext cx="6390963" cy="3652143"/>
          </a:xfrm>
        </p:spPr>
        <p:txBody>
          <a:bodyPr/>
          <a:lstStyle/>
          <a:p>
            <a:endParaRPr lang="de-AT" dirty="0"/>
          </a:p>
        </p:txBody>
      </p:sp>
      <p:sp>
        <p:nvSpPr>
          <p:cNvPr id="4" name="Fußzeilenplatzhalter 3"/>
          <p:cNvSpPr>
            <a:spLocks noGrp="1"/>
          </p:cNvSpPr>
          <p:nvPr>
            <p:ph type="ftr" sz="quarter" idx="10"/>
          </p:nvPr>
        </p:nvSpPr>
        <p:spPr/>
        <p:txBody>
          <a:bodyPr/>
          <a:lstStyle/>
          <a:p>
            <a:r>
              <a:rPr lang="de-AT"/>
              <a:t>Univ. Prof. Michael Müller-Camen, Ph.D., Kurs 2 - PI 6166, SS 2016</a:t>
            </a:r>
            <a:endParaRPr lang="de-AT" dirty="0"/>
          </a:p>
        </p:txBody>
      </p:sp>
      <p:graphicFrame>
        <p:nvGraphicFramePr>
          <p:cNvPr id="5" name="Inhaltsplatzhalter 5"/>
          <p:cNvGraphicFramePr>
            <a:graphicFrameLocks/>
          </p:cNvGraphicFramePr>
          <p:nvPr>
            <p:extLst>
              <p:ext uri="{D42A27DB-BD31-4B8C-83A1-F6EECF244321}">
                <p14:modId xmlns:p14="http://schemas.microsoft.com/office/powerpoint/2010/main" val="3827971129"/>
              </p:ext>
            </p:extLst>
          </p:nvPr>
        </p:nvGraphicFramePr>
        <p:xfrm>
          <a:off x="187287" y="1156771"/>
          <a:ext cx="8835151" cy="451337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03175179"/>
      </p:ext>
    </p:extLst>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1147016" y="358598"/>
            <a:ext cx="5525218" cy="952500"/>
          </a:xfrm>
        </p:spPr>
        <p:txBody>
          <a:bodyPr/>
          <a:lstStyle/>
          <a:p>
            <a:r>
              <a:rPr lang="de-AT" dirty="0"/>
              <a:t>Betreuung von Bachelorarbeiten</a:t>
            </a:r>
          </a:p>
        </p:txBody>
      </p:sp>
      <p:graphicFrame>
        <p:nvGraphicFramePr>
          <p:cNvPr id="7" name="Inhaltsplatzhalter 4"/>
          <p:cNvGraphicFramePr>
            <a:graphicFrameLocks/>
          </p:cNvGraphicFramePr>
          <p:nvPr>
            <p:extLst>
              <p:ext uri="{D42A27DB-BD31-4B8C-83A1-F6EECF244321}">
                <p14:modId xmlns:p14="http://schemas.microsoft.com/office/powerpoint/2010/main" val="1930015057"/>
              </p:ext>
            </p:extLst>
          </p:nvPr>
        </p:nvGraphicFramePr>
        <p:xfrm>
          <a:off x="385590" y="1311098"/>
          <a:ext cx="8564469" cy="420844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2424715693"/>
      </p:ext>
    </p:extLst>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D693017-E351-2C49-9DAB-749A4F7948FE}"/>
              </a:ext>
            </a:extLst>
          </p:cNvPr>
          <p:cNvSpPr>
            <a:spLocks noGrp="1"/>
          </p:cNvSpPr>
          <p:nvPr>
            <p:ph type="ctrTitle"/>
          </p:nvPr>
        </p:nvSpPr>
        <p:spPr/>
        <p:txBody>
          <a:bodyPr/>
          <a:lstStyle/>
          <a:p>
            <a:r>
              <a:rPr lang="de-DE" dirty="0"/>
              <a:t>Fragen?</a:t>
            </a:r>
          </a:p>
        </p:txBody>
      </p:sp>
      <p:sp>
        <p:nvSpPr>
          <p:cNvPr id="4" name="Text Placeholder 3">
            <a:extLst>
              <a:ext uri="{FF2B5EF4-FFF2-40B4-BE49-F238E27FC236}">
                <a16:creationId xmlns:a16="http://schemas.microsoft.com/office/drawing/2014/main" id="{BDD75182-404A-F34B-933E-9D970CEDDC02}"/>
              </a:ext>
            </a:extLst>
          </p:cNvPr>
          <p:cNvSpPr>
            <a:spLocks noGrp="1"/>
          </p:cNvSpPr>
          <p:nvPr>
            <p:ph type="body" sz="quarter" idx="11"/>
          </p:nvPr>
        </p:nvSpPr>
        <p:spPr>
          <a:xfrm>
            <a:off x="4538949" y="2979829"/>
            <a:ext cx="4284662" cy="2144379"/>
          </a:xfrm>
        </p:spPr>
        <p:txBody>
          <a:bodyPr/>
          <a:lstStyle/>
          <a:p>
            <a:r>
              <a:rPr lang="de-DE" dirty="0"/>
              <a:t>Institut für Personalmanagement</a:t>
            </a:r>
          </a:p>
          <a:p>
            <a:r>
              <a:rPr lang="de-DE" dirty="0"/>
              <a:t>Michael Müller-Camen / </a:t>
            </a:r>
            <a:r>
              <a:rPr lang="de-DE"/>
              <a:t>Petra Peck</a:t>
            </a:r>
            <a:endParaRPr lang="de-DE" dirty="0"/>
          </a:p>
          <a:p>
            <a:r>
              <a:rPr lang="de-DE" dirty="0"/>
              <a:t>Gebäude D2/Eingang B</a:t>
            </a:r>
            <a:br>
              <a:rPr lang="de-DE" dirty="0"/>
            </a:br>
            <a:r>
              <a:rPr lang="de-DE" dirty="0"/>
              <a:t>Welthandelsplatz 1</a:t>
            </a:r>
            <a:br>
              <a:rPr lang="de-DE" dirty="0"/>
            </a:br>
            <a:r>
              <a:rPr lang="de-DE" dirty="0"/>
              <a:t>1020 Wien </a:t>
            </a:r>
          </a:p>
          <a:p>
            <a:r>
              <a:rPr lang="de-DE" dirty="0"/>
              <a:t>Tel: ++43-1-31336-4302 </a:t>
            </a:r>
            <a:br>
              <a:rPr lang="de-DE" dirty="0"/>
            </a:br>
            <a:r>
              <a:rPr lang="de-DE" dirty="0"/>
              <a:t>Fax: ++43-1-31336-90-4302 </a:t>
            </a:r>
            <a:br>
              <a:rPr lang="de-DE" dirty="0"/>
            </a:br>
            <a:r>
              <a:rPr lang="de-DE" dirty="0"/>
              <a:t>E-Mail: </a:t>
            </a:r>
            <a:r>
              <a:rPr lang="de-DE" dirty="0" err="1"/>
              <a:t>petra.peck@wu.ac.at</a:t>
            </a:r>
            <a:r>
              <a:rPr lang="de-DE" dirty="0"/>
              <a:t> </a:t>
            </a:r>
          </a:p>
        </p:txBody>
      </p:sp>
    </p:spTree>
    <p:extLst>
      <p:ext uri="{BB962C8B-B14F-4D97-AF65-F5344CB8AC3E}">
        <p14:creationId xmlns:p14="http://schemas.microsoft.com/office/powerpoint/2010/main" val="1074237398"/>
      </p:ext>
    </p:extLst>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a:extLst>
              <a:ext uri="{FF2B5EF4-FFF2-40B4-BE49-F238E27FC236}">
                <a16:creationId xmlns:a16="http://schemas.microsoft.com/office/drawing/2014/main" id="{69A155DC-6F50-4C49-B5F2-A210416B179B}"/>
              </a:ext>
            </a:extLst>
          </p:cNvPr>
          <p:cNvSpPr>
            <a:spLocks noGrp="1"/>
          </p:cNvSpPr>
          <p:nvPr>
            <p:ph idx="1"/>
          </p:nvPr>
        </p:nvSpPr>
        <p:spPr/>
        <p:txBody>
          <a:bodyPr>
            <a:normAutofit fontScale="92500" lnSpcReduction="10000"/>
          </a:bodyPr>
          <a:lstStyle/>
          <a:p>
            <a:pPr marL="0" indent="0">
              <a:buNone/>
            </a:pPr>
            <a:r>
              <a:rPr lang="de-AT" b="1" dirty="0">
                <a:solidFill>
                  <a:schemeClr val="accent1"/>
                </a:solidFill>
              </a:rPr>
              <a:t>Personalmanagement</a:t>
            </a:r>
            <a:r>
              <a:rPr lang="de-AT" dirty="0">
                <a:solidFill>
                  <a:schemeClr val="accent1"/>
                </a:solidFill>
              </a:rPr>
              <a:t> (</a:t>
            </a:r>
            <a:r>
              <a:rPr lang="de-AT" dirty="0"/>
              <a:t>auch Human Ressource Management genannt) </a:t>
            </a:r>
            <a:r>
              <a:rPr lang="de-AT" dirty="0">
                <a:solidFill>
                  <a:schemeClr val="accent1"/>
                </a:solidFill>
              </a:rPr>
              <a:t>=</a:t>
            </a:r>
          </a:p>
          <a:p>
            <a:pPr>
              <a:buFont typeface="Wingdings" panose="05000000000000000000" pitchFamily="2" charset="2"/>
              <a:buChar char="§"/>
            </a:pPr>
            <a:r>
              <a:rPr lang="de-AT" dirty="0"/>
              <a:t>Teilbereich der BWL, der sich mit Bedürfnissen der Organisationen und der Personen befasst</a:t>
            </a:r>
          </a:p>
          <a:p>
            <a:pPr>
              <a:buFont typeface="Wingdings" panose="05000000000000000000" pitchFamily="2" charset="2"/>
              <a:buChar char="§"/>
            </a:pPr>
            <a:r>
              <a:rPr lang="de-AT" dirty="0"/>
              <a:t>klassische Aufgabenbereiche des Personalmanagements:</a:t>
            </a:r>
          </a:p>
          <a:p>
            <a:pPr marL="573055" lvl="1" indent="-342900">
              <a:buFont typeface="Symbol" panose="05050102010706020507" pitchFamily="18" charset="2"/>
              <a:buChar char="-"/>
            </a:pPr>
            <a:r>
              <a:rPr lang="de-AT" dirty="0"/>
              <a:t>Rekrutierung </a:t>
            </a:r>
          </a:p>
          <a:p>
            <a:pPr marL="847693" lvl="2" indent="-342900">
              <a:buFont typeface="Symbol" panose="05050102010706020507" pitchFamily="18" charset="2"/>
              <a:buChar char="-"/>
            </a:pPr>
            <a:r>
              <a:rPr lang="de-AT" dirty="0"/>
              <a:t>Personalbeschaffung</a:t>
            </a:r>
          </a:p>
          <a:p>
            <a:pPr marL="847693" lvl="2" indent="-342900">
              <a:buFont typeface="Symbol" panose="05050102010706020507" pitchFamily="18" charset="2"/>
              <a:buChar char="-"/>
            </a:pPr>
            <a:r>
              <a:rPr lang="de-AT" dirty="0"/>
              <a:t>Personalauswahl</a:t>
            </a:r>
          </a:p>
          <a:p>
            <a:pPr marL="573055" lvl="1" indent="-342900">
              <a:buFont typeface="Symbol" panose="05050102010706020507" pitchFamily="18" charset="2"/>
              <a:buChar char="-"/>
            </a:pPr>
            <a:r>
              <a:rPr lang="de-AT" dirty="0"/>
              <a:t>Personalentwicklung</a:t>
            </a:r>
          </a:p>
          <a:p>
            <a:pPr marL="847693" lvl="2" indent="-342900">
              <a:buFont typeface="Symbol" panose="05050102010706020507" pitchFamily="18" charset="2"/>
              <a:buChar char="-"/>
            </a:pPr>
            <a:r>
              <a:rPr lang="de-AT" dirty="0" err="1"/>
              <a:t>Onboarding</a:t>
            </a:r>
            <a:endParaRPr lang="de-AT" dirty="0"/>
          </a:p>
          <a:p>
            <a:pPr marL="847693" lvl="2" indent="-342900">
              <a:buFont typeface="Symbol" panose="05050102010706020507" pitchFamily="18" charset="2"/>
              <a:buChar char="-"/>
            </a:pPr>
            <a:r>
              <a:rPr lang="de-AT" dirty="0"/>
              <a:t>Betriebliche Aus- und Weiterbildung</a:t>
            </a:r>
          </a:p>
          <a:p>
            <a:pPr marL="847693" lvl="2" indent="-342900">
              <a:buFont typeface="Symbol" panose="05050102010706020507" pitchFamily="18" charset="2"/>
              <a:buChar char="-"/>
            </a:pPr>
            <a:r>
              <a:rPr lang="de-AT" dirty="0"/>
              <a:t>Karrieremanagement</a:t>
            </a:r>
          </a:p>
          <a:p>
            <a:pPr marL="573055" lvl="1" indent="-342900">
              <a:buFont typeface="Symbol" panose="05050102010706020507" pitchFamily="18" charset="2"/>
              <a:buChar char="-"/>
            </a:pPr>
            <a:r>
              <a:rPr lang="de-AT" dirty="0"/>
              <a:t>Performance Management</a:t>
            </a:r>
          </a:p>
          <a:p>
            <a:pPr marL="847693" lvl="2" indent="-342900">
              <a:buFont typeface="Symbol" panose="05050102010706020507" pitchFamily="18" charset="2"/>
              <a:buChar char="-"/>
            </a:pPr>
            <a:r>
              <a:rPr lang="de-AT" dirty="0"/>
              <a:t>Personalbeurteilung</a:t>
            </a:r>
          </a:p>
          <a:p>
            <a:pPr marL="847693" lvl="2" indent="-342900">
              <a:buFont typeface="Symbol" panose="05050102010706020507" pitchFamily="18" charset="2"/>
              <a:buChar char="-"/>
            </a:pPr>
            <a:r>
              <a:rPr lang="de-AT" dirty="0"/>
              <a:t>Entlohnung</a:t>
            </a:r>
          </a:p>
          <a:p>
            <a:pPr marL="573055" lvl="1" indent="-342900">
              <a:buFont typeface="Symbol" panose="05050102010706020507" pitchFamily="18" charset="2"/>
              <a:buChar char="-"/>
            </a:pPr>
            <a:r>
              <a:rPr lang="de-AT" dirty="0" err="1"/>
              <a:t>Diversity</a:t>
            </a:r>
            <a:r>
              <a:rPr lang="de-AT" dirty="0"/>
              <a:t> Management</a:t>
            </a:r>
          </a:p>
          <a:p>
            <a:pPr marL="0" indent="0"/>
            <a:endParaRPr lang="de-AT" dirty="0">
              <a:solidFill>
                <a:schemeClr val="accent1">
                  <a:lumMod val="75000"/>
                  <a:lumOff val="25000"/>
                </a:schemeClr>
              </a:solidFill>
            </a:endParaRPr>
          </a:p>
          <a:p>
            <a:endParaRPr lang="de-AT" dirty="0"/>
          </a:p>
        </p:txBody>
      </p:sp>
      <p:sp>
        <p:nvSpPr>
          <p:cNvPr id="3" name="Titel 2">
            <a:extLst>
              <a:ext uri="{FF2B5EF4-FFF2-40B4-BE49-F238E27FC236}">
                <a16:creationId xmlns:a16="http://schemas.microsoft.com/office/drawing/2014/main" id="{660E9464-C83E-473D-87EC-403FCF6DF3A3}"/>
              </a:ext>
            </a:extLst>
          </p:cNvPr>
          <p:cNvSpPr>
            <a:spLocks noGrp="1"/>
          </p:cNvSpPr>
          <p:nvPr>
            <p:ph type="title"/>
          </p:nvPr>
        </p:nvSpPr>
        <p:spPr/>
        <p:txBody>
          <a:bodyPr/>
          <a:lstStyle/>
          <a:p>
            <a:r>
              <a:rPr lang="de-AT" dirty="0"/>
              <a:t>Definition PFO Buch</a:t>
            </a:r>
          </a:p>
        </p:txBody>
      </p:sp>
      <p:sp>
        <p:nvSpPr>
          <p:cNvPr id="4" name="Fußzeilenplatzhalter 3">
            <a:extLst>
              <a:ext uri="{FF2B5EF4-FFF2-40B4-BE49-F238E27FC236}">
                <a16:creationId xmlns:a16="http://schemas.microsoft.com/office/drawing/2014/main" id="{5398114A-3360-4E4F-9BD6-D1039EAAA041}"/>
              </a:ext>
            </a:extLst>
          </p:cNvPr>
          <p:cNvSpPr>
            <a:spLocks noGrp="1"/>
          </p:cNvSpPr>
          <p:nvPr>
            <p:ph type="ftr" sz="quarter" idx="1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800" b="0" i="0" u="none" strike="noStrike" kern="1200" cap="all" spc="0" normalizeH="0" baseline="0" noProof="0" dirty="0">
                <a:ln>
                  <a:noFill/>
                </a:ln>
                <a:solidFill>
                  <a:srgbClr val="000000">
                    <a:tint val="75000"/>
                  </a:srgbClr>
                </a:solidFill>
                <a:effectLst/>
                <a:uLnTx/>
                <a:uFillTx/>
                <a:latin typeface="Verdana"/>
                <a:ea typeface="+mn-ea"/>
                <a:cs typeface="+mn-cs"/>
              </a:rPr>
              <a:t>|   Personalauswahl</a:t>
            </a:r>
          </a:p>
        </p:txBody>
      </p:sp>
      <p:sp>
        <p:nvSpPr>
          <p:cNvPr id="5" name="Foliennummernplatzhalter 4">
            <a:extLst>
              <a:ext uri="{FF2B5EF4-FFF2-40B4-BE49-F238E27FC236}">
                <a16:creationId xmlns:a16="http://schemas.microsoft.com/office/drawing/2014/main" id="{02F405D7-F3D0-4BC1-882C-DD239C878797}"/>
              </a:ext>
            </a:extLst>
          </p:cNvPr>
          <p:cNvSpPr>
            <a:spLocks noGrp="1"/>
          </p:cNvSpPr>
          <p:nvPr>
            <p:ph type="sldNum" sz="quarter" idx="12"/>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de-AT" sz="800" b="0" i="0" u="none" strike="noStrike" kern="1200" cap="all" spc="0" normalizeH="0" baseline="0" noProof="0" dirty="0">
                <a:ln>
                  <a:noFill/>
                </a:ln>
                <a:solidFill>
                  <a:srgbClr val="000000">
                    <a:tint val="75000"/>
                  </a:srgbClr>
                </a:solidFill>
                <a:effectLst/>
                <a:uLnTx/>
                <a:uFillTx/>
                <a:latin typeface="Verdana"/>
                <a:ea typeface="+mn-ea"/>
                <a:cs typeface="+mn-cs"/>
              </a:rPr>
              <a:t>SEITE </a:t>
            </a:r>
            <a:fld id="{BE3DC40E-DBBE-4E2D-9EEC-FBF0DA0E9179}" type="slidenum">
              <a:rPr kumimoji="0" lang="de-AT" sz="800" b="0" i="0" u="none" strike="noStrike" kern="1200" cap="all" spc="0" normalizeH="0" baseline="0" noProof="0" smtClean="0">
                <a:ln>
                  <a:noFill/>
                </a:ln>
                <a:solidFill>
                  <a:srgbClr val="000000">
                    <a:tint val="75000"/>
                  </a:srgbClr>
                </a:solidFill>
                <a:effectLst/>
                <a:uLnTx/>
                <a:uFillTx/>
                <a:latin typeface="Verdana"/>
                <a:ea typeface="+mn-ea"/>
                <a:cs typeface="+mn-cs"/>
              </a:rPr>
              <a:pPr marL="0" marR="0" lvl="0" indent="0" algn="l" defTabSz="914400" rtl="0" eaLnBrk="1" fontAlgn="auto" latinLnBrk="0" hangingPunct="1">
                <a:lnSpc>
                  <a:spcPct val="100000"/>
                </a:lnSpc>
                <a:spcBef>
                  <a:spcPts val="0"/>
                </a:spcBef>
                <a:spcAft>
                  <a:spcPts val="0"/>
                </a:spcAft>
                <a:buClrTx/>
                <a:buSzTx/>
                <a:buFontTx/>
                <a:buNone/>
                <a:tabLst/>
                <a:defRPr/>
              </a:pPr>
              <a:t>2</a:t>
            </a:fld>
            <a:endParaRPr kumimoji="0" lang="de-AT" sz="800" b="0" i="0" u="none" strike="noStrike" kern="1200" cap="all" spc="0" normalizeH="0" baseline="0" noProof="0" dirty="0">
              <a:ln>
                <a:noFill/>
              </a:ln>
              <a:solidFill>
                <a:srgbClr val="000000">
                  <a:tint val="75000"/>
                </a:srgbClr>
              </a:solidFill>
              <a:effectLst/>
              <a:uLnTx/>
              <a:uFillTx/>
              <a:latin typeface="Verdana"/>
              <a:ea typeface="+mn-ea"/>
              <a:cs typeface="+mn-cs"/>
            </a:endParaRPr>
          </a:p>
        </p:txBody>
      </p:sp>
    </p:spTree>
    <p:extLst>
      <p:ext uri="{BB962C8B-B14F-4D97-AF65-F5344CB8AC3E}">
        <p14:creationId xmlns:p14="http://schemas.microsoft.com/office/powerpoint/2010/main" val="1203815111"/>
      </p:ext>
    </p:extLst>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a:xfrm>
            <a:off x="462019" y="40232"/>
            <a:ext cx="5885258" cy="952500"/>
          </a:xfrm>
        </p:spPr>
        <p:txBody>
          <a:bodyPr>
            <a:normAutofit fontScale="90000"/>
          </a:bodyPr>
          <a:lstStyle/>
          <a:p>
            <a:r>
              <a:rPr lang="de-DE" dirty="0"/>
              <a:t>Inhalte SBWL Personalmanagement -</a:t>
            </a:r>
            <a:br>
              <a:rPr lang="de-DE" dirty="0"/>
            </a:br>
            <a:r>
              <a:rPr lang="de-DE" dirty="0"/>
              <a:t>Human </a:t>
            </a:r>
            <a:r>
              <a:rPr lang="de-DE" dirty="0" err="1"/>
              <a:t>Resource</a:t>
            </a:r>
            <a:r>
              <a:rPr lang="de-DE" dirty="0"/>
              <a:t> Management (HRM)</a:t>
            </a:r>
            <a:endParaRPr lang="de-AT" dirty="0">
              <a:solidFill>
                <a:srgbClr val="FF0000"/>
              </a:solidFill>
            </a:endParaRPr>
          </a:p>
        </p:txBody>
      </p:sp>
      <p:sp>
        <p:nvSpPr>
          <p:cNvPr id="5" name="Inhaltsplatzhalter 4"/>
          <p:cNvSpPr>
            <a:spLocks noGrp="1"/>
          </p:cNvSpPr>
          <p:nvPr>
            <p:ph idx="1"/>
          </p:nvPr>
        </p:nvSpPr>
        <p:spPr/>
        <p:txBody>
          <a:bodyPr>
            <a:normAutofit/>
          </a:bodyPr>
          <a:lstStyle/>
          <a:p>
            <a:pPr marL="0" indent="0">
              <a:buNone/>
            </a:pPr>
            <a:r>
              <a:rPr lang="de-DE" sz="2000" dirty="0"/>
              <a:t>PFO Vertiefung</a:t>
            </a:r>
          </a:p>
          <a:p>
            <a:pPr lvl="1"/>
            <a:r>
              <a:rPr lang="de-DE" sz="1800" dirty="0"/>
              <a:t>Rekrutierung</a:t>
            </a:r>
          </a:p>
          <a:p>
            <a:pPr lvl="1"/>
            <a:r>
              <a:rPr lang="de-DE" sz="1800" dirty="0"/>
              <a:t>Personalentwicklung</a:t>
            </a:r>
          </a:p>
          <a:p>
            <a:pPr lvl="1"/>
            <a:r>
              <a:rPr lang="de-DE" sz="1800" dirty="0"/>
              <a:t>Performance-Management (Personalcontrolling)</a:t>
            </a:r>
          </a:p>
          <a:p>
            <a:pPr marL="0" indent="0">
              <a:buNone/>
            </a:pPr>
            <a:r>
              <a:rPr lang="de-DE" sz="2000" dirty="0"/>
              <a:t>+ Neue Themen</a:t>
            </a:r>
          </a:p>
          <a:p>
            <a:pPr lvl="1"/>
            <a:r>
              <a:rPr lang="de-DE" sz="1800" dirty="0" err="1"/>
              <a:t>Sustainable</a:t>
            </a:r>
            <a:r>
              <a:rPr lang="de-DE" sz="1800" dirty="0"/>
              <a:t> HRM / Green HRM / Common </a:t>
            </a:r>
            <a:r>
              <a:rPr lang="de-DE" sz="1800" dirty="0" err="1"/>
              <a:t>Good</a:t>
            </a:r>
            <a:r>
              <a:rPr lang="de-DE" sz="1800" dirty="0"/>
              <a:t> HRM</a:t>
            </a:r>
          </a:p>
          <a:p>
            <a:pPr lvl="1"/>
            <a:r>
              <a:rPr lang="de-DE" sz="1800" dirty="0"/>
              <a:t>Future </a:t>
            </a:r>
            <a:r>
              <a:rPr lang="de-DE" sz="1800" dirty="0" err="1"/>
              <a:t>of</a:t>
            </a:r>
            <a:r>
              <a:rPr lang="de-DE" sz="1800" dirty="0"/>
              <a:t> Work</a:t>
            </a:r>
          </a:p>
          <a:p>
            <a:pPr lvl="1"/>
            <a:r>
              <a:rPr lang="de-DE" sz="1800" dirty="0"/>
              <a:t>Arbeitsbeziehungen (Betriebsräte / Kollektivverträge)</a:t>
            </a:r>
          </a:p>
          <a:p>
            <a:pPr lvl="1"/>
            <a:r>
              <a:rPr lang="de-DE" sz="1800" dirty="0"/>
              <a:t>Projektmanagement im HRM</a:t>
            </a:r>
          </a:p>
          <a:p>
            <a:pPr lvl="1"/>
            <a:r>
              <a:rPr lang="de-DE" sz="1800" dirty="0"/>
              <a:t>Arbeitsrecht</a:t>
            </a:r>
          </a:p>
        </p:txBody>
      </p:sp>
    </p:spTree>
    <p:extLst>
      <p:ext uri="{BB962C8B-B14F-4D97-AF65-F5344CB8AC3E}">
        <p14:creationId xmlns:p14="http://schemas.microsoft.com/office/powerpoint/2010/main" val="33696226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normAutofit fontScale="90000"/>
          </a:bodyPr>
          <a:lstStyle/>
          <a:p>
            <a:r>
              <a:rPr lang="de-AT" dirty="0"/>
              <a:t>Lehrbeispiel </a:t>
            </a:r>
            <a:r>
              <a:rPr lang="de-AT" dirty="0" err="1"/>
              <a:t>Upstalsboom</a:t>
            </a:r>
            <a:r>
              <a:rPr lang="de-AT" dirty="0"/>
              <a:t> </a:t>
            </a:r>
            <a:br>
              <a:rPr lang="de-AT" dirty="0"/>
            </a:br>
            <a:r>
              <a:rPr lang="de-AT" sz="2000" dirty="0"/>
              <a:t>(Tour des Lebens </a:t>
            </a:r>
            <a:r>
              <a:rPr lang="de-AT" sz="2000" dirty="0">
                <a:hlinkClick r:id="rId2"/>
              </a:rPr>
              <a:t>https://vimeo.com/231378748</a:t>
            </a:r>
            <a:r>
              <a:rPr lang="de-AT" sz="2000" dirty="0"/>
              <a:t>) </a:t>
            </a:r>
            <a:br>
              <a:rPr lang="de-AT" dirty="0"/>
            </a:br>
            <a:endParaRPr lang="de-AT" dirty="0"/>
          </a:p>
        </p:txBody>
      </p:sp>
      <p:sp>
        <p:nvSpPr>
          <p:cNvPr id="3" name="Inhaltsplatzhalter 2"/>
          <p:cNvSpPr>
            <a:spLocks noGrp="1"/>
          </p:cNvSpPr>
          <p:nvPr>
            <p:ph idx="1"/>
          </p:nvPr>
        </p:nvSpPr>
        <p:spPr/>
        <p:txBody>
          <a:bodyPr/>
          <a:lstStyle/>
          <a:p>
            <a:r>
              <a:rPr lang="de-AT" dirty="0"/>
              <a:t>Was haben die Inhalte des Videos mit Personalmanagement zu tun? </a:t>
            </a:r>
          </a:p>
        </p:txBody>
      </p:sp>
      <p:pic>
        <p:nvPicPr>
          <p:cNvPr id="5" name="Grafik 4"/>
          <p:cNvPicPr>
            <a:picLocks noChangeAspect="1"/>
          </p:cNvPicPr>
          <p:nvPr/>
        </p:nvPicPr>
        <p:blipFill rotWithShape="1">
          <a:blip r:embed="rId3"/>
          <a:srcRect l="12200" t="21836" r="13776"/>
          <a:stretch/>
        </p:blipFill>
        <p:spPr>
          <a:xfrm>
            <a:off x="1751686" y="2034329"/>
            <a:ext cx="5640627" cy="3164189"/>
          </a:xfrm>
          <a:prstGeom prst="rect">
            <a:avLst/>
          </a:prstGeom>
        </p:spPr>
      </p:pic>
    </p:spTree>
    <p:extLst>
      <p:ext uri="{BB962C8B-B14F-4D97-AF65-F5344CB8AC3E}">
        <p14:creationId xmlns:p14="http://schemas.microsoft.com/office/powerpoint/2010/main" val="3440569344"/>
      </p:ext>
    </p:extLst>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Inhaltsplatzhalter 1"/>
          <p:cNvSpPr>
            <a:spLocks noGrp="1"/>
          </p:cNvSpPr>
          <p:nvPr>
            <p:ph idx="1"/>
          </p:nvPr>
        </p:nvSpPr>
        <p:spPr>
          <a:xfrm>
            <a:off x="463952" y="1438078"/>
            <a:ext cx="8492761" cy="3840551"/>
          </a:xfrm>
        </p:spPr>
        <p:txBody>
          <a:bodyPr>
            <a:normAutofit fontScale="70000" lnSpcReduction="20000"/>
          </a:bodyPr>
          <a:lstStyle/>
          <a:p>
            <a:pPr marL="0" indent="0" eaLnBrk="0" fontAlgn="base" hangingPunct="0">
              <a:spcBef>
                <a:spcPct val="0"/>
              </a:spcBef>
              <a:spcAft>
                <a:spcPct val="0"/>
              </a:spcAft>
              <a:buClrTx/>
              <a:buNone/>
            </a:pPr>
            <a:r>
              <a:rPr lang="de-AT" sz="1333" dirty="0">
                <a:hlinkClick r:id="rId3"/>
              </a:rPr>
              <a:t>https://oeh-wu.at/service/sbwl/personalmanagement</a:t>
            </a:r>
            <a:br>
              <a:rPr lang="de-AT" sz="1307" dirty="0"/>
            </a:br>
            <a:endParaRPr lang="de-AT" sz="1307" dirty="0"/>
          </a:p>
          <a:p>
            <a:pPr marL="0" indent="0" eaLnBrk="0" fontAlgn="base" hangingPunct="0">
              <a:spcBef>
                <a:spcPct val="0"/>
              </a:spcBef>
              <a:spcAft>
                <a:spcPct val="0"/>
              </a:spcAft>
              <a:buClrTx/>
              <a:buNone/>
            </a:pPr>
            <a:r>
              <a:rPr lang="de-DE" altLang="de-DE" sz="2417" b="1" dirty="0">
                <a:latin typeface="Arial" panose="020B0604020202020204" pitchFamily="34" charset="0"/>
              </a:rPr>
              <a:t>Personalmanagement</a:t>
            </a:r>
          </a:p>
          <a:p>
            <a:pPr marL="0" indent="0" eaLnBrk="0" fontAlgn="base" hangingPunct="0">
              <a:spcBef>
                <a:spcPct val="0"/>
              </a:spcBef>
              <a:spcAft>
                <a:spcPct val="0"/>
              </a:spcAft>
              <a:buClrTx/>
              <a:buNone/>
            </a:pPr>
            <a:endParaRPr lang="de-DE" altLang="de-DE" b="1" dirty="0">
              <a:latin typeface="Arial" panose="020B0604020202020204" pitchFamily="34" charset="0"/>
            </a:endParaRPr>
          </a:p>
          <a:p>
            <a:pPr marL="0" indent="0" eaLnBrk="0" fontAlgn="base" hangingPunct="0">
              <a:lnSpc>
                <a:spcPct val="120000"/>
              </a:lnSpc>
              <a:spcBef>
                <a:spcPct val="0"/>
              </a:spcBef>
              <a:spcAft>
                <a:spcPct val="0"/>
              </a:spcAft>
              <a:buClrTx/>
              <a:buNone/>
            </a:pPr>
            <a:r>
              <a:rPr lang="de-DE" altLang="de-DE" sz="1750" b="1" dirty="0">
                <a:latin typeface="Arial" panose="020B0604020202020204" pitchFamily="34" charset="0"/>
              </a:rPr>
              <a:t>STEIL vom November 2015</a:t>
            </a:r>
          </a:p>
          <a:p>
            <a:pPr marL="0" indent="0" eaLnBrk="0" fontAlgn="base" hangingPunct="0">
              <a:lnSpc>
                <a:spcPct val="120000"/>
              </a:lnSpc>
              <a:spcBef>
                <a:spcPct val="0"/>
              </a:spcBef>
              <a:spcAft>
                <a:spcPct val="0"/>
              </a:spcAft>
              <a:buClrTx/>
              <a:buNone/>
            </a:pPr>
            <a:endParaRPr lang="de-DE" altLang="de-DE" sz="667" b="1" dirty="0">
              <a:latin typeface="Arial" panose="020B0604020202020204" pitchFamily="34" charset="0"/>
            </a:endParaRPr>
          </a:p>
          <a:p>
            <a:pPr marL="0" indent="0" eaLnBrk="0" fontAlgn="base" hangingPunct="0">
              <a:lnSpc>
                <a:spcPct val="120000"/>
              </a:lnSpc>
              <a:spcBef>
                <a:spcPct val="0"/>
              </a:spcBef>
              <a:spcAft>
                <a:spcPct val="0"/>
              </a:spcAft>
              <a:buClrTx/>
              <a:buNone/>
            </a:pPr>
            <a:r>
              <a:rPr lang="de-DE" altLang="de-DE" sz="615" b="1" dirty="0">
                <a:latin typeface="Arial" panose="020B0604020202020204" pitchFamily="34" charset="0"/>
              </a:rPr>
              <a:t>  </a:t>
            </a:r>
            <a:endParaRPr lang="de-DE" altLang="de-DE" sz="7385" b="1" dirty="0">
              <a:latin typeface="Arial" panose="020B0604020202020204" pitchFamily="34" charset="0"/>
            </a:endParaRPr>
          </a:p>
          <a:p>
            <a:pPr marL="0" indent="0" eaLnBrk="0" fontAlgn="base" hangingPunct="0">
              <a:lnSpc>
                <a:spcPct val="120000"/>
              </a:lnSpc>
              <a:spcBef>
                <a:spcPct val="0"/>
              </a:spcBef>
              <a:spcAft>
                <a:spcPct val="0"/>
              </a:spcAft>
              <a:buClrTx/>
              <a:buNone/>
            </a:pPr>
            <a:r>
              <a:rPr lang="de-DE" altLang="de-DE" sz="1333" dirty="0">
                <a:latin typeface="Arial" panose="020B0604020202020204" pitchFamily="34" charset="0"/>
              </a:rPr>
              <a:t>Programmdirektor: Prof. Michael Müller-Camen</a:t>
            </a:r>
          </a:p>
          <a:p>
            <a:pPr marL="0" indent="0" eaLnBrk="0" fontAlgn="base" hangingPunct="0">
              <a:spcBef>
                <a:spcPct val="0"/>
              </a:spcBef>
              <a:spcAft>
                <a:spcPct val="0"/>
              </a:spcAft>
              <a:buClrTx/>
              <a:buNone/>
            </a:pP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dirty="0">
                <a:latin typeface="Arial" panose="020B0604020202020204" pitchFamily="34" charset="0"/>
              </a:rPr>
              <a:t>Prüfungsmodus: A</a:t>
            </a:r>
          </a:p>
          <a:p>
            <a:pPr marL="0" indent="0" eaLnBrk="0" fontAlgn="base" hangingPunct="0">
              <a:spcBef>
                <a:spcPct val="0"/>
              </a:spcBef>
              <a:spcAft>
                <a:spcPct val="0"/>
              </a:spcAft>
              <a:buClrTx/>
              <a:buNone/>
            </a:pP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dirty="0">
                <a:latin typeface="Arial" panose="020B0604020202020204" pitchFamily="34" charset="0"/>
              </a:rPr>
              <a:t> </a:t>
            </a:r>
          </a:p>
          <a:p>
            <a:pPr marL="0" indent="0" eaLnBrk="0" fontAlgn="base" hangingPunct="0">
              <a:spcBef>
                <a:spcPct val="0"/>
              </a:spcBef>
              <a:spcAft>
                <a:spcPct val="0"/>
              </a:spcAft>
              <a:buClrTx/>
              <a:buNone/>
            </a:pPr>
            <a:r>
              <a:rPr lang="de-DE" altLang="de-DE" sz="1333" b="1" dirty="0">
                <a:latin typeface="Arial" panose="020B0604020202020204" pitchFamily="34" charset="0"/>
              </a:rPr>
              <a:t>Worum geht’s?</a:t>
            </a:r>
          </a:p>
          <a:p>
            <a:pPr marL="0" indent="0" eaLnBrk="0" fontAlgn="base" hangingPunct="0">
              <a:spcBef>
                <a:spcPct val="0"/>
              </a:spcBef>
              <a:spcAft>
                <a:spcPct val="0"/>
              </a:spcAft>
              <a:buClrTx/>
              <a:buNone/>
            </a:pPr>
            <a:r>
              <a:rPr lang="de-DE" altLang="de-DE" sz="1333" dirty="0">
                <a:latin typeface="Arial" panose="020B0604020202020204" pitchFamily="34" charset="0"/>
              </a:rPr>
              <a:t>Personal zu führen, zu koordinieren und zu managen – das sollst du in der SBWL ›Personalmanagement‹ lernen. Doch die Skills, die dir hier beigebracht werden, können über die HR-Abteilung hinaus angewandt werden. Schließlich musst du dich in jeder Führungsposition mit deinen Mitarbeitern auseinandersetzen.</a:t>
            </a: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dirty="0">
                <a:latin typeface="Arial" panose="020B0604020202020204" pitchFamily="34" charset="0"/>
              </a:rPr>
              <a:t> </a:t>
            </a:r>
          </a:p>
          <a:p>
            <a:pPr marL="0" indent="0" eaLnBrk="0" fontAlgn="base" hangingPunct="0">
              <a:spcBef>
                <a:spcPct val="0"/>
              </a:spcBef>
              <a:spcAft>
                <a:spcPct val="0"/>
              </a:spcAft>
              <a:buClrTx/>
              <a:buNone/>
            </a:pPr>
            <a:r>
              <a:rPr lang="de-DE" altLang="de-DE" sz="1333" b="1" dirty="0">
                <a:latin typeface="Arial" panose="020B0604020202020204" pitchFamily="34" charset="0"/>
              </a:rPr>
              <a:t>Wie komm ich rein?</a:t>
            </a:r>
          </a:p>
          <a:p>
            <a:pPr marL="0" indent="0" eaLnBrk="0" fontAlgn="base" hangingPunct="0">
              <a:spcBef>
                <a:spcPct val="0"/>
              </a:spcBef>
              <a:spcAft>
                <a:spcPct val="0"/>
              </a:spcAft>
              <a:buClrTx/>
              <a:buNone/>
            </a:pPr>
            <a:r>
              <a:rPr lang="de-DE" altLang="de-DE" sz="1333" dirty="0">
                <a:latin typeface="Arial" panose="020B0604020202020204" pitchFamily="34" charset="0"/>
              </a:rPr>
              <a:t>Die Einstiegsmodalitäten sind unkompliziert. Es gibt keinen Einstiegstest, ausgewählt wird nach Noten und Studienfortschritt. Es geht also nicht um die Studiengeschwindigkeit, sondern primär danach, wie viele ECTS du schon gesammelt hast. Das heißt, auch wenn du keine überragenden Noten hast, aber schon recht weit im Studium bist, stehen deine Chancen gut.</a:t>
            </a: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dirty="0">
                <a:latin typeface="Arial" panose="020B0604020202020204" pitchFamily="34" charset="0"/>
              </a:rPr>
              <a:t> </a:t>
            </a:r>
          </a:p>
          <a:p>
            <a:pPr marL="0" indent="0" eaLnBrk="0" fontAlgn="base" hangingPunct="0">
              <a:spcBef>
                <a:spcPct val="0"/>
              </a:spcBef>
              <a:spcAft>
                <a:spcPct val="0"/>
              </a:spcAft>
              <a:buClrTx/>
              <a:buNone/>
            </a:pPr>
            <a:r>
              <a:rPr lang="de-DE" altLang="de-DE" sz="1333" b="1" dirty="0">
                <a:latin typeface="Arial" panose="020B0604020202020204" pitchFamily="34" charset="0"/>
              </a:rPr>
              <a:t>Wie schnell komm ich durch?</a:t>
            </a:r>
          </a:p>
          <a:p>
            <a:pPr marL="0" indent="0" eaLnBrk="0" fontAlgn="base" hangingPunct="0">
              <a:spcBef>
                <a:spcPct val="0"/>
              </a:spcBef>
              <a:spcAft>
                <a:spcPct val="0"/>
              </a:spcAft>
              <a:buClrTx/>
              <a:buNone/>
            </a:pPr>
            <a:r>
              <a:rPr lang="de-DE" altLang="de-DE" sz="1333" dirty="0">
                <a:latin typeface="Arial" panose="020B0604020202020204" pitchFamily="34" charset="0"/>
              </a:rPr>
              <a:t>Für diese SBWL solltest du zwei Semester einplanen.</a:t>
            </a: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dirty="0">
                <a:latin typeface="Arial" panose="020B0604020202020204" pitchFamily="34" charset="0"/>
              </a:rPr>
              <a:t> </a:t>
            </a:r>
          </a:p>
          <a:p>
            <a:pPr marL="0" indent="0" eaLnBrk="0" fontAlgn="base" hangingPunct="0">
              <a:spcBef>
                <a:spcPct val="0"/>
              </a:spcBef>
              <a:spcAft>
                <a:spcPct val="0"/>
              </a:spcAft>
              <a:buClrTx/>
              <a:buNone/>
            </a:pPr>
            <a:r>
              <a:rPr lang="de-DE" altLang="de-DE" sz="1333" b="1" dirty="0">
                <a:latin typeface="Arial" panose="020B0604020202020204" pitchFamily="34" charset="0"/>
              </a:rPr>
              <a:t>Was sagen die Studierenden?</a:t>
            </a:r>
          </a:p>
          <a:p>
            <a:pPr marL="0" indent="0" eaLnBrk="0" fontAlgn="base" hangingPunct="0">
              <a:spcBef>
                <a:spcPct val="0"/>
              </a:spcBef>
              <a:spcAft>
                <a:spcPct val="0"/>
              </a:spcAft>
              <a:buClrTx/>
              <a:buNone/>
            </a:pPr>
            <a:r>
              <a:rPr lang="de-DE" altLang="de-DE" sz="1333" dirty="0">
                <a:latin typeface="Arial" panose="020B0604020202020204" pitchFamily="34" charset="0"/>
              </a:rPr>
              <a:t>»Die SBWL ist sehr interessant und perfekt für Studierende, die sich auf HR spezialisieren oder eine Führungsposition ergreifen möchten. Der Grundlagenkurs ist für alle gleich, danach kann man sich auf bestimmte Gebiete spezialisieren (Rekrutierung, Mitarbeiterführung, etc.). Das bedeutet aber auch, dass man nicht alle Bereiche des Personalmanagements kennenlernt. Die SBWL ist sehr </a:t>
            </a:r>
            <a:r>
              <a:rPr lang="de-DE" altLang="de-DE" sz="1333" dirty="0" err="1">
                <a:latin typeface="Arial" panose="020B0604020202020204" pitchFamily="34" charset="0"/>
              </a:rPr>
              <a:t>theorielastig</a:t>
            </a:r>
            <a:r>
              <a:rPr lang="de-DE" altLang="de-DE" sz="1333" dirty="0">
                <a:latin typeface="Arial" panose="020B0604020202020204" pitchFamily="34" charset="0"/>
              </a:rPr>
              <a:t> und der Aufwand für die meisten Kurse groß. Viele Professoren sind bemüht, ihre Kurse durch Fallbeispiele, Simulationen und Gastsprecher praxisorientiert zu gestalten.«</a:t>
            </a:r>
            <a:endParaRPr lang="de-DE" altLang="de-DE" sz="1333" b="1" dirty="0">
              <a:latin typeface="Arial" panose="020B0604020202020204" pitchFamily="34" charset="0"/>
            </a:endParaRPr>
          </a:p>
          <a:p>
            <a:pPr marL="0" indent="0" eaLnBrk="0" fontAlgn="base" hangingPunct="0">
              <a:spcBef>
                <a:spcPct val="0"/>
              </a:spcBef>
              <a:spcAft>
                <a:spcPct val="0"/>
              </a:spcAft>
              <a:buClrTx/>
              <a:buNone/>
            </a:pPr>
            <a:r>
              <a:rPr lang="de-DE" altLang="de-DE" sz="1333" b="1" i="1" dirty="0">
                <a:latin typeface="Arial" panose="020B0604020202020204" pitchFamily="34" charset="0"/>
              </a:rPr>
              <a:t>Anonym</a:t>
            </a:r>
            <a:endParaRPr lang="de-DE" altLang="de-DE" sz="1333" b="1" dirty="0">
              <a:latin typeface="Arial" panose="020B0604020202020204" pitchFamily="34" charset="0"/>
            </a:endParaRPr>
          </a:p>
        </p:txBody>
      </p:sp>
      <p:sp>
        <p:nvSpPr>
          <p:cNvPr id="4" name="Titel 3"/>
          <p:cNvSpPr>
            <a:spLocks noGrp="1"/>
          </p:cNvSpPr>
          <p:nvPr>
            <p:ph type="title"/>
          </p:nvPr>
        </p:nvSpPr>
        <p:spPr/>
        <p:txBody>
          <a:bodyPr/>
          <a:lstStyle/>
          <a:p>
            <a:r>
              <a:rPr lang="de-DE" dirty="0"/>
              <a:t>SBWL Personalmanagement </a:t>
            </a:r>
            <a:r>
              <a:rPr lang="de-DE" sz="1385" dirty="0"/>
              <a:t>(Steil November 2015)</a:t>
            </a:r>
            <a:endParaRPr lang="de-AT" sz="1385" dirty="0"/>
          </a:p>
        </p:txBody>
      </p:sp>
      <p:pic>
        <p:nvPicPr>
          <p:cNvPr id="1026" name="Picture 2" descr="https://oeh-wu.at/files/content/Service/STEIL/SBWL/Personalmanagement2.pn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199065" y="1356370"/>
            <a:ext cx="4480983" cy="150113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50728825"/>
      </p:ext>
    </p:extLst>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Studienprogramm (</a:t>
            </a:r>
            <a:r>
              <a:rPr lang="de-AT" dirty="0" err="1"/>
              <a:t>SoSe</a:t>
            </a:r>
            <a:r>
              <a:rPr lang="de-AT" dirty="0"/>
              <a:t> 2024)</a:t>
            </a:r>
          </a:p>
        </p:txBody>
      </p:sp>
      <p:sp>
        <p:nvSpPr>
          <p:cNvPr id="8" name="Abgerundetes Rechteck 7"/>
          <p:cNvSpPr/>
          <p:nvPr/>
        </p:nvSpPr>
        <p:spPr>
          <a:xfrm>
            <a:off x="765860" y="1634504"/>
            <a:ext cx="2340260" cy="8400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b="1" dirty="0"/>
              <a:t>Kurs 1</a:t>
            </a:r>
            <a:endParaRPr lang="de-AT" sz="1200" dirty="0"/>
          </a:p>
        </p:txBody>
      </p:sp>
      <p:sp>
        <p:nvSpPr>
          <p:cNvPr id="13" name="Textfeld 12"/>
          <p:cNvSpPr txBox="1"/>
          <p:nvPr/>
        </p:nvSpPr>
        <p:spPr>
          <a:xfrm>
            <a:off x="5866427" y="3074664"/>
            <a:ext cx="960107" cy="461665"/>
          </a:xfrm>
          <a:prstGeom prst="rect">
            <a:avLst/>
          </a:prstGeom>
          <a:noFill/>
          <a:ln>
            <a:noFill/>
          </a:ln>
        </p:spPr>
        <p:txBody>
          <a:bodyPr wrap="square" rtlCol="0">
            <a:spAutoFit/>
          </a:bodyPr>
          <a:lstStyle/>
          <a:p>
            <a:pPr algn="ctr"/>
            <a:r>
              <a:rPr lang="de-AT" sz="1200" dirty="0">
                <a:solidFill>
                  <a:schemeClr val="bg1">
                    <a:lumMod val="95000"/>
                  </a:schemeClr>
                </a:solidFill>
              </a:rPr>
              <a:t>Positiver Abschluss</a:t>
            </a:r>
          </a:p>
        </p:txBody>
      </p:sp>
      <p:sp>
        <p:nvSpPr>
          <p:cNvPr id="22" name="Abgerundetes Rechteck 21"/>
          <p:cNvSpPr/>
          <p:nvPr/>
        </p:nvSpPr>
        <p:spPr>
          <a:xfrm>
            <a:off x="3226133" y="1654743"/>
            <a:ext cx="2340260" cy="819854"/>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a:t>Konzepte und Gestaltungsinstrumente</a:t>
            </a:r>
            <a:endParaRPr lang="de-AT" sz="1200" dirty="0"/>
          </a:p>
        </p:txBody>
      </p:sp>
      <p:sp>
        <p:nvSpPr>
          <p:cNvPr id="23" name="Abgerundetes Rechteck 22"/>
          <p:cNvSpPr/>
          <p:nvPr/>
        </p:nvSpPr>
        <p:spPr>
          <a:xfrm>
            <a:off x="5686407" y="1634504"/>
            <a:ext cx="2340260" cy="840093"/>
          </a:xfrm>
          <a:prstGeom prst="round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dirty="0"/>
              <a:t>Konzepte und Gestaltungsinstrumente</a:t>
            </a:r>
          </a:p>
        </p:txBody>
      </p:sp>
      <p:sp>
        <p:nvSpPr>
          <p:cNvPr id="25" name="Abgerundetes Rechteck 24"/>
          <p:cNvSpPr/>
          <p:nvPr/>
        </p:nvSpPr>
        <p:spPr>
          <a:xfrm>
            <a:off x="765860" y="2594610"/>
            <a:ext cx="2340260" cy="600067"/>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b="1" dirty="0"/>
              <a:t>Kurs 2</a:t>
            </a:r>
            <a:endParaRPr lang="de-AT" sz="1200" dirty="0"/>
          </a:p>
        </p:txBody>
      </p:sp>
      <p:sp>
        <p:nvSpPr>
          <p:cNvPr id="26" name="Abgerundetes Rechteck 25"/>
          <p:cNvSpPr/>
          <p:nvPr/>
        </p:nvSpPr>
        <p:spPr>
          <a:xfrm>
            <a:off x="765860" y="3314690"/>
            <a:ext cx="2340260" cy="480053"/>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b="1" dirty="0"/>
              <a:t>Kurs 3</a:t>
            </a:r>
            <a:endParaRPr lang="de-AT" sz="1200" dirty="0"/>
          </a:p>
        </p:txBody>
      </p:sp>
      <p:sp>
        <p:nvSpPr>
          <p:cNvPr id="27" name="Abgerundetes Rechteck 26"/>
          <p:cNvSpPr/>
          <p:nvPr/>
        </p:nvSpPr>
        <p:spPr>
          <a:xfrm>
            <a:off x="765860" y="3915656"/>
            <a:ext cx="2340260" cy="59916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b="1" dirty="0"/>
              <a:t>Kurs 4</a:t>
            </a:r>
            <a:endParaRPr lang="de-AT" sz="1200" dirty="0"/>
          </a:p>
        </p:txBody>
      </p:sp>
      <p:sp>
        <p:nvSpPr>
          <p:cNvPr id="28" name="Abgerundetes Rechteck 27"/>
          <p:cNvSpPr/>
          <p:nvPr/>
        </p:nvSpPr>
        <p:spPr>
          <a:xfrm>
            <a:off x="5702191" y="2587648"/>
            <a:ext cx="2299350" cy="601452"/>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dirty="0"/>
              <a:t>Rekrutierung</a:t>
            </a:r>
          </a:p>
        </p:txBody>
      </p:sp>
      <p:sp>
        <p:nvSpPr>
          <p:cNvPr id="30" name="Abgerundetes Rechteck 29"/>
          <p:cNvSpPr/>
          <p:nvPr/>
        </p:nvSpPr>
        <p:spPr>
          <a:xfrm>
            <a:off x="3226133" y="2582424"/>
            <a:ext cx="2340260" cy="612253"/>
          </a:xfrm>
          <a:prstGeom prst="round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t>Performance Management</a:t>
            </a:r>
            <a:endParaRPr lang="de-AT" sz="1200" dirty="0"/>
          </a:p>
        </p:txBody>
      </p:sp>
      <p:sp>
        <p:nvSpPr>
          <p:cNvPr id="32" name="Abgerundetes Rechteck 31"/>
          <p:cNvSpPr/>
          <p:nvPr/>
        </p:nvSpPr>
        <p:spPr>
          <a:xfrm>
            <a:off x="777290" y="4560904"/>
            <a:ext cx="2340260" cy="759723"/>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b="1" dirty="0"/>
              <a:t>Kurs 5: </a:t>
            </a:r>
            <a:r>
              <a:rPr lang="de-AT" sz="1200"/>
              <a:t>HR Research</a:t>
            </a:r>
            <a:endParaRPr lang="de-AT" sz="1200" dirty="0"/>
          </a:p>
          <a:p>
            <a:pPr algn="ctr"/>
            <a:r>
              <a:rPr lang="de-AT" sz="1200" dirty="0"/>
              <a:t>(Voraussetzung: Kurs 1)</a:t>
            </a:r>
          </a:p>
        </p:txBody>
      </p:sp>
      <p:sp>
        <p:nvSpPr>
          <p:cNvPr id="33" name="Abgerundetes Rechteck 32"/>
          <p:cNvSpPr/>
          <p:nvPr/>
        </p:nvSpPr>
        <p:spPr>
          <a:xfrm>
            <a:off x="3226133" y="3287903"/>
            <a:ext cx="2340260" cy="506841"/>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endParaRPr lang="de-DE" sz="1200" dirty="0"/>
          </a:p>
          <a:p>
            <a:pPr algn="ctr">
              <a:defRPr/>
            </a:pPr>
            <a:r>
              <a:rPr lang="de-DE" sz="1200" dirty="0"/>
              <a:t>Personalentwicklung</a:t>
            </a:r>
          </a:p>
          <a:p>
            <a:pPr lvl="0" algn="ctr">
              <a:defRPr/>
            </a:pPr>
            <a:endParaRPr lang="de-AT" sz="1200" dirty="0"/>
          </a:p>
        </p:txBody>
      </p:sp>
      <p:sp>
        <p:nvSpPr>
          <p:cNvPr id="34" name="Abgerundetes Rechteck 33"/>
          <p:cNvSpPr/>
          <p:nvPr/>
        </p:nvSpPr>
        <p:spPr>
          <a:xfrm>
            <a:off x="5686407" y="3291750"/>
            <a:ext cx="2340260" cy="502994"/>
          </a:xfrm>
          <a:prstGeom prst="round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DE" sz="1200" dirty="0"/>
              <a:t>Personalführung</a:t>
            </a:r>
            <a:endParaRPr lang="de-AT" sz="1200" dirty="0"/>
          </a:p>
        </p:txBody>
      </p:sp>
      <p:sp>
        <p:nvSpPr>
          <p:cNvPr id="36" name="Abgerundetes Rechteck 35"/>
          <p:cNvSpPr/>
          <p:nvPr/>
        </p:nvSpPr>
        <p:spPr>
          <a:xfrm>
            <a:off x="3273148" y="3893548"/>
            <a:ext cx="2293245" cy="60175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dirty="0"/>
              <a:t>Projektmanagement im HR</a:t>
            </a:r>
          </a:p>
        </p:txBody>
      </p:sp>
      <p:sp>
        <p:nvSpPr>
          <p:cNvPr id="37" name="Abgerundetes Rechteck 36"/>
          <p:cNvSpPr/>
          <p:nvPr/>
        </p:nvSpPr>
        <p:spPr>
          <a:xfrm>
            <a:off x="5727317" y="3912441"/>
            <a:ext cx="2299350" cy="601758"/>
          </a:xfrm>
          <a:prstGeom prst="round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AT" sz="1200" dirty="0"/>
              <a:t>Arbeitsrecht</a:t>
            </a:r>
            <a:endParaRPr lang="de-DE" sz="1200" dirty="0"/>
          </a:p>
        </p:txBody>
      </p:sp>
      <p:sp>
        <p:nvSpPr>
          <p:cNvPr id="38" name="Abgerundetes Rechteck 37"/>
          <p:cNvSpPr/>
          <p:nvPr/>
        </p:nvSpPr>
        <p:spPr>
          <a:xfrm>
            <a:off x="3250911" y="4560904"/>
            <a:ext cx="1560173" cy="759723"/>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defRPr/>
            </a:pPr>
            <a:r>
              <a:rPr lang="de-AT" sz="1200" dirty="0"/>
              <a:t>Common </a:t>
            </a:r>
            <a:r>
              <a:rPr lang="de-AT" sz="1200" dirty="0" err="1"/>
              <a:t>Good</a:t>
            </a:r>
            <a:r>
              <a:rPr lang="de-AT" sz="1200" dirty="0"/>
              <a:t> HRM (English)</a:t>
            </a:r>
            <a:endParaRPr lang="de-DE" sz="1200" dirty="0"/>
          </a:p>
        </p:txBody>
      </p:sp>
      <p:sp>
        <p:nvSpPr>
          <p:cNvPr id="39" name="Abgerundetes Rechteck 38"/>
          <p:cNvSpPr/>
          <p:nvPr/>
        </p:nvSpPr>
        <p:spPr>
          <a:xfrm>
            <a:off x="4845374" y="4562624"/>
            <a:ext cx="1560173" cy="744620"/>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err="1">
                <a:solidFill>
                  <a:schemeClr val="bg1"/>
                </a:solidFill>
              </a:rPr>
              <a:t>Antisemitism</a:t>
            </a:r>
            <a:r>
              <a:rPr lang="de-DE" sz="1200" dirty="0">
                <a:solidFill>
                  <a:schemeClr val="bg1"/>
                </a:solidFill>
              </a:rPr>
              <a:t> at </a:t>
            </a:r>
            <a:r>
              <a:rPr lang="de-DE" sz="1200" dirty="0" err="1">
                <a:solidFill>
                  <a:schemeClr val="bg1"/>
                </a:solidFill>
              </a:rPr>
              <a:t>the</a:t>
            </a:r>
            <a:r>
              <a:rPr lang="de-DE" sz="1200" dirty="0">
                <a:solidFill>
                  <a:schemeClr val="bg1"/>
                </a:solidFill>
              </a:rPr>
              <a:t> </a:t>
            </a:r>
            <a:r>
              <a:rPr lang="de-DE" sz="1200" dirty="0" err="1">
                <a:solidFill>
                  <a:schemeClr val="bg1"/>
                </a:solidFill>
              </a:rPr>
              <a:t>workplace</a:t>
            </a:r>
            <a:r>
              <a:rPr lang="de-DE" sz="1200" dirty="0">
                <a:solidFill>
                  <a:schemeClr val="bg1"/>
                </a:solidFill>
              </a:rPr>
              <a:t> (English)</a:t>
            </a:r>
            <a:endParaRPr lang="de-AT" sz="1200" dirty="0">
              <a:solidFill>
                <a:schemeClr val="bg1"/>
              </a:solidFill>
            </a:endParaRPr>
          </a:p>
        </p:txBody>
      </p:sp>
      <p:sp>
        <p:nvSpPr>
          <p:cNvPr id="40" name="Abgerundetes Rechteck 39"/>
          <p:cNvSpPr/>
          <p:nvPr/>
        </p:nvSpPr>
        <p:spPr>
          <a:xfrm>
            <a:off x="6432203" y="4560904"/>
            <a:ext cx="1560173" cy="759723"/>
          </a:xfrm>
          <a:prstGeom prst="roundRect">
            <a:avLst/>
          </a:prstGeom>
          <a:solidFill>
            <a:schemeClr val="accent3">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sz="1200" dirty="0">
                <a:solidFill>
                  <a:schemeClr val="bg1"/>
                </a:solidFill>
              </a:rPr>
              <a:t>Bachelorthesis (English)</a:t>
            </a:r>
            <a:endParaRPr lang="de-AT" sz="1200" dirty="0">
              <a:solidFill>
                <a:schemeClr val="bg1"/>
              </a:solidFill>
            </a:endParaRPr>
          </a:p>
        </p:txBody>
      </p:sp>
      <p:sp>
        <p:nvSpPr>
          <p:cNvPr id="4" name="Textfeld 3"/>
          <p:cNvSpPr txBox="1"/>
          <p:nvPr/>
        </p:nvSpPr>
        <p:spPr>
          <a:xfrm>
            <a:off x="765859" y="1214457"/>
            <a:ext cx="7260807" cy="400110"/>
          </a:xfrm>
          <a:prstGeom prst="rect">
            <a:avLst/>
          </a:prstGeom>
          <a:noFill/>
          <a:ln>
            <a:noFill/>
          </a:ln>
        </p:spPr>
        <p:txBody>
          <a:bodyPr wrap="square" rtlCol="0">
            <a:spAutoFit/>
          </a:bodyPr>
          <a:lstStyle/>
          <a:p>
            <a:r>
              <a:rPr lang="de-AT" sz="1917" b="1" dirty="0"/>
              <a:t>         Kurs</a:t>
            </a:r>
            <a:r>
              <a:rPr lang="de-AT" sz="2000" b="1" dirty="0"/>
              <a:t>			         </a:t>
            </a:r>
            <a:r>
              <a:rPr lang="de-AT" sz="1917" b="1" dirty="0"/>
              <a:t>Titel</a:t>
            </a:r>
          </a:p>
        </p:txBody>
      </p:sp>
    </p:spTree>
    <p:extLst>
      <p:ext uri="{BB962C8B-B14F-4D97-AF65-F5344CB8AC3E}">
        <p14:creationId xmlns:p14="http://schemas.microsoft.com/office/powerpoint/2010/main" val="2049772376"/>
      </p:ext>
    </p:extLst>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err="1"/>
              <a:t>PratikerInnen</a:t>
            </a:r>
            <a:r>
              <a:rPr lang="de-AT" dirty="0"/>
              <a:t> Grundkurs </a:t>
            </a:r>
            <a:br>
              <a:rPr lang="de-AT" dirty="0"/>
            </a:br>
            <a:r>
              <a:rPr lang="de-AT" dirty="0"/>
              <a:t>(Vortragende in früheren Semestern)</a:t>
            </a:r>
          </a:p>
        </p:txBody>
      </p:sp>
      <p:sp>
        <p:nvSpPr>
          <p:cNvPr id="3" name="Inhaltsplatzhalter 2"/>
          <p:cNvSpPr>
            <a:spLocks noGrp="1"/>
          </p:cNvSpPr>
          <p:nvPr>
            <p:ph idx="1"/>
          </p:nvPr>
        </p:nvSpPr>
        <p:spPr/>
        <p:txBody>
          <a:bodyPr>
            <a:normAutofit/>
          </a:bodyPr>
          <a:lstStyle/>
          <a:p>
            <a:pPr>
              <a:lnSpc>
                <a:spcPct val="150000"/>
              </a:lnSpc>
            </a:pPr>
            <a:r>
              <a:rPr lang="de-AT" sz="1800" dirty="0"/>
              <a:t>Mag. Isabell </a:t>
            </a:r>
            <a:r>
              <a:rPr lang="de-AT" sz="1800" dirty="0" err="1"/>
              <a:t>Hametner</a:t>
            </a:r>
            <a:r>
              <a:rPr lang="de-AT" sz="1800" dirty="0"/>
              <a:t> (Personalleiterin OMV)</a:t>
            </a:r>
          </a:p>
          <a:p>
            <a:pPr>
              <a:lnSpc>
                <a:spcPct val="150000"/>
              </a:lnSpc>
            </a:pPr>
            <a:r>
              <a:rPr lang="de-AT" sz="1800" dirty="0"/>
              <a:t>Bodo Janssen (Geschäftsführer </a:t>
            </a:r>
            <a:r>
              <a:rPr lang="de-AT" sz="1800" dirty="0" err="1"/>
              <a:t>Upstalsboom</a:t>
            </a:r>
            <a:r>
              <a:rPr lang="de-AT" sz="1800" dirty="0"/>
              <a:t>)</a:t>
            </a:r>
          </a:p>
          <a:p>
            <a:pPr>
              <a:lnSpc>
                <a:spcPct val="150000"/>
              </a:lnSpc>
            </a:pPr>
            <a:r>
              <a:rPr lang="de-AT" sz="1800" dirty="0"/>
              <a:t>Linda Koch-Keizer (ÖGB Regionalsekretärin Flughafen Wien)</a:t>
            </a:r>
          </a:p>
          <a:p>
            <a:pPr>
              <a:lnSpc>
                <a:spcPct val="150000"/>
              </a:lnSpc>
            </a:pPr>
            <a:r>
              <a:rPr lang="de-AT" sz="1800" dirty="0"/>
              <a:t>Mag. Sabine </a:t>
            </a:r>
            <a:r>
              <a:rPr lang="de-AT" sz="1800" dirty="0" err="1"/>
              <a:t>Mlnarsky</a:t>
            </a:r>
            <a:r>
              <a:rPr lang="de-AT" sz="1800" dirty="0"/>
              <a:t> (Personalleiterin Erste Bank)</a:t>
            </a:r>
          </a:p>
          <a:p>
            <a:pPr>
              <a:lnSpc>
                <a:spcPct val="150000"/>
              </a:lnSpc>
            </a:pPr>
            <a:r>
              <a:rPr lang="de-AT" sz="1800" dirty="0"/>
              <a:t>Rene Pfister (Betriebsratsvorsitzender AUA Bodenpersonal)</a:t>
            </a:r>
          </a:p>
          <a:p>
            <a:pPr>
              <a:lnSpc>
                <a:spcPct val="150000"/>
              </a:lnSpc>
            </a:pPr>
            <a:r>
              <a:rPr lang="de-AT" sz="1800" dirty="0"/>
              <a:t>Mag. Sabine Ruso (Personalleiterin Almdudler) </a:t>
            </a:r>
          </a:p>
          <a:p>
            <a:pPr>
              <a:lnSpc>
                <a:spcPct val="150000"/>
              </a:lnSpc>
            </a:pPr>
            <a:r>
              <a:rPr lang="de-AT" sz="1800" dirty="0"/>
              <a:t>Markus Stelzmann (Geschäftsführer Tele)</a:t>
            </a:r>
          </a:p>
        </p:txBody>
      </p:sp>
    </p:spTree>
    <p:extLst>
      <p:ext uri="{BB962C8B-B14F-4D97-AF65-F5344CB8AC3E}">
        <p14:creationId xmlns:p14="http://schemas.microsoft.com/office/powerpoint/2010/main" val="2123441352"/>
      </p:ext>
    </p:extLst>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el 1"/>
          <p:cNvSpPr>
            <a:spLocks noGrp="1"/>
          </p:cNvSpPr>
          <p:nvPr>
            <p:ph type="title"/>
          </p:nvPr>
        </p:nvSpPr>
        <p:spPr/>
        <p:txBody>
          <a:bodyPr/>
          <a:lstStyle/>
          <a:p>
            <a:r>
              <a:rPr lang="de-AT" dirty="0"/>
              <a:t>Merkmale der SBWL</a:t>
            </a:r>
          </a:p>
        </p:txBody>
      </p:sp>
      <p:sp>
        <p:nvSpPr>
          <p:cNvPr id="3" name="Inhaltsplatzhalter 2"/>
          <p:cNvSpPr>
            <a:spLocks noGrp="1"/>
          </p:cNvSpPr>
          <p:nvPr>
            <p:ph idx="1"/>
          </p:nvPr>
        </p:nvSpPr>
        <p:spPr/>
        <p:txBody>
          <a:bodyPr>
            <a:normAutofit/>
          </a:bodyPr>
          <a:lstStyle/>
          <a:p>
            <a:pPr marL="0" indent="0">
              <a:buNone/>
            </a:pPr>
            <a:endParaRPr lang="de-AT" dirty="0"/>
          </a:p>
          <a:p>
            <a:endParaRPr lang="de-AT" dirty="0"/>
          </a:p>
        </p:txBody>
      </p:sp>
      <p:graphicFrame>
        <p:nvGraphicFramePr>
          <p:cNvPr id="4" name="Diagramm 3"/>
          <p:cNvGraphicFramePr/>
          <p:nvPr>
            <p:extLst>
              <p:ext uri="{D42A27DB-BD31-4B8C-83A1-F6EECF244321}">
                <p14:modId xmlns:p14="http://schemas.microsoft.com/office/powerpoint/2010/main" val="2205841651"/>
              </p:ext>
            </p:extLst>
          </p:nvPr>
        </p:nvGraphicFramePr>
        <p:xfrm>
          <a:off x="806819" y="1354314"/>
          <a:ext cx="7530361" cy="3844759"/>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743493347"/>
      </p:ext>
    </p:extLst>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el 3"/>
          <p:cNvSpPr>
            <a:spLocks noGrp="1"/>
          </p:cNvSpPr>
          <p:nvPr>
            <p:ph type="title"/>
          </p:nvPr>
        </p:nvSpPr>
        <p:spPr/>
        <p:txBody>
          <a:bodyPr/>
          <a:lstStyle/>
          <a:p>
            <a:r>
              <a:rPr lang="de-DE" dirty="0"/>
              <a:t>Bewerbungen SBWL </a:t>
            </a:r>
            <a:r>
              <a:rPr lang="de-DE" sz="1385" dirty="0"/>
              <a:t>(Steil März 2016)</a:t>
            </a:r>
            <a:endParaRPr lang="de-AT" sz="1385" dirty="0"/>
          </a:p>
        </p:txBody>
      </p:sp>
      <p:pic>
        <p:nvPicPr>
          <p:cNvPr id="151" name="Grafik 150"/>
          <p:cNvPicPr>
            <a:picLocks noChangeAspect="1"/>
          </p:cNvPicPr>
          <p:nvPr/>
        </p:nvPicPr>
        <p:blipFill>
          <a:blip r:embed="rId3"/>
          <a:stretch>
            <a:fillRect/>
          </a:stretch>
        </p:blipFill>
        <p:spPr>
          <a:xfrm>
            <a:off x="1158714" y="1177313"/>
            <a:ext cx="5906708" cy="4311897"/>
          </a:xfrm>
          <a:prstGeom prst="rect">
            <a:avLst/>
          </a:prstGeom>
        </p:spPr>
      </p:pic>
      <p:pic>
        <p:nvPicPr>
          <p:cNvPr id="5" name="Grafik 4"/>
          <p:cNvPicPr>
            <a:picLocks noChangeAspect="1"/>
          </p:cNvPicPr>
          <p:nvPr/>
        </p:nvPicPr>
        <p:blipFill rotWithShape="1">
          <a:blip r:embed="rId3"/>
          <a:srcRect l="15000" t="47154" r="10838" b="46401"/>
          <a:stretch/>
        </p:blipFill>
        <p:spPr>
          <a:xfrm>
            <a:off x="1031607" y="1597361"/>
            <a:ext cx="7080787" cy="720080"/>
          </a:xfrm>
          <a:prstGeom prst="rect">
            <a:avLst/>
          </a:prstGeom>
          <a:ln w="28575">
            <a:solidFill>
              <a:srgbClr val="C00000"/>
            </a:solidFill>
          </a:ln>
        </p:spPr>
      </p:pic>
      <p:sp>
        <p:nvSpPr>
          <p:cNvPr id="2" name="Abgerundetes Rechteck 1"/>
          <p:cNvSpPr/>
          <p:nvPr/>
        </p:nvSpPr>
        <p:spPr>
          <a:xfrm>
            <a:off x="1991713" y="3217540"/>
            <a:ext cx="4680520" cy="240027"/>
          </a:xfrm>
          <a:prstGeom prst="roundRect">
            <a:avLst/>
          </a:prstGeom>
          <a:no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AT" sz="1500"/>
          </a:p>
        </p:txBody>
      </p:sp>
      <p:cxnSp>
        <p:nvCxnSpPr>
          <p:cNvPr id="7" name="Gerade Verbindung mit Pfeil 6"/>
          <p:cNvCxnSpPr/>
          <p:nvPr/>
        </p:nvCxnSpPr>
        <p:spPr>
          <a:xfrm flipV="1">
            <a:off x="4451987" y="2197427"/>
            <a:ext cx="0" cy="938729"/>
          </a:xfrm>
          <a:prstGeom prst="straightConnector1">
            <a:avLst/>
          </a:prstGeom>
          <a:ln w="28575">
            <a:solidFill>
              <a:srgbClr val="C0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97732368"/>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7"/>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SELECTEDLANGUAGE" val="German Austria"/>
</p:tagLst>
</file>

<file path=ppt/theme/theme1.xml><?xml version="1.0" encoding="utf-8"?>
<a:theme xmlns:a="http://schemas.openxmlformats.org/drawingml/2006/main" name="WU 16:10">
  <a:themeElements>
    <a:clrScheme name="WU">
      <a:dk1>
        <a:srgbClr val="000000"/>
      </a:dk1>
      <a:lt1>
        <a:srgbClr val="FFFFFF"/>
      </a:lt1>
      <a:dk2>
        <a:srgbClr val="002350"/>
      </a:dk2>
      <a:lt2>
        <a:srgbClr val="E5F5FA"/>
      </a:lt2>
      <a:accent1>
        <a:srgbClr val="0096D3"/>
      </a:accent1>
      <a:accent2>
        <a:srgbClr val="002350"/>
      </a:accent2>
      <a:accent3>
        <a:srgbClr val="4B2582"/>
      </a:accent3>
      <a:accent4>
        <a:srgbClr val="457AA0"/>
      </a:accent4>
      <a:accent5>
        <a:srgbClr val="A592C0"/>
      </a:accent5>
      <a:accent6>
        <a:srgbClr val="80CFE9"/>
      </a:accent6>
      <a:hlink>
        <a:srgbClr val="405A7C"/>
      </a:hlink>
      <a:folHlink>
        <a:srgbClr val="0082AA"/>
      </a:folHlink>
    </a:clrScheme>
    <a:fontScheme name="WU neu">
      <a:majorFont>
        <a:latin typeface="Georgia"/>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WU Farbschema neu">
        <a:dk1>
          <a:srgbClr val="000000"/>
        </a:dk1>
        <a:lt1>
          <a:sysClr val="window" lastClr="FFFFFF"/>
        </a:lt1>
        <a:dk2>
          <a:srgbClr val="002E60"/>
        </a:dk2>
        <a:lt2>
          <a:srgbClr val="E5F5FA"/>
        </a:lt2>
        <a:accent1>
          <a:srgbClr val="0096D3"/>
        </a:accent1>
        <a:accent2>
          <a:srgbClr val="002E60"/>
        </a:accent2>
        <a:accent3>
          <a:srgbClr val="532481"/>
        </a:accent3>
        <a:accent4>
          <a:srgbClr val="457AA0"/>
        </a:accent4>
        <a:accent5>
          <a:srgbClr val="A991C0"/>
        </a:accent5>
        <a:accent6>
          <a:srgbClr val="7FCAE9"/>
        </a:accent6>
        <a:hlink>
          <a:srgbClr val="406288"/>
        </a:hlink>
        <a:folHlink>
          <a:srgbClr val="008FAA"/>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WU Musterpräsentation 16x10 V1.1.potx" id="{50821DC6-1170-4F69-BC0F-BF2469366875}" vid="{788B52EF-C0A8-4B8C-8AD4-D720815E0A05}"/>
    </a:ext>
  </a:extLst>
</a:theme>
</file>

<file path=ppt/theme/theme2.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Larissa">
  <a:themeElements>
    <a:clrScheme name="Larissa">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Larissa">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Larissa">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kument" ma:contentTypeID="0x010100BCF651A35DF3154DB01328AF51148DAE" ma:contentTypeVersion="1" ma:contentTypeDescription="Ein neues Dokument erstellen." ma:contentTypeScope="" ma:versionID="458c1b80f8d593bdc96b60ff34dd40b4">
  <xsd:schema xmlns:xsd="http://www.w3.org/2001/XMLSchema" xmlns:xs="http://www.w3.org/2001/XMLSchema" xmlns:p="http://schemas.microsoft.com/office/2006/metadata/properties" xmlns:ns2="1a8d9a65-8471-4209-a900-f8e11db75e0a" xmlns:ns3="08b0a3ee-3d2a-451c-9a1a-7e5d5b0c9c77" xmlns:ns4="dde413db-0745-4f3a-8dca-564dc7ff6f7d" targetNamespace="http://schemas.microsoft.com/office/2006/metadata/properties" ma:root="true" ma:fieldsID="2d31116d1a6b5af1b4a8b1ba7152d57a" ns2:_="" ns3:_="" ns4:_="">
    <xsd:import namespace="1a8d9a65-8471-4209-a900-f8e11db75e0a"/>
    <xsd:import namespace="08b0a3ee-3d2a-451c-9a1a-7e5d5b0c9c77"/>
    <xsd:import namespace="dde413db-0745-4f3a-8dca-564dc7ff6f7d"/>
    <xsd:element name="properties">
      <xsd:complexType>
        <xsd:sequence>
          <xsd:element name="documentManagement">
            <xsd:complexType>
              <xsd:all>
                <xsd:element ref="ns2:WU_x0020_ThemaTaxHTField0" minOccurs="0"/>
                <xsd:element ref="ns3:TaxCatchAll" minOccurs="0"/>
                <xsd:element ref="ns2:DokumentenartTaxHTField0" minOccurs="0"/>
                <xsd:element ref="ns4:Beschreibung" minOccurs="0"/>
                <xsd:element ref="ns4:Format" minOccurs="0"/>
                <xsd:element ref="ns4:Kategorie" minOccurs="0"/>
                <xsd:element ref="ns3: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a8d9a65-8471-4209-a900-f8e11db75e0a" elementFormDefault="qualified">
    <xsd:import namespace="http://schemas.microsoft.com/office/2006/documentManagement/types"/>
    <xsd:import namespace="http://schemas.microsoft.com/office/infopath/2007/PartnerControls"/>
    <xsd:element name="WU_x0020_ThemaTaxHTField0" ma:index="9" nillable="true" ma:taxonomy="true" ma:internalName="WU_x0020_ThemaTaxHTField0" ma:taxonomyFieldName="WU_x0020_Thema" ma:displayName="Schlagwort" ma:default="" ma:fieldId="{a2eb3201-e251-4055-97e9-466604fc777f}" ma:taxonomyMulti="true" ma:sspId="59da4ae5-1217-4de6-bd64-b7a740f353bb" ma:termSetId="c1edca97-812b-4584-b6b5-1e5cade81cae" ma:anchorId="00000000-0000-0000-0000-000000000000" ma:open="true" ma:isKeyword="false">
      <xsd:complexType>
        <xsd:sequence>
          <xsd:element ref="pc:Terms" minOccurs="0" maxOccurs="1"/>
        </xsd:sequence>
      </xsd:complexType>
    </xsd:element>
    <xsd:element name="DokumentenartTaxHTField0" ma:index="12" nillable="true" ma:taxonomy="true" ma:internalName="DokumentenartTaxHTField0" ma:taxonomyFieldName="Dokumentenart" ma:displayName="Dokumentenart" ma:default="" ma:fieldId="{0f2e647f-32b7-4850-b6be-ae358ed71e70}" ma:taxonomyMulti="true" ma:sspId="59da4ae5-1217-4de6-bd64-b7a740f353bb" ma:termSetId="325756d7-e24e-4b6f-ba71-3f779d34c1ea" ma:anchorId="00000000-0000-0000-0000-000000000000" ma:open="fals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08b0a3ee-3d2a-451c-9a1a-7e5d5b0c9c77" elementFormDefault="qualified">
    <xsd:import namespace="http://schemas.microsoft.com/office/2006/documentManagement/types"/>
    <xsd:import namespace="http://schemas.microsoft.com/office/infopath/2007/PartnerControls"/>
    <xsd:element name="TaxCatchAll" ma:index="10" nillable="true" ma:displayName="Taxonomy Catch All Column" ma:description="" ma:hidden="true" ma:list="{6a103bb8-3913-4e3b-a229-080a76572464}" ma:internalName="TaxCatchAll" ma:showField="CatchAllData" ma:web="08b0a3ee-3d2a-451c-9a1a-7e5d5b0c9c77">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Freigegeben für"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dde413db-0745-4f3a-8dca-564dc7ff6f7d" elementFormDefault="qualified">
    <xsd:import namespace="http://schemas.microsoft.com/office/2006/documentManagement/types"/>
    <xsd:import namespace="http://schemas.microsoft.com/office/infopath/2007/PartnerControls"/>
    <xsd:element name="Beschreibung" ma:index="13" nillable="true" ma:displayName="Beschreibung" ma:internalName="Beschreibung">
      <xsd:simpleType>
        <xsd:restriction base="dms:Note">
          <xsd:maxLength value="255"/>
        </xsd:restriction>
      </xsd:simpleType>
    </xsd:element>
    <xsd:element name="Format" ma:index="14" nillable="true" ma:displayName="Format" ma:format="Dropdown" ma:internalName="Format">
      <xsd:simpleType>
        <xsd:union memberTypes="dms:Text">
          <xsd:simpleType>
            <xsd:restriction base="dms:Choice">
              <xsd:enumeration value="LaTeX"/>
              <xsd:enumeration value="Microsoft Office 2003"/>
              <xsd:enumeration value="Microsoft Office 2007-2013"/>
              <xsd:enumeration value="Microsoft Office 2013/2016"/>
              <xsd:enumeration value="OpenOffice 3.0"/>
            </xsd:restriction>
          </xsd:simpleType>
        </xsd:union>
      </xsd:simpleType>
    </xsd:element>
    <xsd:element name="Kategorie" ma:index="15" nillable="true" ma:displayName="Kategorie" ma:default="Anleitungen" ma:format="Dropdown" ma:internalName="Kategorie">
      <xsd:simpleType>
        <xsd:union memberTypes="dms:Text">
          <xsd:simpleType>
            <xsd:restriction base="dms:Choice">
              <xsd:enumeration value="Anleitungen"/>
              <xsd:enumeration value="Aushänge für Lift und Tür"/>
              <xsd:enumeration value="Basisvorlagen"/>
              <xsd:enumeration value="Brief-/Faxvorlagen"/>
              <xsd:enumeration value="Einladungen"/>
              <xsd:enumeration value="Etiketten"/>
              <xsd:enumeration value="Musterdateien"/>
              <xsd:enumeration value="Namensschilder"/>
              <xsd:enumeration value="Präsentationen"/>
              <xsd:enumeration value="Skripten-Cover"/>
            </xsd:restriction>
          </xsd:simpleType>
        </xsd:un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Inhaltstyp"/>
        <xsd:element ref="dc:title" minOccurs="0" maxOccurs="1" ma:index="4" ma:displayName="Titel"/>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Kategorie xmlns="dde413db-0745-4f3a-8dca-564dc7ff6f7d">Präsentationen</Kategorie>
    <Beschreibung xmlns="dde413db-0745-4f3a-8dca-564dc7ff6f7d">Musterpräsentation im Format 16:10 (= WU Standard)</Beschreibung>
    <TaxCatchAll xmlns="08b0a3ee-3d2a-451c-9a1a-7e5d5b0c9c77">
      <Value>266</Value>
      <Value>403</Value>
    </TaxCatchAll>
    <DokumentenartTaxHTField0 xmlns="1a8d9a65-8471-4209-a900-f8e11db75e0a">
      <Terms xmlns="http://schemas.microsoft.com/office/infopath/2007/PartnerControls">
        <TermInfo xmlns="http://schemas.microsoft.com/office/infopath/2007/PartnerControls">
          <TermName xmlns="http://schemas.microsoft.com/office/infopath/2007/PartnerControls">Vorlagen</TermName>
          <TermId xmlns="http://schemas.microsoft.com/office/infopath/2007/PartnerControls">17fc50ed-8ad1-47be-ab12-04243fd74ddb</TermId>
        </TermInfo>
      </Terms>
    </DokumentenartTaxHTField0>
    <WU_x0020_ThemaTaxHTField0 xmlns="1a8d9a65-8471-4209-a900-f8e11db75e0a">
      <Terms xmlns="http://schemas.microsoft.com/office/infopath/2007/PartnerControls">
        <TermInfo xmlns="http://schemas.microsoft.com/office/infopath/2007/PartnerControls">
          <TermName xmlns="http://schemas.microsoft.com/office/infopath/2007/PartnerControls">Corporate Design</TermName>
          <TermId xmlns="http://schemas.microsoft.com/office/infopath/2007/PartnerControls">19895bcd-b158-45ae-ab7b-f5ca217dfcec</TermId>
        </TermInfo>
      </Terms>
    </WU_x0020_ThemaTaxHTField0>
    <Format xmlns="dde413db-0745-4f3a-8dca-564dc7ff6f7d">Microsoft Office 2013/2016</Format>
    <SharedWithUsers xmlns="08b0a3ee-3d2a-451c-9a1a-7e5d5b0c9c77">
      <UserInfo>
        <DisplayName>Hernandez Perez, Laura</DisplayName>
        <AccountId>6100</AccountId>
        <AccountType/>
      </UserInfo>
      <UserInfo>
        <DisplayName>Hermann, Anett</DisplayName>
        <AccountId>2869</AccountId>
        <AccountType/>
      </UserInfo>
    </SharedWithUsers>
  </documentManagement>
</p:properties>
</file>

<file path=customXml/itemProps1.xml><?xml version="1.0" encoding="utf-8"?>
<ds:datastoreItem xmlns:ds="http://schemas.openxmlformats.org/officeDocument/2006/customXml" ds:itemID="{9346B3ED-06B1-4DE8-9648-0F78B5B453B2}">
  <ds:schemaRefs>
    <ds:schemaRef ds:uri="http://schemas.microsoft.com/sharepoint/v3/contenttype/forms"/>
  </ds:schemaRefs>
</ds:datastoreItem>
</file>

<file path=customXml/itemProps2.xml><?xml version="1.0" encoding="utf-8"?>
<ds:datastoreItem xmlns:ds="http://schemas.openxmlformats.org/officeDocument/2006/customXml" ds:itemID="{E1B19F04-C1AE-47E9-9133-474D1173C9D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a8d9a65-8471-4209-a900-f8e11db75e0a"/>
    <ds:schemaRef ds:uri="08b0a3ee-3d2a-451c-9a1a-7e5d5b0c9c77"/>
    <ds:schemaRef ds:uri="dde413db-0745-4f3a-8dca-564dc7ff6f7d"/>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F58DFAF-C9AD-4CE5-A221-45D64FB05328}">
  <ds:schemaRefs>
    <ds:schemaRef ds:uri="http://schemas.microsoft.com/office/2006/documentManagement/types"/>
    <ds:schemaRef ds:uri="http://purl.org/dc/elements/1.1/"/>
    <ds:schemaRef ds:uri="http://schemas.microsoft.com/office/2006/metadata/properties"/>
    <ds:schemaRef ds:uri="http://schemas.microsoft.com/office/infopath/2007/PartnerControls"/>
    <ds:schemaRef ds:uri="1a8d9a65-8471-4209-a900-f8e11db75e0a"/>
    <ds:schemaRef ds:uri="dde413db-0745-4f3a-8dca-564dc7ff6f7d"/>
    <ds:schemaRef ds:uri="http://purl.org/dc/terms/"/>
    <ds:schemaRef ds:uri="http://schemas.openxmlformats.org/package/2006/metadata/core-properties"/>
    <ds:schemaRef ds:uri="08b0a3ee-3d2a-451c-9a1a-7e5d5b0c9c77"/>
    <ds:schemaRef ds:uri="http://www.w3.org/XML/1998/namespace"/>
    <ds:schemaRef ds:uri="http://purl.org/dc/dcmitype/"/>
  </ds:schemaRefs>
</ds:datastoreItem>
</file>

<file path=docProps/app.xml><?xml version="1.0" encoding="utf-8"?>
<Properties xmlns="http://schemas.openxmlformats.org/officeDocument/2006/extended-properties" xmlns:vt="http://schemas.openxmlformats.org/officeDocument/2006/docPropsVTypes">
  <Template>WU Musterpräsentation 16x10</Template>
  <TotalTime>0</TotalTime>
  <Words>746</Words>
  <Application>Microsoft Office PowerPoint</Application>
  <PresentationFormat>Bildschirmpräsentation (16:10)</PresentationFormat>
  <Paragraphs>122</Paragraphs>
  <Slides>12</Slides>
  <Notes>7</Notes>
  <HiddenSlides>0</HiddenSlides>
  <MMClips>0</MMClips>
  <ScaleCrop>false</ScaleCrop>
  <HeadingPairs>
    <vt:vector size="6" baseType="variant">
      <vt:variant>
        <vt:lpstr>Verwendete Schriftarten</vt:lpstr>
      </vt:variant>
      <vt:variant>
        <vt:i4>5</vt:i4>
      </vt:variant>
      <vt:variant>
        <vt:lpstr>Design</vt:lpstr>
      </vt:variant>
      <vt:variant>
        <vt:i4>1</vt:i4>
      </vt:variant>
      <vt:variant>
        <vt:lpstr>Folientitel</vt:lpstr>
      </vt:variant>
      <vt:variant>
        <vt:i4>12</vt:i4>
      </vt:variant>
    </vt:vector>
  </HeadingPairs>
  <TitlesOfParts>
    <vt:vector size="18" baseType="lpstr">
      <vt:lpstr>Arial</vt:lpstr>
      <vt:lpstr>Georgia</vt:lpstr>
      <vt:lpstr>Symbol</vt:lpstr>
      <vt:lpstr>Verdana</vt:lpstr>
      <vt:lpstr>Wingdings</vt:lpstr>
      <vt:lpstr>WU 16:10</vt:lpstr>
      <vt:lpstr>SBWL Personalmanagement</vt:lpstr>
      <vt:lpstr>Definition PFO Buch</vt:lpstr>
      <vt:lpstr>Inhalte SBWL Personalmanagement - Human Resource Management (HRM)</vt:lpstr>
      <vt:lpstr>Lehrbeispiel Upstalsboom  (Tour des Lebens https://vimeo.com/231378748)  </vt:lpstr>
      <vt:lpstr>SBWL Personalmanagement (Steil November 2015)</vt:lpstr>
      <vt:lpstr>Studienprogramm (SoSe 2024)</vt:lpstr>
      <vt:lpstr>PratikerInnen Grundkurs  (Vortragende in früheren Semestern)</vt:lpstr>
      <vt:lpstr>Merkmale der SBWL</vt:lpstr>
      <vt:lpstr>Bewerbungen SBWL (Steil März 2016)</vt:lpstr>
      <vt:lpstr>Aufnahme in die SBWL</vt:lpstr>
      <vt:lpstr>Betreuung von Bachelorarbeiten</vt:lpstr>
      <vt:lpstr>Fragen?</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2018-05-29T07:55:02Z</dcterms:created>
  <dcterms:modified xsi:type="dcterms:W3CDTF">2024-01-15T07:24:40Z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WU Thema">
    <vt:lpwstr>403;#Corporate Design|19895bcd-b158-45ae-ab7b-f5ca217dfcec</vt:lpwstr>
  </property>
  <property fmtid="{D5CDD505-2E9C-101B-9397-08002B2CF9AE}" pid="3" name="Dokumentenart">
    <vt:lpwstr>266;#Vorlagen|17fc50ed-8ad1-47be-ab12-04243fd74ddb</vt:lpwstr>
  </property>
  <property fmtid="{D5CDD505-2E9C-101B-9397-08002B2CF9AE}" pid="4" name="ContentTypeId">
    <vt:lpwstr>0x010100BCF651A35DF3154DB01328AF51148DAE</vt:lpwstr>
  </property>
</Properties>
</file>