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8"/>
  </p:notesMasterIdLst>
  <p:sldIdLst>
    <p:sldId id="284" r:id="rId5"/>
    <p:sldId id="294" r:id="rId6"/>
    <p:sldId id="299" r:id="rId7"/>
    <p:sldId id="300" r:id="rId8"/>
    <p:sldId id="301" r:id="rId9"/>
    <p:sldId id="303" r:id="rId10"/>
    <p:sldId id="319" r:id="rId11"/>
    <p:sldId id="314" r:id="rId12"/>
    <p:sldId id="285" r:id="rId13"/>
    <p:sldId id="315" r:id="rId14"/>
    <p:sldId id="320" r:id="rId15"/>
    <p:sldId id="267" r:id="rId16"/>
    <p:sldId id="275" r:id="rId17"/>
    <p:sldId id="276" r:id="rId18"/>
    <p:sldId id="304" r:id="rId19"/>
    <p:sldId id="321" r:id="rId20"/>
    <p:sldId id="280" r:id="rId21"/>
    <p:sldId id="281" r:id="rId22"/>
    <p:sldId id="318" r:id="rId23"/>
    <p:sldId id="305" r:id="rId24"/>
    <p:sldId id="298" r:id="rId25"/>
    <p:sldId id="282" r:id="rId26"/>
    <p:sldId id="311" r:id="rId2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E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3977" autoAdjust="0"/>
  </p:normalViewPr>
  <p:slideViewPr>
    <p:cSldViewPr snapToGrid="0">
      <p:cViewPr varScale="1">
        <p:scale>
          <a:sx n="70" d="100"/>
          <a:sy n="70" d="100"/>
        </p:scale>
        <p:origin x="5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eitl, Stefan" userId="d59bbf51-b4ca-4796-ae65-52be4542f511" providerId="ADAL" clId="{6157E905-B035-406C-85C8-960332382937}"/>
    <pc:docChg chg="undo custSel addSld delSld modSld sldOrd">
      <pc:chgData name="Treitl, Stefan" userId="d59bbf51-b4ca-4796-ae65-52be4542f511" providerId="ADAL" clId="{6157E905-B035-406C-85C8-960332382937}" dt="2022-05-02T07:08:51.895" v="906" actId="13822"/>
      <pc:docMkLst>
        <pc:docMk/>
      </pc:docMkLst>
      <pc:sldChg chg="modSp mod">
        <pc:chgData name="Treitl, Stefan" userId="d59bbf51-b4ca-4796-ae65-52be4542f511" providerId="ADAL" clId="{6157E905-B035-406C-85C8-960332382937}" dt="2022-05-02T07:05:53.080" v="829" actId="207"/>
        <pc:sldMkLst>
          <pc:docMk/>
          <pc:sldMk cId="1538686247" sldId="275"/>
        </pc:sldMkLst>
        <pc:graphicFrameChg chg="mod modGraphic">
          <ac:chgData name="Treitl, Stefan" userId="d59bbf51-b4ca-4796-ae65-52be4542f511" providerId="ADAL" clId="{6157E905-B035-406C-85C8-960332382937}" dt="2022-05-02T07:05:53.080" v="829" actId="207"/>
          <ac:graphicFrameMkLst>
            <pc:docMk/>
            <pc:sldMk cId="1538686247" sldId="275"/>
            <ac:graphicFrameMk id="9222" creationId="{5E9860D7-ED28-43BB-A5EA-F287EA1293BE}"/>
          </ac:graphicFrameMkLst>
        </pc:graphicFrameChg>
      </pc:sldChg>
      <pc:sldChg chg="modSp mod">
        <pc:chgData name="Treitl, Stefan" userId="d59bbf51-b4ca-4796-ae65-52be4542f511" providerId="ADAL" clId="{6157E905-B035-406C-85C8-960332382937}" dt="2022-05-02T06:42:56.546" v="794" actId="108"/>
        <pc:sldMkLst>
          <pc:docMk/>
          <pc:sldMk cId="3271854957" sldId="276"/>
        </pc:sldMkLst>
        <pc:spChg chg="mod">
          <ac:chgData name="Treitl, Stefan" userId="d59bbf51-b4ca-4796-ae65-52be4542f511" providerId="ADAL" clId="{6157E905-B035-406C-85C8-960332382937}" dt="2022-05-02T06:42:56.546" v="794" actId="108"/>
          <ac:spMkLst>
            <pc:docMk/>
            <pc:sldMk cId="3271854957" sldId="276"/>
            <ac:spMk id="11" creationId="{3AE409A8-E682-4800-8036-FCE607C3FD5A}"/>
          </ac:spMkLst>
        </pc:spChg>
      </pc:sldChg>
      <pc:sldChg chg="modSp mod">
        <pc:chgData name="Treitl, Stefan" userId="d59bbf51-b4ca-4796-ae65-52be4542f511" providerId="ADAL" clId="{6157E905-B035-406C-85C8-960332382937}" dt="2022-05-02T07:08:51.895" v="906" actId="13822"/>
        <pc:sldMkLst>
          <pc:docMk/>
          <pc:sldMk cId="3425746488" sldId="280"/>
        </pc:sldMkLst>
        <pc:spChg chg="mod">
          <ac:chgData name="Treitl, Stefan" userId="d59bbf51-b4ca-4796-ae65-52be4542f511" providerId="ADAL" clId="{6157E905-B035-406C-85C8-960332382937}" dt="2022-04-25T10:26:13.069" v="697" actId="20577"/>
          <ac:spMkLst>
            <pc:docMk/>
            <pc:sldMk cId="3425746488" sldId="280"/>
            <ac:spMk id="6" creationId="{00000000-0000-0000-0000-000000000000}"/>
          </ac:spMkLst>
        </pc:spChg>
        <pc:spChg chg="mod">
          <ac:chgData name="Treitl, Stefan" userId="d59bbf51-b4ca-4796-ae65-52be4542f511" providerId="ADAL" clId="{6157E905-B035-406C-85C8-960332382937}" dt="2022-05-02T07:08:51.895" v="906" actId="13822"/>
          <ac:spMkLst>
            <pc:docMk/>
            <pc:sldMk cId="3425746488" sldId="280"/>
            <ac:spMk id="9" creationId="{00000000-0000-0000-0000-000000000000}"/>
          </ac:spMkLst>
        </pc:spChg>
        <pc:spChg chg="mod">
          <ac:chgData name="Treitl, Stefan" userId="d59bbf51-b4ca-4796-ae65-52be4542f511" providerId="ADAL" clId="{6157E905-B035-406C-85C8-960332382937}" dt="2022-05-02T07:08:45.230" v="905" actId="13822"/>
          <ac:spMkLst>
            <pc:docMk/>
            <pc:sldMk cId="3425746488" sldId="280"/>
            <ac:spMk id="10" creationId="{00000000-0000-0000-0000-000000000000}"/>
          </ac:spMkLst>
        </pc:spChg>
        <pc:spChg chg="mod">
          <ac:chgData name="Treitl, Stefan" userId="d59bbf51-b4ca-4796-ae65-52be4542f511" providerId="ADAL" clId="{6157E905-B035-406C-85C8-960332382937}" dt="2022-05-02T07:08:51.895" v="906" actId="13822"/>
          <ac:spMkLst>
            <pc:docMk/>
            <pc:sldMk cId="3425746488" sldId="280"/>
            <ac:spMk id="11" creationId="{71D9F899-DC21-43C3-9450-9BFE4A4C0B89}"/>
          </ac:spMkLst>
        </pc:spChg>
        <pc:spChg chg="mod">
          <ac:chgData name="Treitl, Stefan" userId="d59bbf51-b4ca-4796-ae65-52be4542f511" providerId="ADAL" clId="{6157E905-B035-406C-85C8-960332382937}" dt="2022-05-02T07:08:45.230" v="905" actId="13822"/>
          <ac:spMkLst>
            <pc:docMk/>
            <pc:sldMk cId="3425746488" sldId="280"/>
            <ac:spMk id="12" creationId="{B5FEF1FD-0020-4C98-8A2C-CA78CBA26C51}"/>
          </ac:spMkLst>
        </pc:spChg>
        <pc:spChg chg="mod">
          <ac:chgData name="Treitl, Stefan" userId="d59bbf51-b4ca-4796-ae65-52be4542f511" providerId="ADAL" clId="{6157E905-B035-406C-85C8-960332382937}" dt="2022-05-02T07:08:51.895" v="906" actId="13822"/>
          <ac:spMkLst>
            <pc:docMk/>
            <pc:sldMk cId="3425746488" sldId="280"/>
            <ac:spMk id="13" creationId="{350F5FBB-4DF0-4C88-A8D7-237CFEE92FF3}"/>
          </ac:spMkLst>
        </pc:spChg>
      </pc:sldChg>
      <pc:sldChg chg="modSp mod">
        <pc:chgData name="Treitl, Stefan" userId="d59bbf51-b4ca-4796-ae65-52be4542f511" providerId="ADAL" clId="{6157E905-B035-406C-85C8-960332382937}" dt="2022-04-25T10:24:55.550" v="689" actId="1076"/>
        <pc:sldMkLst>
          <pc:docMk/>
          <pc:sldMk cId="4197132706" sldId="294"/>
        </pc:sldMkLst>
        <pc:spChg chg="mod">
          <ac:chgData name="Treitl, Stefan" userId="d59bbf51-b4ca-4796-ae65-52be4542f511" providerId="ADAL" clId="{6157E905-B035-406C-85C8-960332382937}" dt="2022-04-25T10:24:50.081" v="688" actId="14100"/>
          <ac:spMkLst>
            <pc:docMk/>
            <pc:sldMk cId="4197132706" sldId="294"/>
            <ac:spMk id="3" creationId="{2A9DBEC3-B7F0-4EA7-AD2B-076C1B8ADE2A}"/>
          </ac:spMkLst>
        </pc:spChg>
        <pc:picChg chg="mod">
          <ac:chgData name="Treitl, Stefan" userId="d59bbf51-b4ca-4796-ae65-52be4542f511" providerId="ADAL" clId="{6157E905-B035-406C-85C8-960332382937}" dt="2022-04-25T10:24:55.550" v="689" actId="1076"/>
          <ac:picMkLst>
            <pc:docMk/>
            <pc:sldMk cId="4197132706" sldId="294"/>
            <ac:picMk id="1032" creationId="{9D3624C5-8A14-4295-8D78-AC810D2706A9}"/>
          </ac:picMkLst>
        </pc:picChg>
        <pc:picChg chg="mod">
          <ac:chgData name="Treitl, Stefan" userId="d59bbf51-b4ca-4796-ae65-52be4542f511" providerId="ADAL" clId="{6157E905-B035-406C-85C8-960332382937}" dt="2022-04-25T10:24:55.550" v="689" actId="1076"/>
          <ac:picMkLst>
            <pc:docMk/>
            <pc:sldMk cId="4197132706" sldId="294"/>
            <ac:picMk id="1034" creationId="{EBA28366-587A-4E0B-8EDD-19506ABA5E6B}"/>
          </ac:picMkLst>
        </pc:picChg>
        <pc:picChg chg="mod">
          <ac:chgData name="Treitl, Stefan" userId="d59bbf51-b4ca-4796-ae65-52be4542f511" providerId="ADAL" clId="{6157E905-B035-406C-85C8-960332382937}" dt="2022-04-25T10:24:55.550" v="689" actId="1076"/>
          <ac:picMkLst>
            <pc:docMk/>
            <pc:sldMk cId="4197132706" sldId="294"/>
            <ac:picMk id="1036" creationId="{AC41ED9E-2783-49E9-AA82-4521163F8E3B}"/>
          </ac:picMkLst>
        </pc:picChg>
      </pc:sldChg>
      <pc:sldChg chg="modSp mod">
        <pc:chgData name="Treitl, Stefan" userId="d59bbf51-b4ca-4796-ae65-52be4542f511" providerId="ADAL" clId="{6157E905-B035-406C-85C8-960332382937}" dt="2022-05-02T06:44:01.309" v="808" actId="20577"/>
        <pc:sldMkLst>
          <pc:docMk/>
          <pc:sldMk cId="3044932144" sldId="298"/>
        </pc:sldMkLst>
        <pc:spChg chg="mod">
          <ac:chgData name="Treitl, Stefan" userId="d59bbf51-b4ca-4796-ae65-52be4542f511" providerId="ADAL" clId="{6157E905-B035-406C-85C8-960332382937}" dt="2022-05-02T06:44:01.309" v="808" actId="20577"/>
          <ac:spMkLst>
            <pc:docMk/>
            <pc:sldMk cId="3044932144" sldId="298"/>
            <ac:spMk id="7" creationId="{00000000-0000-0000-0000-000000000000}"/>
          </ac:spMkLst>
        </pc:spChg>
      </pc:sldChg>
      <pc:sldChg chg="delSp modSp add mod">
        <pc:chgData name="Treitl, Stefan" userId="d59bbf51-b4ca-4796-ae65-52be4542f511" providerId="ADAL" clId="{6157E905-B035-406C-85C8-960332382937}" dt="2022-04-25T10:14:01.915" v="270"/>
        <pc:sldMkLst>
          <pc:docMk/>
          <pc:sldMk cId="1073237841" sldId="299"/>
        </pc:sldMkLst>
        <pc:spChg chg="mod">
          <ac:chgData name="Treitl, Stefan" userId="d59bbf51-b4ca-4796-ae65-52be4542f511" providerId="ADAL" clId="{6157E905-B035-406C-85C8-960332382937}" dt="2022-04-25T10:14:01.915" v="270"/>
          <ac:spMkLst>
            <pc:docMk/>
            <pc:sldMk cId="1073237841" sldId="299"/>
            <ac:spMk id="2" creationId="{00000000-0000-0000-0000-000000000000}"/>
          </ac:spMkLst>
        </pc:spChg>
        <pc:grpChg chg="del">
          <ac:chgData name="Treitl, Stefan" userId="d59bbf51-b4ca-4796-ae65-52be4542f511" providerId="ADAL" clId="{6157E905-B035-406C-85C8-960332382937}" dt="2022-04-25T10:13:57.615" v="269" actId="478"/>
          <ac:grpSpMkLst>
            <pc:docMk/>
            <pc:sldMk cId="1073237841" sldId="299"/>
            <ac:grpSpMk id="23" creationId="{11DCC746-799A-44CD-96CE-FCE32936DDBC}"/>
          </ac:grpSpMkLst>
        </pc:grpChg>
      </pc:sldChg>
      <pc:sldChg chg="addSp delSp modSp add mod delAnim modAnim">
        <pc:chgData name="Treitl, Stefan" userId="d59bbf51-b4ca-4796-ae65-52be4542f511" providerId="ADAL" clId="{6157E905-B035-406C-85C8-960332382937}" dt="2022-04-25T10:20:50.573" v="639"/>
        <pc:sldMkLst>
          <pc:docMk/>
          <pc:sldMk cId="1657988831" sldId="300"/>
        </pc:sldMkLst>
        <pc:spChg chg="mod">
          <ac:chgData name="Treitl, Stefan" userId="d59bbf51-b4ca-4796-ae65-52be4542f511" providerId="ADAL" clId="{6157E905-B035-406C-85C8-960332382937}" dt="2022-04-25T10:13:42.769" v="267" actId="20577"/>
          <ac:spMkLst>
            <pc:docMk/>
            <pc:sldMk cId="1657988831" sldId="300"/>
            <ac:spMk id="2" creationId="{00000000-0000-0000-0000-000000000000}"/>
          </ac:spMkLst>
        </pc:spChg>
        <pc:spChg chg="mod">
          <ac:chgData name="Treitl, Stefan" userId="d59bbf51-b4ca-4796-ae65-52be4542f511" providerId="ADAL" clId="{6157E905-B035-406C-85C8-960332382937}" dt="2022-04-25T10:14:45.895" v="294" actId="20577"/>
          <ac:spMkLst>
            <pc:docMk/>
            <pc:sldMk cId="1657988831" sldId="300"/>
            <ac:spMk id="4" creationId="{F1DE3329-5220-4751-AC57-C687FBA4FEC0}"/>
          </ac:spMkLst>
        </pc:spChg>
        <pc:spChg chg="mod">
          <ac:chgData name="Treitl, Stefan" userId="d59bbf51-b4ca-4796-ae65-52be4542f511" providerId="ADAL" clId="{6157E905-B035-406C-85C8-960332382937}" dt="2022-04-25T10:15:26.269" v="343" actId="20577"/>
          <ac:spMkLst>
            <pc:docMk/>
            <pc:sldMk cId="1657988831" sldId="300"/>
            <ac:spMk id="18" creationId="{296EC1B7-615C-4661-A5AE-66D1E123ACE5}"/>
          </ac:spMkLst>
        </pc:spChg>
        <pc:spChg chg="mod">
          <ac:chgData name="Treitl, Stefan" userId="d59bbf51-b4ca-4796-ae65-52be4542f511" providerId="ADAL" clId="{6157E905-B035-406C-85C8-960332382937}" dt="2022-04-25T10:14:57.256" v="339" actId="20577"/>
          <ac:spMkLst>
            <pc:docMk/>
            <pc:sldMk cId="1657988831" sldId="300"/>
            <ac:spMk id="19" creationId="{4F5774A2-F069-4235-8B60-06B529EB0EC6}"/>
          </ac:spMkLst>
        </pc:spChg>
        <pc:spChg chg="add mod">
          <ac:chgData name="Treitl, Stefan" userId="d59bbf51-b4ca-4796-ae65-52be4542f511" providerId="ADAL" clId="{6157E905-B035-406C-85C8-960332382937}" dt="2022-04-25T10:20:46.431" v="638"/>
          <ac:spMkLst>
            <pc:docMk/>
            <pc:sldMk cId="1657988831" sldId="300"/>
            <ac:spMk id="29" creationId="{5794F8CF-0F1C-49CC-B0AC-7BB14DABAB7B}"/>
          </ac:spMkLst>
        </pc:spChg>
        <pc:grpChg chg="del">
          <ac:chgData name="Treitl, Stefan" userId="d59bbf51-b4ca-4796-ae65-52be4542f511" providerId="ADAL" clId="{6157E905-B035-406C-85C8-960332382937}" dt="2022-04-25T10:13:35.849" v="225" actId="478"/>
          <ac:grpSpMkLst>
            <pc:docMk/>
            <pc:sldMk cId="1657988831" sldId="300"/>
            <ac:grpSpMk id="24" creationId="{7226F4AD-D9E8-4420-8013-BF10AD08EF9C}"/>
          </ac:grpSpMkLst>
        </pc:grpChg>
        <pc:picChg chg="del">
          <ac:chgData name="Treitl, Stefan" userId="d59bbf51-b4ca-4796-ae65-52be4542f511" providerId="ADAL" clId="{6157E905-B035-406C-85C8-960332382937}" dt="2022-04-25T10:14:40.369" v="272" actId="21"/>
          <ac:picMkLst>
            <pc:docMk/>
            <pc:sldMk cId="1657988831" sldId="300"/>
            <ac:picMk id="23" creationId="{F7374A71-E26D-4091-9704-D675527B5DF3}"/>
          </ac:picMkLst>
        </pc:picChg>
        <pc:picChg chg="add del mod">
          <ac:chgData name="Treitl, Stefan" userId="d59bbf51-b4ca-4796-ae65-52be4542f511" providerId="ADAL" clId="{6157E905-B035-406C-85C8-960332382937}" dt="2022-04-25T10:15:24.745" v="342" actId="21"/>
          <ac:picMkLst>
            <pc:docMk/>
            <pc:sldMk cId="1657988831" sldId="300"/>
            <ac:picMk id="27" creationId="{4B85727F-3334-4FDA-9259-D62DD9CE0847}"/>
          </ac:picMkLst>
        </pc:picChg>
        <pc:picChg chg="add mod">
          <ac:chgData name="Treitl, Stefan" userId="d59bbf51-b4ca-4796-ae65-52be4542f511" providerId="ADAL" clId="{6157E905-B035-406C-85C8-960332382937}" dt="2022-04-25T10:15:27.450" v="344"/>
          <ac:picMkLst>
            <pc:docMk/>
            <pc:sldMk cId="1657988831" sldId="300"/>
            <ac:picMk id="28" creationId="{E074337B-55A7-4715-9A4C-0E64F2E804CC}"/>
          </ac:picMkLst>
        </pc:picChg>
      </pc:sldChg>
      <pc:sldChg chg="addSp delSp modSp add mod modAnim">
        <pc:chgData name="Treitl, Stefan" userId="d59bbf51-b4ca-4796-ae65-52be4542f511" providerId="ADAL" clId="{6157E905-B035-406C-85C8-960332382937}" dt="2022-04-25T10:20:40.423" v="637" actId="14100"/>
        <pc:sldMkLst>
          <pc:docMk/>
          <pc:sldMk cId="1971955099" sldId="301"/>
        </pc:sldMkLst>
        <pc:spChg chg="mod">
          <ac:chgData name="Treitl, Stefan" userId="d59bbf51-b4ca-4796-ae65-52be4542f511" providerId="ADAL" clId="{6157E905-B035-406C-85C8-960332382937}" dt="2022-04-25T10:17:46.150" v="506"/>
          <ac:spMkLst>
            <pc:docMk/>
            <pc:sldMk cId="1971955099" sldId="301"/>
            <ac:spMk id="2" creationId="{00000000-0000-0000-0000-000000000000}"/>
          </ac:spMkLst>
        </pc:spChg>
        <pc:spChg chg="mod">
          <ac:chgData name="Treitl, Stefan" userId="d59bbf51-b4ca-4796-ae65-52be4542f511" providerId="ADAL" clId="{6157E905-B035-406C-85C8-960332382937}" dt="2022-04-25T10:17:08.343" v="455" actId="20577"/>
          <ac:spMkLst>
            <pc:docMk/>
            <pc:sldMk cId="1971955099" sldId="301"/>
            <ac:spMk id="4" creationId="{F1DE3329-5220-4751-AC57-C687FBA4FEC0}"/>
          </ac:spMkLst>
        </pc:spChg>
        <pc:spChg chg="del topLvl">
          <ac:chgData name="Treitl, Stefan" userId="d59bbf51-b4ca-4796-ae65-52be4542f511" providerId="ADAL" clId="{6157E905-B035-406C-85C8-960332382937}" dt="2022-04-25T10:17:22.862" v="504" actId="478"/>
          <ac:spMkLst>
            <pc:docMk/>
            <pc:sldMk cId="1971955099" sldId="301"/>
            <ac:spMk id="7" creationId="{00000000-0000-0000-0000-000000000000}"/>
          </ac:spMkLst>
        </pc:spChg>
        <pc:spChg chg="del topLvl">
          <ac:chgData name="Treitl, Stefan" userId="d59bbf51-b4ca-4796-ae65-52be4542f511" providerId="ADAL" clId="{6157E905-B035-406C-85C8-960332382937}" dt="2022-04-25T10:17:24.430" v="505" actId="478"/>
          <ac:spMkLst>
            <pc:docMk/>
            <pc:sldMk cId="1971955099" sldId="301"/>
            <ac:spMk id="8" creationId="{00000000-0000-0000-0000-000000000000}"/>
          </ac:spMkLst>
        </pc:spChg>
        <pc:spChg chg="mod">
          <ac:chgData name="Treitl, Stefan" userId="d59bbf51-b4ca-4796-ae65-52be4542f511" providerId="ADAL" clId="{6157E905-B035-406C-85C8-960332382937}" dt="2022-04-25T10:17:14.823" v="484" actId="20577"/>
          <ac:spMkLst>
            <pc:docMk/>
            <pc:sldMk cId="1971955099" sldId="301"/>
            <ac:spMk id="18" creationId="{296EC1B7-615C-4661-A5AE-66D1E123ACE5}"/>
          </ac:spMkLst>
        </pc:spChg>
        <pc:spChg chg="mod">
          <ac:chgData name="Treitl, Stefan" userId="d59bbf51-b4ca-4796-ae65-52be4542f511" providerId="ADAL" clId="{6157E905-B035-406C-85C8-960332382937}" dt="2022-04-25T10:17:20.228" v="503" actId="20577"/>
          <ac:spMkLst>
            <pc:docMk/>
            <pc:sldMk cId="1971955099" sldId="301"/>
            <ac:spMk id="19" creationId="{4F5774A2-F069-4235-8B60-06B529EB0EC6}"/>
          </ac:spMkLst>
        </pc:spChg>
        <pc:spChg chg="mod">
          <ac:chgData name="Treitl, Stefan" userId="d59bbf51-b4ca-4796-ae65-52be4542f511" providerId="ADAL" clId="{6157E905-B035-406C-85C8-960332382937}" dt="2022-04-25T10:17:01.238" v="435" actId="20577"/>
          <ac:spMkLst>
            <pc:docMk/>
            <pc:sldMk cId="1971955099" sldId="301"/>
            <ac:spMk id="24" creationId="{6A94E653-6B1E-420A-BB20-6F2826F45AC4}"/>
          </ac:spMkLst>
        </pc:spChg>
        <pc:spChg chg="mod">
          <ac:chgData name="Treitl, Stefan" userId="d59bbf51-b4ca-4796-ae65-52be4542f511" providerId="ADAL" clId="{6157E905-B035-406C-85C8-960332382937}" dt="2022-04-25T10:16:48.930" v="417" actId="14100"/>
          <ac:spMkLst>
            <pc:docMk/>
            <pc:sldMk cId="1971955099" sldId="301"/>
            <ac:spMk id="25" creationId="{3B4887A9-CCBC-4F86-8354-058CE360E531}"/>
          </ac:spMkLst>
        </pc:spChg>
        <pc:spChg chg="mod">
          <ac:chgData name="Treitl, Stefan" userId="d59bbf51-b4ca-4796-ae65-52be4542f511" providerId="ADAL" clId="{6157E905-B035-406C-85C8-960332382937}" dt="2022-04-25T10:15:57.676" v="364" actId="20577"/>
          <ac:spMkLst>
            <pc:docMk/>
            <pc:sldMk cId="1971955099" sldId="301"/>
            <ac:spMk id="26" creationId="{32F86986-FBCF-4A8D-B7D7-2FFF18FFB68E}"/>
          </ac:spMkLst>
        </pc:spChg>
        <pc:spChg chg="mod">
          <ac:chgData name="Treitl, Stefan" userId="d59bbf51-b4ca-4796-ae65-52be4542f511" providerId="ADAL" clId="{6157E905-B035-406C-85C8-960332382937}" dt="2022-04-25T10:16:55.076" v="428" actId="20577"/>
          <ac:spMkLst>
            <pc:docMk/>
            <pc:sldMk cId="1971955099" sldId="301"/>
            <ac:spMk id="28" creationId="{9408ED20-64DA-4EF5-8940-FD9ADBFF2B8C}"/>
          </ac:spMkLst>
        </pc:spChg>
        <pc:spChg chg="mod">
          <ac:chgData name="Treitl, Stefan" userId="d59bbf51-b4ca-4796-ae65-52be4542f511" providerId="ADAL" clId="{6157E905-B035-406C-85C8-960332382937}" dt="2022-04-25T10:18:45.331" v="526"/>
          <ac:spMkLst>
            <pc:docMk/>
            <pc:sldMk cId="1971955099" sldId="301"/>
            <ac:spMk id="29" creationId="{7DB9E47A-FB85-4F12-9EC8-4785BCD2D781}"/>
          </ac:spMkLst>
        </pc:spChg>
        <pc:spChg chg="mod topLvl">
          <ac:chgData name="Treitl, Stefan" userId="d59bbf51-b4ca-4796-ae65-52be4542f511" providerId="ADAL" clId="{6157E905-B035-406C-85C8-960332382937}" dt="2022-04-25T10:20:40.423" v="637" actId="14100"/>
          <ac:spMkLst>
            <pc:docMk/>
            <pc:sldMk cId="1971955099" sldId="301"/>
            <ac:spMk id="32" creationId="{B942405C-C09F-485E-B828-E6D5FB6F6960}"/>
          </ac:spMkLst>
        </pc:spChg>
        <pc:spChg chg="del mod topLvl">
          <ac:chgData name="Treitl, Stefan" userId="d59bbf51-b4ca-4796-ae65-52be4542f511" providerId="ADAL" clId="{6157E905-B035-406C-85C8-960332382937}" dt="2022-04-25T10:19:34.282" v="529" actId="478"/>
          <ac:spMkLst>
            <pc:docMk/>
            <pc:sldMk cId="1971955099" sldId="301"/>
            <ac:spMk id="33" creationId="{53127940-8E16-4CA3-A280-6165602C4BA8}"/>
          </ac:spMkLst>
        </pc:spChg>
        <pc:grpChg chg="del">
          <ac:chgData name="Treitl, Stefan" userId="d59bbf51-b4ca-4796-ae65-52be4542f511" providerId="ADAL" clId="{6157E905-B035-406C-85C8-960332382937}" dt="2022-04-25T10:17:22.862" v="504" actId="478"/>
          <ac:grpSpMkLst>
            <pc:docMk/>
            <pc:sldMk cId="1971955099" sldId="301"/>
            <ac:grpSpMk id="6" creationId="{00000000-0000-0000-0000-000000000000}"/>
          </ac:grpSpMkLst>
        </pc:grpChg>
        <pc:grpChg chg="add del mod">
          <ac:chgData name="Treitl, Stefan" userId="d59bbf51-b4ca-4796-ae65-52be4542f511" providerId="ADAL" clId="{6157E905-B035-406C-85C8-960332382937}" dt="2022-04-25T10:19:34.282" v="529" actId="478"/>
          <ac:grpSpMkLst>
            <pc:docMk/>
            <pc:sldMk cId="1971955099" sldId="301"/>
            <ac:grpSpMk id="31" creationId="{9E9F2A5F-9486-4F00-BA8F-022704C2322E}"/>
          </ac:grpSpMkLst>
        </pc:grpChg>
        <pc:picChg chg="mod">
          <ac:chgData name="Treitl, Stefan" userId="d59bbf51-b4ca-4796-ae65-52be4542f511" providerId="ADAL" clId="{6157E905-B035-406C-85C8-960332382937}" dt="2022-04-25T10:18:18.931" v="525" actId="1037"/>
          <ac:picMkLst>
            <pc:docMk/>
            <pc:sldMk cId="1971955099" sldId="301"/>
            <ac:picMk id="23" creationId="{F7374A71-E26D-4091-9704-D675527B5DF3}"/>
          </ac:picMkLst>
        </pc:picChg>
      </pc:sldChg>
      <pc:sldChg chg="modSp mod ord">
        <pc:chgData name="Treitl, Stefan" userId="d59bbf51-b4ca-4796-ae65-52be4542f511" providerId="ADAL" clId="{6157E905-B035-406C-85C8-960332382937}" dt="2022-04-25T10:22:25.537" v="675" actId="14100"/>
        <pc:sldMkLst>
          <pc:docMk/>
          <pc:sldMk cId="1748799482" sldId="303"/>
        </pc:sldMkLst>
        <pc:spChg chg="mod">
          <ac:chgData name="Treitl, Stefan" userId="d59bbf51-b4ca-4796-ae65-52be4542f511" providerId="ADAL" clId="{6157E905-B035-406C-85C8-960332382937}" dt="2022-04-25T10:22:12.396" v="653" actId="20577"/>
          <ac:spMkLst>
            <pc:docMk/>
            <pc:sldMk cId="1748799482" sldId="303"/>
            <ac:spMk id="12" creationId="{6851EBEB-6A91-4FDA-BF04-DC435D774235}"/>
          </ac:spMkLst>
        </pc:spChg>
        <pc:spChg chg="mod">
          <ac:chgData name="Treitl, Stefan" userId="d59bbf51-b4ca-4796-ae65-52be4542f511" providerId="ADAL" clId="{6157E905-B035-406C-85C8-960332382937}" dt="2022-04-25T10:22:25.537" v="675" actId="14100"/>
          <ac:spMkLst>
            <pc:docMk/>
            <pc:sldMk cId="1748799482" sldId="303"/>
            <ac:spMk id="15" creationId="{D319F762-8F72-4CC4-B2E9-BF49F7E79183}"/>
          </ac:spMkLst>
        </pc:spChg>
      </pc:sldChg>
      <pc:sldChg chg="modSp mod">
        <pc:chgData name="Treitl, Stefan" userId="d59bbf51-b4ca-4796-ae65-52be4542f511" providerId="ADAL" clId="{6157E905-B035-406C-85C8-960332382937}" dt="2022-05-02T06:50:01.212" v="818" actId="207"/>
        <pc:sldMkLst>
          <pc:docMk/>
          <pc:sldMk cId="2002512820" sldId="304"/>
        </pc:sldMkLst>
        <pc:spChg chg="mod">
          <ac:chgData name="Treitl, Stefan" userId="d59bbf51-b4ca-4796-ae65-52be4542f511" providerId="ADAL" clId="{6157E905-B035-406C-85C8-960332382937}" dt="2022-05-02T06:49:20.067" v="812" actId="13822"/>
          <ac:spMkLst>
            <pc:docMk/>
            <pc:sldMk cId="2002512820" sldId="304"/>
            <ac:spMk id="5" creationId="{184ED26D-DCD9-46A7-AFAC-BE77F06A13A5}"/>
          </ac:spMkLst>
        </pc:spChg>
        <pc:spChg chg="mod">
          <ac:chgData name="Treitl, Stefan" userId="d59bbf51-b4ca-4796-ae65-52be4542f511" providerId="ADAL" clId="{6157E905-B035-406C-85C8-960332382937}" dt="2022-05-02T06:50:01.212" v="818" actId="207"/>
          <ac:spMkLst>
            <pc:docMk/>
            <pc:sldMk cId="2002512820" sldId="304"/>
            <ac:spMk id="6" creationId="{C3DADF22-695C-4E0E-A84C-DC827EE700FA}"/>
          </ac:spMkLst>
        </pc:spChg>
        <pc:spChg chg="mod">
          <ac:chgData name="Treitl, Stefan" userId="d59bbf51-b4ca-4796-ae65-52be4542f511" providerId="ADAL" clId="{6157E905-B035-406C-85C8-960332382937}" dt="2022-05-02T06:49:54.236" v="816" actId="13822"/>
          <ac:spMkLst>
            <pc:docMk/>
            <pc:sldMk cId="2002512820" sldId="304"/>
            <ac:spMk id="42" creationId="{94B9769C-0641-40A6-A581-AE44D5F218BC}"/>
          </ac:spMkLst>
        </pc:spChg>
        <pc:spChg chg="mod">
          <ac:chgData name="Treitl, Stefan" userId="d59bbf51-b4ca-4796-ae65-52be4542f511" providerId="ADAL" clId="{6157E905-B035-406C-85C8-960332382937}" dt="2022-05-02T06:49:48.174" v="815" actId="13822"/>
          <ac:spMkLst>
            <pc:docMk/>
            <pc:sldMk cId="2002512820" sldId="304"/>
            <ac:spMk id="43" creationId="{61B11D37-16ED-4D9B-BF14-5BD945DDDDFA}"/>
          </ac:spMkLst>
        </pc:spChg>
      </pc:sldChg>
      <pc:sldChg chg="modSp mod">
        <pc:chgData name="Treitl, Stefan" userId="d59bbf51-b4ca-4796-ae65-52be4542f511" providerId="ADAL" clId="{6157E905-B035-406C-85C8-960332382937}" dt="2022-05-02T06:43:41.220" v="806" actId="3064"/>
        <pc:sldMkLst>
          <pc:docMk/>
          <pc:sldMk cId="3171637406" sldId="305"/>
        </pc:sldMkLst>
        <pc:spChg chg="mod">
          <ac:chgData name="Treitl, Stefan" userId="d59bbf51-b4ca-4796-ae65-52be4542f511" providerId="ADAL" clId="{6157E905-B035-406C-85C8-960332382937}" dt="2022-05-02T06:43:41.220" v="806" actId="3064"/>
          <ac:spMkLst>
            <pc:docMk/>
            <pc:sldMk cId="3171637406" sldId="305"/>
            <ac:spMk id="5" creationId="{09CD8DEF-C60D-4788-B2FC-38558DBFC1E4}"/>
          </ac:spMkLst>
        </pc:spChg>
      </pc:sldChg>
      <pc:sldChg chg="addSp modSp mod">
        <pc:chgData name="Treitl, Stefan" userId="d59bbf51-b4ca-4796-ae65-52be4542f511" providerId="ADAL" clId="{6157E905-B035-406C-85C8-960332382937}" dt="2022-05-02T06:44:38.698" v="811" actId="14100"/>
        <pc:sldMkLst>
          <pc:docMk/>
          <pc:sldMk cId="2407363587" sldId="311"/>
        </pc:sldMkLst>
        <pc:picChg chg="add mod">
          <ac:chgData name="Treitl, Stefan" userId="d59bbf51-b4ca-4796-ae65-52be4542f511" providerId="ADAL" clId="{6157E905-B035-406C-85C8-960332382937}" dt="2022-05-02T06:44:38.698" v="811" actId="14100"/>
          <ac:picMkLst>
            <pc:docMk/>
            <pc:sldMk cId="2407363587" sldId="311"/>
            <ac:picMk id="4" creationId="{ED00E6D9-9C03-8701-35D8-64BC04A6DE21}"/>
          </ac:picMkLst>
        </pc:picChg>
      </pc:sldChg>
      <pc:sldChg chg="addSp delSp modSp mod">
        <pc:chgData name="Treitl, Stefan" userId="d59bbf51-b4ca-4796-ae65-52be4542f511" providerId="ADAL" clId="{6157E905-B035-406C-85C8-960332382937}" dt="2022-05-02T06:41:53.105" v="791" actId="20577"/>
        <pc:sldMkLst>
          <pc:docMk/>
          <pc:sldMk cId="4216860481" sldId="320"/>
        </pc:sldMkLst>
        <pc:spChg chg="add del">
          <ac:chgData name="Treitl, Stefan" userId="d59bbf51-b4ca-4796-ae65-52be4542f511" providerId="ADAL" clId="{6157E905-B035-406C-85C8-960332382937}" dt="2022-05-02T06:41:31.681" v="703" actId="22"/>
          <ac:spMkLst>
            <pc:docMk/>
            <pc:sldMk cId="4216860481" sldId="320"/>
            <ac:spMk id="6" creationId="{BF3E8A46-8B07-DEA4-21EB-8393B679E9CE}"/>
          </ac:spMkLst>
        </pc:spChg>
        <pc:spChg chg="add mod">
          <ac:chgData name="Treitl, Stefan" userId="d59bbf51-b4ca-4796-ae65-52be4542f511" providerId="ADAL" clId="{6157E905-B035-406C-85C8-960332382937}" dt="2022-05-02T06:41:53.105" v="791" actId="20577"/>
          <ac:spMkLst>
            <pc:docMk/>
            <pc:sldMk cId="4216860481" sldId="320"/>
            <ac:spMk id="7" creationId="{5ACA3B03-CB92-96E3-0E3C-657B2A362264}"/>
          </ac:spMkLst>
        </pc:spChg>
        <pc:spChg chg="add del mod">
          <ac:chgData name="Treitl, Stefan" userId="d59bbf51-b4ca-4796-ae65-52be4542f511" providerId="ADAL" clId="{6157E905-B035-406C-85C8-960332382937}" dt="2022-05-02T06:41:38.179" v="706"/>
          <ac:spMkLst>
            <pc:docMk/>
            <pc:sldMk cId="4216860481" sldId="320"/>
            <ac:spMk id="8" creationId="{D314201A-7B3E-8E4E-75BE-57058C9D9EFC}"/>
          </ac:spMkLst>
        </pc:spChg>
        <pc:spChg chg="del mod">
          <ac:chgData name="Treitl, Stefan" userId="d59bbf51-b4ca-4796-ae65-52be4542f511" providerId="ADAL" clId="{6157E905-B035-406C-85C8-960332382937}" dt="2022-05-02T06:41:28.156" v="701" actId="478"/>
          <ac:spMkLst>
            <pc:docMk/>
            <pc:sldMk cId="4216860481" sldId="320"/>
            <ac:spMk id="16" creationId="{86C2E005-AC3D-4724-A96E-AE9372AACA38}"/>
          </ac:spMkLst>
        </pc:spChg>
      </pc:sldChg>
      <pc:sldChg chg="modSp mod">
        <pc:chgData name="Treitl, Stefan" userId="d59bbf51-b4ca-4796-ae65-52be4542f511" providerId="ADAL" clId="{6157E905-B035-406C-85C8-960332382937}" dt="2022-05-02T07:08:31.997" v="904" actId="6549"/>
        <pc:sldMkLst>
          <pc:docMk/>
          <pc:sldMk cId="3072346029" sldId="321"/>
        </pc:sldMkLst>
        <pc:spChg chg="mod">
          <ac:chgData name="Treitl, Stefan" userId="d59bbf51-b4ca-4796-ae65-52be4542f511" providerId="ADAL" clId="{6157E905-B035-406C-85C8-960332382937}" dt="2022-05-02T07:06:30.199" v="834" actId="13822"/>
          <ac:spMkLst>
            <pc:docMk/>
            <pc:sldMk cId="3072346029" sldId="321"/>
            <ac:spMk id="38" creationId="{57F961BE-B1BB-4D4A-AFFA-1D2FBF64EC7D}"/>
          </ac:spMkLst>
        </pc:spChg>
        <pc:spChg chg="mod">
          <ac:chgData name="Treitl, Stefan" userId="d59bbf51-b4ca-4796-ae65-52be4542f511" providerId="ADAL" clId="{6157E905-B035-406C-85C8-960332382937}" dt="2022-05-02T07:06:33.190" v="835" actId="207"/>
          <ac:spMkLst>
            <pc:docMk/>
            <pc:sldMk cId="3072346029" sldId="321"/>
            <ac:spMk id="39" creationId="{76C1C22C-7C22-4447-94C1-E6B32629A06F}"/>
          </ac:spMkLst>
        </pc:spChg>
        <pc:spChg chg="mod">
          <ac:chgData name="Treitl, Stefan" userId="d59bbf51-b4ca-4796-ae65-52be4542f511" providerId="ADAL" clId="{6157E905-B035-406C-85C8-960332382937}" dt="2022-05-02T07:07:15.017" v="870" actId="20577"/>
          <ac:spMkLst>
            <pc:docMk/>
            <pc:sldMk cId="3072346029" sldId="321"/>
            <ac:spMk id="51" creationId="{CB8F0FFF-9D7D-4DAE-8548-4608CD5B2557}"/>
          </ac:spMkLst>
        </pc:spChg>
        <pc:spChg chg="mod">
          <ac:chgData name="Treitl, Stefan" userId="d59bbf51-b4ca-4796-ae65-52be4542f511" providerId="ADAL" clId="{6157E905-B035-406C-85C8-960332382937}" dt="2022-05-02T07:06:30.199" v="834" actId="13822"/>
          <ac:spMkLst>
            <pc:docMk/>
            <pc:sldMk cId="3072346029" sldId="321"/>
            <ac:spMk id="66" creationId="{2CE63C75-F534-4C1F-93D3-E9D344B25052}"/>
          </ac:spMkLst>
        </pc:spChg>
        <pc:spChg chg="mod">
          <ac:chgData name="Treitl, Stefan" userId="d59bbf51-b4ca-4796-ae65-52be4542f511" providerId="ADAL" clId="{6157E905-B035-406C-85C8-960332382937}" dt="2022-05-02T07:06:36.254" v="836" actId="207"/>
          <ac:spMkLst>
            <pc:docMk/>
            <pc:sldMk cId="3072346029" sldId="321"/>
            <ac:spMk id="67" creationId="{1BE0B6B9-F7B4-4231-8020-FC81D039F63F}"/>
          </ac:spMkLst>
        </pc:spChg>
        <pc:spChg chg="mod">
          <ac:chgData name="Treitl, Stefan" userId="d59bbf51-b4ca-4796-ae65-52be4542f511" providerId="ADAL" clId="{6157E905-B035-406C-85C8-960332382937}" dt="2022-05-02T07:07:29.888" v="892" actId="20577"/>
          <ac:spMkLst>
            <pc:docMk/>
            <pc:sldMk cId="3072346029" sldId="321"/>
            <ac:spMk id="76" creationId="{200FAFAE-BDB4-4119-8DA4-C8615CDB5770}"/>
          </ac:spMkLst>
        </pc:spChg>
        <pc:spChg chg="mod">
          <ac:chgData name="Treitl, Stefan" userId="d59bbf51-b4ca-4796-ae65-52be4542f511" providerId="ADAL" clId="{6157E905-B035-406C-85C8-960332382937}" dt="2022-05-02T07:08:31.997" v="904" actId="6549"/>
          <ac:spMkLst>
            <pc:docMk/>
            <pc:sldMk cId="3072346029" sldId="321"/>
            <ac:spMk id="82" creationId="{A77C5A2B-E161-47A7-9BAD-E62E6F54B37D}"/>
          </ac:spMkLst>
        </pc:spChg>
        <pc:spChg chg="mod">
          <ac:chgData name="Treitl, Stefan" userId="d59bbf51-b4ca-4796-ae65-52be4542f511" providerId="ADAL" clId="{6157E905-B035-406C-85C8-960332382937}" dt="2022-05-02T07:08:31.531" v="903" actId="20577"/>
          <ac:spMkLst>
            <pc:docMk/>
            <pc:sldMk cId="3072346029" sldId="321"/>
            <ac:spMk id="85" creationId="{0AA751DD-48B7-456E-864D-03D57F6BE853}"/>
          </ac:spMkLst>
        </pc:spChg>
        <pc:picChg chg="mod">
          <ac:chgData name="Treitl, Stefan" userId="d59bbf51-b4ca-4796-ae65-52be4542f511" providerId="ADAL" clId="{6157E905-B035-406C-85C8-960332382937}" dt="2022-05-02T07:06:45.386" v="838" actId="207"/>
          <ac:picMkLst>
            <pc:docMk/>
            <pc:sldMk cId="3072346029" sldId="321"/>
            <ac:picMk id="36" creationId="{EC8701C8-4D4C-4BFC-9000-D58F36E5DF3B}"/>
          </ac:picMkLst>
        </pc:picChg>
        <pc:picChg chg="mod">
          <ac:chgData name="Treitl, Stefan" userId="d59bbf51-b4ca-4796-ae65-52be4542f511" providerId="ADAL" clId="{6157E905-B035-406C-85C8-960332382937}" dt="2022-05-02T07:06:45.386" v="838" actId="207"/>
          <ac:picMkLst>
            <pc:docMk/>
            <pc:sldMk cId="3072346029" sldId="321"/>
            <ac:picMk id="37" creationId="{4E9E7417-542A-41C6-A923-502808358121}"/>
          </ac:picMkLst>
        </pc:picChg>
        <pc:picChg chg="mod">
          <ac:chgData name="Treitl, Stefan" userId="d59bbf51-b4ca-4796-ae65-52be4542f511" providerId="ADAL" clId="{6157E905-B035-406C-85C8-960332382937}" dt="2022-05-02T07:06:39.702" v="837" actId="207"/>
          <ac:picMkLst>
            <pc:docMk/>
            <pc:sldMk cId="3072346029" sldId="321"/>
            <ac:picMk id="64" creationId="{FBCEFBA0-CCA0-4235-BE50-20678527BA16}"/>
          </ac:picMkLst>
        </pc:picChg>
        <pc:picChg chg="mod">
          <ac:chgData name="Treitl, Stefan" userId="d59bbf51-b4ca-4796-ae65-52be4542f511" providerId="ADAL" clId="{6157E905-B035-406C-85C8-960332382937}" dt="2022-05-02T07:06:48.612" v="839" actId="207"/>
          <ac:picMkLst>
            <pc:docMk/>
            <pc:sldMk cId="3072346029" sldId="321"/>
            <ac:picMk id="65" creationId="{B1F65FB4-6E4D-4CCD-B0B5-124184AB368E}"/>
          </ac:picMkLst>
        </pc:picChg>
      </pc:sldChg>
      <pc:sldChg chg="addSp delSp modSp new del mod">
        <pc:chgData name="Treitl, Stefan" userId="d59bbf51-b4ca-4796-ae65-52be4542f511" providerId="ADAL" clId="{6157E905-B035-406C-85C8-960332382937}" dt="2022-04-25T10:14:03.450" v="271" actId="47"/>
        <pc:sldMkLst>
          <pc:docMk/>
          <pc:sldMk cId="1346715134" sldId="322"/>
        </pc:sldMkLst>
        <pc:spChg chg="del">
          <ac:chgData name="Treitl, Stefan" userId="d59bbf51-b4ca-4796-ae65-52be4542f511" providerId="ADAL" clId="{6157E905-B035-406C-85C8-960332382937}" dt="2022-04-25T10:10:24.369" v="22" actId="478"/>
          <ac:spMkLst>
            <pc:docMk/>
            <pc:sldMk cId="1346715134" sldId="322"/>
            <ac:spMk id="2" creationId="{6FC07599-0D4B-4DA3-9A73-35F534167C2C}"/>
          </ac:spMkLst>
        </pc:spChg>
        <pc:spChg chg="mod">
          <ac:chgData name="Treitl, Stefan" userId="d59bbf51-b4ca-4796-ae65-52be4542f511" providerId="ADAL" clId="{6157E905-B035-406C-85C8-960332382937}" dt="2022-04-25T10:12:15.884" v="222" actId="20577"/>
          <ac:spMkLst>
            <pc:docMk/>
            <pc:sldMk cId="1346715134" sldId="322"/>
            <ac:spMk id="4" creationId="{0375C948-9339-4BB9-BAF8-7DD3B0FAA8C0}"/>
          </ac:spMkLst>
        </pc:spChg>
        <pc:spChg chg="mod">
          <ac:chgData name="Treitl, Stefan" userId="d59bbf51-b4ca-4796-ae65-52be4542f511" providerId="ADAL" clId="{6157E905-B035-406C-85C8-960332382937}" dt="2022-04-25T10:11:37.525" v="201" actId="20577"/>
          <ac:spMkLst>
            <pc:docMk/>
            <pc:sldMk cId="1346715134" sldId="322"/>
            <ac:spMk id="6" creationId="{709B107A-1E49-4D77-B4F4-4641066DF920}"/>
          </ac:spMkLst>
        </pc:spChg>
        <pc:spChg chg="mod">
          <ac:chgData name="Treitl, Stefan" userId="d59bbf51-b4ca-4796-ae65-52be4542f511" providerId="ADAL" clId="{6157E905-B035-406C-85C8-960332382937}" dt="2022-04-25T10:11:14.857" v="138" actId="404"/>
          <ac:spMkLst>
            <pc:docMk/>
            <pc:sldMk cId="1346715134" sldId="322"/>
            <ac:spMk id="7" creationId="{4C30DE91-41DB-4BA7-B874-18CD74798073}"/>
          </ac:spMkLst>
        </pc:spChg>
        <pc:grpChg chg="add del mod">
          <ac:chgData name="Treitl, Stefan" userId="d59bbf51-b4ca-4796-ae65-52be4542f511" providerId="ADAL" clId="{6157E905-B035-406C-85C8-960332382937}" dt="2022-04-25T10:13:21.253" v="223" actId="21"/>
          <ac:grpSpMkLst>
            <pc:docMk/>
            <pc:sldMk cId="1346715134" sldId="322"/>
            <ac:grpSpMk id="5" creationId="{A6C24A94-7386-455C-843C-519A41C70B8F}"/>
          </ac:grpSpMkLst>
        </pc:grpChg>
      </pc:sldChg>
    </pc:docChg>
  </pc:docChgLst>
  <pc:docChgLst>
    <pc:chgData name="Reiner, Gerald" userId="fd5df809-bb56-49c9-a6b4-0a33af8c3022" providerId="ADAL" clId="{597C742F-4A39-4344-8BAD-0154012C9D33}"/>
    <pc:docChg chg="custSel modSld">
      <pc:chgData name="Reiner, Gerald" userId="fd5df809-bb56-49c9-a6b4-0a33af8c3022" providerId="ADAL" clId="{597C742F-4A39-4344-8BAD-0154012C9D33}" dt="2024-01-15T09:08:09.762" v="10" actId="20577"/>
      <pc:docMkLst>
        <pc:docMk/>
      </pc:docMkLst>
      <pc:sldChg chg="delSp modSp mod">
        <pc:chgData name="Reiner, Gerald" userId="fd5df809-bb56-49c9-a6b4-0a33af8c3022" providerId="ADAL" clId="{597C742F-4A39-4344-8BAD-0154012C9D33}" dt="2024-01-15T09:08:09.762" v="10" actId="20577"/>
        <pc:sldMkLst>
          <pc:docMk/>
          <pc:sldMk cId="4197132706" sldId="294"/>
        </pc:sldMkLst>
        <pc:spChg chg="mod">
          <ac:chgData name="Reiner, Gerald" userId="fd5df809-bb56-49c9-a6b4-0a33af8c3022" providerId="ADAL" clId="{597C742F-4A39-4344-8BAD-0154012C9D33}" dt="2024-01-15T09:08:09.762" v="10" actId="20577"/>
          <ac:spMkLst>
            <pc:docMk/>
            <pc:sldMk cId="4197132706" sldId="294"/>
            <ac:spMk id="15" creationId="{7CB1AFFD-62FF-4E30-8F42-107783E7DDE6}"/>
          </ac:spMkLst>
        </pc:spChg>
        <pc:picChg chg="del">
          <ac:chgData name="Reiner, Gerald" userId="fd5df809-bb56-49c9-a6b4-0a33af8c3022" providerId="ADAL" clId="{597C742F-4A39-4344-8BAD-0154012C9D33}" dt="2024-01-15T09:07:58.113" v="0" actId="478"/>
          <ac:picMkLst>
            <pc:docMk/>
            <pc:sldMk cId="4197132706" sldId="294"/>
            <ac:picMk id="1030" creationId="{60F155AE-AD0C-4030-B8E7-5774F01791F2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4" Type="http://schemas.openxmlformats.org/officeDocument/2006/relationships/image" Target="../media/image3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4" Type="http://schemas.openxmlformats.org/officeDocument/2006/relationships/image" Target="../media/image3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B50DD0-EBE5-4AF9-A5A4-509C635E12E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A5EDA76E-8476-427B-88D5-1D8A36A4D6AB}">
      <dgm:prSet/>
      <dgm:spPr/>
      <dgm:t>
        <a:bodyPr/>
        <a:lstStyle/>
        <a:p>
          <a:pPr>
            <a:lnSpc>
              <a:spcPct val="100000"/>
            </a:lnSpc>
          </a:pPr>
          <a:r>
            <a:rPr lang="de-DE" b="1" dirty="0">
              <a:solidFill>
                <a:schemeClr val="bg1"/>
              </a:solidFill>
            </a:rPr>
            <a:t>Entscheidung</a:t>
          </a:r>
          <a:r>
            <a:rPr lang="de-DE" dirty="0">
              <a:solidFill>
                <a:schemeClr val="bg1"/>
              </a:solidFill>
            </a:rPr>
            <a:t>sorientierte BWL</a:t>
          </a:r>
          <a:endParaRPr lang="en-US" dirty="0">
            <a:solidFill>
              <a:schemeClr val="bg1"/>
            </a:solidFill>
          </a:endParaRPr>
        </a:p>
      </dgm:t>
    </dgm:pt>
    <dgm:pt modelId="{5CCD2DD1-C304-4C6B-9DC0-95F84DD1D848}" type="parTrans" cxnId="{496D2318-F2B9-45FB-8074-BCFD91B4661F}">
      <dgm:prSet/>
      <dgm:spPr/>
      <dgm:t>
        <a:bodyPr/>
        <a:lstStyle/>
        <a:p>
          <a:endParaRPr lang="en-US"/>
        </a:p>
      </dgm:t>
    </dgm:pt>
    <dgm:pt modelId="{ADABB8AA-4C96-4EBD-850F-C619CAC09503}" type="sibTrans" cxnId="{496D2318-F2B9-45FB-8074-BCFD91B4661F}">
      <dgm:prSet/>
      <dgm:spPr/>
      <dgm:t>
        <a:bodyPr/>
        <a:lstStyle/>
        <a:p>
          <a:endParaRPr lang="en-US"/>
        </a:p>
      </dgm:t>
    </dgm:pt>
    <dgm:pt modelId="{0FD69122-DCE9-4EF1-A5BF-30A77C7D155F}">
      <dgm:prSet/>
      <dgm:spPr/>
      <dgm:t>
        <a:bodyPr/>
        <a:lstStyle/>
        <a:p>
          <a:pPr>
            <a:lnSpc>
              <a:spcPct val="100000"/>
            </a:lnSpc>
          </a:pPr>
          <a:r>
            <a:rPr lang="de-DE" b="1" dirty="0">
              <a:solidFill>
                <a:schemeClr val="bg1"/>
              </a:solidFill>
            </a:rPr>
            <a:t>Gestaltung</a:t>
          </a:r>
          <a:r>
            <a:rPr lang="de-DE" dirty="0">
              <a:solidFill>
                <a:schemeClr val="bg1"/>
              </a:solidFill>
            </a:rPr>
            <a:t> und </a:t>
          </a:r>
          <a:r>
            <a:rPr lang="de-DE" b="1" dirty="0">
              <a:solidFill>
                <a:schemeClr val="bg1"/>
              </a:solidFill>
            </a:rPr>
            <a:t>Management</a:t>
          </a:r>
          <a:r>
            <a:rPr lang="de-DE" dirty="0">
              <a:solidFill>
                <a:schemeClr val="bg1"/>
              </a:solidFill>
            </a:rPr>
            <a:t> der </a:t>
          </a:r>
          <a:r>
            <a:rPr lang="de-DE" b="1" dirty="0">
              <a:solidFill>
                <a:schemeClr val="bg1"/>
              </a:solidFill>
            </a:rPr>
            <a:t>Geschäftsprozesse</a:t>
          </a:r>
          <a:r>
            <a:rPr lang="de-DE" dirty="0">
              <a:solidFill>
                <a:schemeClr val="bg1"/>
              </a:solidFill>
            </a:rPr>
            <a:t> von Unternehmen und Unternehmensnetzwerken</a:t>
          </a:r>
          <a:endParaRPr lang="en-US" dirty="0">
            <a:solidFill>
              <a:schemeClr val="bg1"/>
            </a:solidFill>
          </a:endParaRPr>
        </a:p>
      </dgm:t>
    </dgm:pt>
    <dgm:pt modelId="{B9E08DB4-1F39-4DAF-A571-32172B786371}" type="parTrans" cxnId="{2D80637D-50AE-42C5-826D-46AA894331DF}">
      <dgm:prSet/>
      <dgm:spPr/>
      <dgm:t>
        <a:bodyPr/>
        <a:lstStyle/>
        <a:p>
          <a:endParaRPr lang="en-US"/>
        </a:p>
      </dgm:t>
    </dgm:pt>
    <dgm:pt modelId="{BDA6DEB1-12B0-48D9-BD2B-EBA797E55F2B}" type="sibTrans" cxnId="{2D80637D-50AE-42C5-826D-46AA894331DF}">
      <dgm:prSet/>
      <dgm:spPr/>
      <dgm:t>
        <a:bodyPr/>
        <a:lstStyle/>
        <a:p>
          <a:endParaRPr lang="en-US"/>
        </a:p>
      </dgm:t>
    </dgm:pt>
    <dgm:pt modelId="{AA6B3DB9-CADE-4FDB-B0A6-84F4F358C6D2}" type="pres">
      <dgm:prSet presAssocID="{7FB50DD0-EBE5-4AF9-A5A4-509C635E12EC}" presName="root" presStyleCnt="0">
        <dgm:presLayoutVars>
          <dgm:dir/>
          <dgm:resizeHandles val="exact"/>
        </dgm:presLayoutVars>
      </dgm:prSet>
      <dgm:spPr/>
    </dgm:pt>
    <dgm:pt modelId="{8FC9F5E3-5FE6-4737-8E3C-D94DF07D1E32}" type="pres">
      <dgm:prSet presAssocID="{A5EDA76E-8476-427B-88D5-1D8A36A4D6AB}" presName="compNode" presStyleCnt="0"/>
      <dgm:spPr/>
    </dgm:pt>
    <dgm:pt modelId="{9B3962C1-03C1-4754-BB1A-F05A6018B6CF}" type="pres">
      <dgm:prSet presAssocID="{A5EDA76E-8476-427B-88D5-1D8A36A4D6AB}" presName="bgRect" presStyleLbl="bgShp" presStyleIdx="0" presStyleCnt="2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</dgm:pt>
    <dgm:pt modelId="{DE65AF4F-1D08-4419-91E4-8392028C9026}" type="pres">
      <dgm:prSet presAssocID="{A5EDA76E-8476-427B-88D5-1D8A36A4D6AB}" presName="iconRect" presStyleLbl="node1" presStyleIdx="0" presStyleCnt="2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</dgm:pt>
    <dgm:pt modelId="{487A9170-BE15-4EC5-90E8-56CAF3EDCB56}" type="pres">
      <dgm:prSet presAssocID="{A5EDA76E-8476-427B-88D5-1D8A36A4D6AB}" presName="spaceRect" presStyleCnt="0"/>
      <dgm:spPr/>
    </dgm:pt>
    <dgm:pt modelId="{7BD7C385-B9FD-4256-A564-395F4BF9D706}" type="pres">
      <dgm:prSet presAssocID="{A5EDA76E-8476-427B-88D5-1D8A36A4D6AB}" presName="parTx" presStyleLbl="revTx" presStyleIdx="0" presStyleCnt="2">
        <dgm:presLayoutVars>
          <dgm:chMax val="0"/>
          <dgm:chPref val="0"/>
        </dgm:presLayoutVars>
      </dgm:prSet>
      <dgm:spPr/>
    </dgm:pt>
    <dgm:pt modelId="{707FB550-806D-469D-BFE9-BD3779E7BFF5}" type="pres">
      <dgm:prSet presAssocID="{ADABB8AA-4C96-4EBD-850F-C619CAC09503}" presName="sibTrans" presStyleCnt="0"/>
      <dgm:spPr/>
    </dgm:pt>
    <dgm:pt modelId="{1368D97F-5088-4BCB-B400-DEA69F11BCCD}" type="pres">
      <dgm:prSet presAssocID="{0FD69122-DCE9-4EF1-A5BF-30A77C7D155F}" presName="compNode" presStyleCnt="0"/>
      <dgm:spPr/>
    </dgm:pt>
    <dgm:pt modelId="{205B69EA-54B7-43B3-97E4-ABD4FF3EB46D}" type="pres">
      <dgm:prSet presAssocID="{0FD69122-DCE9-4EF1-A5BF-30A77C7D155F}" presName="bgRect" presStyleLbl="bgShp" presStyleIdx="1" presStyleCnt="2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</dgm:pt>
    <dgm:pt modelId="{4C4E55EC-8B67-426B-9436-56A2943D4110}" type="pres">
      <dgm:prSet presAssocID="{0FD69122-DCE9-4EF1-A5BF-30A77C7D155F}" presName="iconRect" presStyleLbl="node1" presStyleIdx="1" presStyleCnt="2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erarchie"/>
        </a:ext>
      </dgm:extLst>
    </dgm:pt>
    <dgm:pt modelId="{36B89DA9-6175-42E8-ADDD-F9C9DF53D467}" type="pres">
      <dgm:prSet presAssocID="{0FD69122-DCE9-4EF1-A5BF-30A77C7D155F}" presName="spaceRect" presStyleCnt="0"/>
      <dgm:spPr/>
    </dgm:pt>
    <dgm:pt modelId="{10C37CD6-9D81-4D11-A0EB-0132363CD11E}" type="pres">
      <dgm:prSet presAssocID="{0FD69122-DCE9-4EF1-A5BF-30A77C7D155F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BB9ECB08-5A37-4E31-B17F-09D6B0C3CC74}" type="presOf" srcId="{A5EDA76E-8476-427B-88D5-1D8A36A4D6AB}" destId="{7BD7C385-B9FD-4256-A564-395F4BF9D706}" srcOrd="0" destOrd="0" presId="urn:microsoft.com/office/officeart/2018/2/layout/IconVerticalSolidList"/>
    <dgm:cxn modelId="{496D2318-F2B9-45FB-8074-BCFD91B4661F}" srcId="{7FB50DD0-EBE5-4AF9-A5A4-509C635E12EC}" destId="{A5EDA76E-8476-427B-88D5-1D8A36A4D6AB}" srcOrd="0" destOrd="0" parTransId="{5CCD2DD1-C304-4C6B-9DC0-95F84DD1D848}" sibTransId="{ADABB8AA-4C96-4EBD-850F-C619CAC09503}"/>
    <dgm:cxn modelId="{2D80637D-50AE-42C5-826D-46AA894331DF}" srcId="{7FB50DD0-EBE5-4AF9-A5A4-509C635E12EC}" destId="{0FD69122-DCE9-4EF1-A5BF-30A77C7D155F}" srcOrd="1" destOrd="0" parTransId="{B9E08DB4-1F39-4DAF-A571-32172B786371}" sibTransId="{BDA6DEB1-12B0-48D9-BD2B-EBA797E55F2B}"/>
    <dgm:cxn modelId="{A2658C9B-DCBE-421E-9E67-3D18724E5960}" type="presOf" srcId="{0FD69122-DCE9-4EF1-A5BF-30A77C7D155F}" destId="{10C37CD6-9D81-4D11-A0EB-0132363CD11E}" srcOrd="0" destOrd="0" presId="urn:microsoft.com/office/officeart/2018/2/layout/IconVerticalSolidList"/>
    <dgm:cxn modelId="{65C8ECAB-D628-4601-A96C-2BFEBB9463C1}" type="presOf" srcId="{7FB50DD0-EBE5-4AF9-A5A4-509C635E12EC}" destId="{AA6B3DB9-CADE-4FDB-B0A6-84F4F358C6D2}" srcOrd="0" destOrd="0" presId="urn:microsoft.com/office/officeart/2018/2/layout/IconVerticalSolidList"/>
    <dgm:cxn modelId="{31060782-36D7-4BDD-B574-3343ADD10FE3}" type="presParOf" srcId="{AA6B3DB9-CADE-4FDB-B0A6-84F4F358C6D2}" destId="{8FC9F5E3-5FE6-4737-8E3C-D94DF07D1E32}" srcOrd="0" destOrd="0" presId="urn:microsoft.com/office/officeart/2018/2/layout/IconVerticalSolidList"/>
    <dgm:cxn modelId="{5192B757-34C7-49CC-8B9F-3075FB0ECD20}" type="presParOf" srcId="{8FC9F5E3-5FE6-4737-8E3C-D94DF07D1E32}" destId="{9B3962C1-03C1-4754-BB1A-F05A6018B6CF}" srcOrd="0" destOrd="0" presId="urn:microsoft.com/office/officeart/2018/2/layout/IconVerticalSolidList"/>
    <dgm:cxn modelId="{1463BF57-F1BE-43BF-88ED-4B2101FB7B72}" type="presParOf" srcId="{8FC9F5E3-5FE6-4737-8E3C-D94DF07D1E32}" destId="{DE65AF4F-1D08-4419-91E4-8392028C9026}" srcOrd="1" destOrd="0" presId="urn:microsoft.com/office/officeart/2018/2/layout/IconVerticalSolidList"/>
    <dgm:cxn modelId="{77FF92D0-8BD0-490D-A108-43B6B9A34216}" type="presParOf" srcId="{8FC9F5E3-5FE6-4737-8E3C-D94DF07D1E32}" destId="{487A9170-BE15-4EC5-90E8-56CAF3EDCB56}" srcOrd="2" destOrd="0" presId="urn:microsoft.com/office/officeart/2018/2/layout/IconVerticalSolidList"/>
    <dgm:cxn modelId="{92247E72-1A1F-4BF2-8C6B-4A171081F52F}" type="presParOf" srcId="{8FC9F5E3-5FE6-4737-8E3C-D94DF07D1E32}" destId="{7BD7C385-B9FD-4256-A564-395F4BF9D706}" srcOrd="3" destOrd="0" presId="urn:microsoft.com/office/officeart/2018/2/layout/IconVerticalSolidList"/>
    <dgm:cxn modelId="{875B6A99-55F9-412A-8890-E100452C2A52}" type="presParOf" srcId="{AA6B3DB9-CADE-4FDB-B0A6-84F4F358C6D2}" destId="{707FB550-806D-469D-BFE9-BD3779E7BFF5}" srcOrd="1" destOrd="0" presId="urn:microsoft.com/office/officeart/2018/2/layout/IconVerticalSolidList"/>
    <dgm:cxn modelId="{8A9963FA-E727-415D-98EF-80DD03405B47}" type="presParOf" srcId="{AA6B3DB9-CADE-4FDB-B0A6-84F4F358C6D2}" destId="{1368D97F-5088-4BCB-B400-DEA69F11BCCD}" srcOrd="2" destOrd="0" presId="urn:microsoft.com/office/officeart/2018/2/layout/IconVerticalSolidList"/>
    <dgm:cxn modelId="{E8571338-CBA2-41D7-9677-CB24521926B9}" type="presParOf" srcId="{1368D97F-5088-4BCB-B400-DEA69F11BCCD}" destId="{205B69EA-54B7-43B3-97E4-ABD4FF3EB46D}" srcOrd="0" destOrd="0" presId="urn:microsoft.com/office/officeart/2018/2/layout/IconVerticalSolidList"/>
    <dgm:cxn modelId="{E55A764C-F9FF-459B-A553-DC3021FD7DFD}" type="presParOf" srcId="{1368D97F-5088-4BCB-B400-DEA69F11BCCD}" destId="{4C4E55EC-8B67-426B-9436-56A2943D4110}" srcOrd="1" destOrd="0" presId="urn:microsoft.com/office/officeart/2018/2/layout/IconVerticalSolidList"/>
    <dgm:cxn modelId="{2F6C58CC-47B4-4EBB-A49C-1371F0AAFE2B}" type="presParOf" srcId="{1368D97F-5088-4BCB-B400-DEA69F11BCCD}" destId="{36B89DA9-6175-42E8-ADDD-F9C9DF53D467}" srcOrd="2" destOrd="0" presId="urn:microsoft.com/office/officeart/2018/2/layout/IconVerticalSolidList"/>
    <dgm:cxn modelId="{1B8B1137-2B16-484A-8D1F-D82BF24D68C8}" type="presParOf" srcId="{1368D97F-5088-4BCB-B400-DEA69F11BCCD}" destId="{10C37CD6-9D81-4D11-A0EB-0132363CD11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3962C1-03C1-4754-BB1A-F05A6018B6CF}">
      <dsp:nvSpPr>
        <dsp:cNvPr id="0" name=""/>
        <dsp:cNvSpPr/>
      </dsp:nvSpPr>
      <dsp:spPr>
        <a:xfrm>
          <a:off x="0" y="703635"/>
          <a:ext cx="10346191" cy="1299019"/>
        </a:xfrm>
        <a:prstGeom prst="roundRect">
          <a:avLst>
            <a:gd name="adj" fmla="val 10000"/>
          </a:avLst>
        </a:prstGeom>
        <a:solidFill>
          <a:schemeClr val="dk1"/>
        </a:solidFill>
        <a:ln w="12700" cap="flat" cmpd="sng" algn="ctr">
          <a:solidFill>
            <a:schemeClr val="dk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</dsp:sp>
    <dsp:sp modelId="{DE65AF4F-1D08-4419-91E4-8392028C9026}">
      <dsp:nvSpPr>
        <dsp:cNvPr id="0" name=""/>
        <dsp:cNvSpPr/>
      </dsp:nvSpPr>
      <dsp:spPr>
        <a:xfrm>
          <a:off x="392953" y="995914"/>
          <a:ext cx="714460" cy="714460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D7C385-B9FD-4256-A564-395F4BF9D706}">
      <dsp:nvSpPr>
        <dsp:cNvPr id="0" name=""/>
        <dsp:cNvSpPr/>
      </dsp:nvSpPr>
      <dsp:spPr>
        <a:xfrm>
          <a:off x="1500367" y="703635"/>
          <a:ext cx="8845824" cy="1299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480" tIns="137480" rIns="137480" bIns="13748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b="1" kern="1200" dirty="0">
              <a:solidFill>
                <a:schemeClr val="bg1"/>
              </a:solidFill>
            </a:rPr>
            <a:t>Entscheidung</a:t>
          </a:r>
          <a:r>
            <a:rPr lang="de-DE" sz="2300" kern="1200" dirty="0">
              <a:solidFill>
                <a:schemeClr val="bg1"/>
              </a:solidFill>
            </a:rPr>
            <a:t>sorientierte BWL</a:t>
          </a:r>
          <a:endParaRPr lang="en-US" sz="2300" kern="1200" dirty="0">
            <a:solidFill>
              <a:schemeClr val="bg1"/>
            </a:solidFill>
          </a:endParaRPr>
        </a:p>
      </dsp:txBody>
      <dsp:txXfrm>
        <a:off x="1500367" y="703635"/>
        <a:ext cx="8845824" cy="1299019"/>
      </dsp:txXfrm>
    </dsp:sp>
    <dsp:sp modelId="{205B69EA-54B7-43B3-97E4-ABD4FF3EB46D}">
      <dsp:nvSpPr>
        <dsp:cNvPr id="0" name=""/>
        <dsp:cNvSpPr/>
      </dsp:nvSpPr>
      <dsp:spPr>
        <a:xfrm>
          <a:off x="0" y="2327409"/>
          <a:ext cx="10346191" cy="1299019"/>
        </a:xfrm>
        <a:prstGeom prst="roundRect">
          <a:avLst>
            <a:gd name="adj" fmla="val 10000"/>
          </a:avLst>
        </a:prstGeom>
        <a:solidFill>
          <a:schemeClr val="dk1"/>
        </a:solidFill>
        <a:ln w="12700" cap="flat" cmpd="sng" algn="ctr">
          <a:solidFill>
            <a:schemeClr val="dk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</dsp:sp>
    <dsp:sp modelId="{4C4E55EC-8B67-426B-9436-56A2943D4110}">
      <dsp:nvSpPr>
        <dsp:cNvPr id="0" name=""/>
        <dsp:cNvSpPr/>
      </dsp:nvSpPr>
      <dsp:spPr>
        <a:xfrm>
          <a:off x="392953" y="2619688"/>
          <a:ext cx="714460" cy="714460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C37CD6-9D81-4D11-A0EB-0132363CD11E}">
      <dsp:nvSpPr>
        <dsp:cNvPr id="0" name=""/>
        <dsp:cNvSpPr/>
      </dsp:nvSpPr>
      <dsp:spPr>
        <a:xfrm>
          <a:off x="1500367" y="2327409"/>
          <a:ext cx="8845824" cy="1299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480" tIns="137480" rIns="137480" bIns="13748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b="1" kern="1200" dirty="0">
              <a:solidFill>
                <a:schemeClr val="bg1"/>
              </a:solidFill>
            </a:rPr>
            <a:t>Gestaltung</a:t>
          </a:r>
          <a:r>
            <a:rPr lang="de-DE" sz="2300" kern="1200" dirty="0">
              <a:solidFill>
                <a:schemeClr val="bg1"/>
              </a:solidFill>
            </a:rPr>
            <a:t> und </a:t>
          </a:r>
          <a:r>
            <a:rPr lang="de-DE" sz="2300" b="1" kern="1200" dirty="0">
              <a:solidFill>
                <a:schemeClr val="bg1"/>
              </a:solidFill>
            </a:rPr>
            <a:t>Management</a:t>
          </a:r>
          <a:r>
            <a:rPr lang="de-DE" sz="2300" kern="1200" dirty="0">
              <a:solidFill>
                <a:schemeClr val="bg1"/>
              </a:solidFill>
            </a:rPr>
            <a:t> der </a:t>
          </a:r>
          <a:r>
            <a:rPr lang="de-DE" sz="2300" b="1" kern="1200" dirty="0">
              <a:solidFill>
                <a:schemeClr val="bg1"/>
              </a:solidFill>
            </a:rPr>
            <a:t>Geschäftsprozesse</a:t>
          </a:r>
          <a:r>
            <a:rPr lang="de-DE" sz="2300" kern="1200" dirty="0">
              <a:solidFill>
                <a:schemeClr val="bg1"/>
              </a:solidFill>
            </a:rPr>
            <a:t> von Unternehmen und Unternehmensnetzwerken</a:t>
          </a:r>
          <a:endParaRPr lang="en-US" sz="2300" kern="1200" dirty="0">
            <a:solidFill>
              <a:schemeClr val="bg1"/>
            </a:solidFill>
          </a:endParaRPr>
        </a:p>
      </dsp:txBody>
      <dsp:txXfrm>
        <a:off x="1500367" y="2327409"/>
        <a:ext cx="8845824" cy="1299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1308F-9855-4734-B4D9-ED15E32876DB}" type="datetimeFigureOut">
              <a:rPr lang="de-DE" smtClean="0"/>
              <a:t>15.01.2024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F45F4-19FF-4B6D-A981-601EDA6788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080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de.m.wikipedia.org/wiki/Datei:Agrana_RIC_Logo_pos.png" TargetMode="External"/><Relationship Id="rId3" Type="http://schemas.openxmlformats.org/officeDocument/2006/relationships/hyperlink" Target="https://commons.wikimedia.org/wiki/File:Ernst_%26_Young_logo.svg" TargetMode="External"/><Relationship Id="rId7" Type="http://schemas.openxmlformats.org/officeDocument/2006/relationships/hyperlink" Target="https://de.wikipedia.org/wiki/Infineon#/media/Datei:Infineon-Logo.svg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de.wikipedia.org/wiki/Datei:Omv_logo.svg" TargetMode="External"/><Relationship Id="rId11" Type="http://schemas.openxmlformats.org/officeDocument/2006/relationships/hyperlink" Target="https://de.m.wikipedia.org/wiki/Datei:Wienerberger.svg" TargetMode="External"/><Relationship Id="rId5" Type="http://schemas.openxmlformats.org/officeDocument/2006/relationships/hyperlink" Target="https://de.wikipedia.org/wiki/Datei:Baxter.svg" TargetMode="External"/><Relationship Id="rId10" Type="http://schemas.openxmlformats.org/officeDocument/2006/relationships/hyperlink" Target="https://de.m.wikipedia.org/wiki/Datei:Doka_logo_web.jpg" TargetMode="External"/><Relationship Id="rId4" Type="http://schemas.openxmlformats.org/officeDocument/2006/relationships/hyperlink" Target="https://de.wikipedia.org/wiki/Datei:Logo_%C3%96sterreichisches_Rotes_Kreuz.svg" TargetMode="External"/><Relationship Id="rId9" Type="http://schemas.openxmlformats.org/officeDocument/2006/relationships/hyperlink" Target="https://de.wikipedia.org/wiki/Datei:Mondi_Logo.svg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res?imgurl=https%3A%2F%2Fpngimg.com%2Fuploads%2Fsouth_park%2Fsouth_park_PNG20.png&amp;imgrefurl=https%3A%2F%2Fpngimg.com%2Fdownload%2F92579&amp;tbnid=4HpaB38WrvlqkM&amp;vet=12ahUKEwiIlJjC4tPpAhXINuwKHXPMDdoQMygIegUIARDjAQ..i&amp;docid=1EPILjf5lFy-yM&amp;w=1200&amp;h=380&amp;q=south%20park&amp;hl=de&amp;ved=2ahUKEwiIlJjC4tPpAhXINuwKHXPMDdoQMygIegUIARDjAQ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e.wikipedia.org/wiki/Datei:South_park_sign.svg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30716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963613" y="887413"/>
            <a:ext cx="5184775" cy="35893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/>
          </p:nvPr>
        </p:nvSpPr>
        <p:spPr>
          <a:xfrm>
            <a:off x="946150" y="4878388"/>
            <a:ext cx="5203825" cy="46259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6238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963613" y="887413"/>
            <a:ext cx="5184775" cy="35893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946150" y="4878388"/>
            <a:ext cx="5203825" cy="46259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dirty="0">
                <a:hlinkClick r:id="rId3"/>
              </a:rPr>
              <a:t>https://commons.wikimedia.org/wiki/File:Ernst_%26_Young_logo.svg</a:t>
            </a:r>
            <a:endParaRPr lang="de-DE" dirty="0"/>
          </a:p>
          <a:p>
            <a:r>
              <a:rPr lang="de-DE" dirty="0">
                <a:hlinkClick r:id="rId4"/>
              </a:rPr>
              <a:t>https://de.wikipedia.org/wiki/Datei:Logo_%C3%96sterreichisches_Rotes_Kreuz.svg</a:t>
            </a:r>
            <a:endParaRPr lang="de-DE" dirty="0"/>
          </a:p>
          <a:p>
            <a:r>
              <a:rPr lang="de-DE" dirty="0">
                <a:hlinkClick r:id="rId5"/>
              </a:rPr>
              <a:t>https://de.wikipedia.org/wiki/Datei:Baxter.svg</a:t>
            </a:r>
            <a:endParaRPr lang="de-DE" dirty="0"/>
          </a:p>
          <a:p>
            <a:r>
              <a:rPr lang="de-DE" dirty="0">
                <a:hlinkClick r:id="rId6"/>
              </a:rPr>
              <a:t>https://de.wikipedia.org/wiki/Datei:Omv_logo.svg</a:t>
            </a:r>
            <a:endParaRPr lang="de-DE" dirty="0"/>
          </a:p>
          <a:p>
            <a:r>
              <a:rPr lang="de-DE" dirty="0">
                <a:hlinkClick r:id="rId7"/>
              </a:rPr>
              <a:t>https://de.wikipedia.org/wiki/Infineon#/media/Datei:Infineon-Logo.svg</a:t>
            </a:r>
            <a:endParaRPr lang="de-DE" dirty="0"/>
          </a:p>
          <a:p>
            <a:r>
              <a:rPr lang="de-DE" dirty="0">
                <a:hlinkClick r:id="rId8"/>
              </a:rPr>
              <a:t>https://de.m.wikipedia.org/wiki/Datei:Agrana_RIC_Logo_pos.png</a:t>
            </a:r>
            <a:r>
              <a:rPr lang="de-DE" dirty="0"/>
              <a:t> </a:t>
            </a:r>
          </a:p>
          <a:p>
            <a:r>
              <a:rPr lang="de-DE" dirty="0">
                <a:hlinkClick r:id="rId9"/>
              </a:rPr>
              <a:t>https://de.wikipedia.org/wiki/Datei:Mondi_Logo.svg</a:t>
            </a:r>
            <a:endParaRPr lang="de-DE" dirty="0"/>
          </a:p>
          <a:p>
            <a:r>
              <a:rPr lang="de-DE" dirty="0">
                <a:hlinkClick r:id="rId10"/>
              </a:rPr>
              <a:t>https://de.m.wikipedia.org/wiki/Datei:Doka_logo_web.jpg</a:t>
            </a:r>
            <a:endParaRPr lang="de-DE" dirty="0"/>
          </a:p>
          <a:p>
            <a:r>
              <a:rPr lang="de-DE" dirty="0">
                <a:hlinkClick r:id="rId11"/>
              </a:rPr>
              <a:t>https://de.m.wikipedia.org/wiki/Datei:Wienerberger.svg</a:t>
            </a:r>
            <a:endParaRPr lang="de-DE" dirty="0"/>
          </a:p>
          <a:p>
            <a:r>
              <a:rPr lang="de-DE" dirty="0"/>
              <a:t>	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0028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963613" y="887413"/>
            <a:ext cx="5184775" cy="35893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946150" y="4878388"/>
            <a:ext cx="5203825" cy="46259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0311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963613" y="887413"/>
            <a:ext cx="5184775" cy="35893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/>
          </p:nvPr>
        </p:nvSpPr>
        <p:spPr>
          <a:xfrm>
            <a:off x="946150" y="4878388"/>
            <a:ext cx="5203825" cy="46259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769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52219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http://panmore.com/starbucks-coffee-operations-management-10-decisions-areas-productivity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26115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hlinkClick r:id="rId3"/>
              </a:rPr>
              <a:t>https://www.google.com/</a:t>
            </a:r>
            <a:r>
              <a:rPr lang="de-DE" dirty="0" err="1">
                <a:hlinkClick r:id="rId3"/>
              </a:rPr>
              <a:t>imgres?imgurl</a:t>
            </a:r>
            <a:r>
              <a:rPr lang="de-DE" dirty="0">
                <a:hlinkClick r:id="rId3"/>
              </a:rPr>
              <a:t>=https%3A%2F%2Fpngimg.com%2Fuploads%2Fsouth_park%2Fsouth_park_PNG20.png&amp;imgrefurl=https%3A%2F%2Fpngimg.com%2Fdownload%2F92579&amp;tbnid=4HpaB38WrvlqkM&amp;vet=12ahUKEwiIlJjC4tPpAhXINuwKHXPMDdoQMygIegUIARDjAQ..i&amp;docid=1EPILjf5lFy-yM&amp;w=1200&amp;h=380&amp;q=south%20park&amp;hl=</a:t>
            </a:r>
            <a:r>
              <a:rPr lang="de-DE" dirty="0" err="1">
                <a:hlinkClick r:id="rId3"/>
              </a:rPr>
              <a:t>de&amp;ved</a:t>
            </a:r>
            <a:r>
              <a:rPr lang="de-DE" dirty="0">
                <a:hlinkClick r:id="rId3"/>
              </a:rPr>
              <a:t>=2ahUKEwiIlJjC4tPpAhXINuwKHXPMDdoQMygIegUIARDjAQ</a:t>
            </a:r>
            <a:endParaRPr lang="de-DE" dirty="0"/>
          </a:p>
          <a:p>
            <a:endParaRPr lang="de-DE" dirty="0"/>
          </a:p>
          <a:p>
            <a:r>
              <a:rPr lang="de-DE" dirty="0">
                <a:hlinkClick r:id="rId4"/>
              </a:rPr>
              <a:t>https://de.wikipedia.org/wiki/Datei:South_park_sign.svg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CF45F4-19FF-4B6D-A981-601EDA67884A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6633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https://www.wsj.com/articles/consumer-demand-snaps-back-factories-cant-keep-up-11614019305?mod=djemlogistics_h</a:t>
            </a:r>
          </a:p>
          <a:p>
            <a:r>
              <a:rPr lang="de-AT" dirty="0"/>
              <a:t>https://www.wsj.com/articles/americans-have-too-much-toilet-paper-it-is-catching-up-to-companies-11618306200?mod=djemlogistics_h</a:t>
            </a:r>
          </a:p>
          <a:p>
            <a:r>
              <a:rPr lang="de-AT" dirty="0"/>
              <a:t>https://www.faz.net/aktuell/wirtschaft/digitec/tsmc-entspannung-im-halbleitermangel-im-dritten-quartal-17294505.html</a:t>
            </a:r>
          </a:p>
          <a:p>
            <a:r>
              <a:rPr lang="de-AT" dirty="0"/>
              <a:t>https://kurier.at/chronik/oesterreich/nudeln-h-milch-und-nagellack-hamsterkauf-in-zeiten-von-corona/400780571</a:t>
            </a:r>
          </a:p>
          <a:p>
            <a:r>
              <a:rPr lang="de-AT" dirty="0"/>
              <a:t>https://www.oe24.at/oesterreich/raeder-ausverkauft/475521082</a:t>
            </a:r>
          </a:p>
          <a:p>
            <a:r>
              <a:rPr lang="de-AT" dirty="0"/>
              <a:t>https://wien.orf.at/stories/3097092/</a:t>
            </a:r>
          </a:p>
          <a:p>
            <a:r>
              <a:rPr lang="de-AT" dirty="0"/>
              <a:t>https://www.sn.at/salzburg/chronik/tauernklinikum-mittersill-trotz-termin-vier-stunden-wartezeit-102375157</a:t>
            </a:r>
          </a:p>
          <a:p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CF45F4-19FF-4B6D-A981-601EDA67884A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931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CF45F4-19FF-4B6D-A981-601EDA67884A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7435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963613" y="887413"/>
            <a:ext cx="5184775" cy="35893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/>
          </p:nvPr>
        </p:nvSpPr>
        <p:spPr>
          <a:xfrm>
            <a:off x="946150" y="4878388"/>
            <a:ext cx="5203825" cy="46259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0447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963613" y="887413"/>
            <a:ext cx="5184775" cy="35893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body"/>
          </p:nvPr>
        </p:nvSpPr>
        <p:spPr>
          <a:xfrm>
            <a:off x="946150" y="4878388"/>
            <a:ext cx="5203825" cy="46259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5821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CF45F4-19FF-4B6D-A981-601EDA67884A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2137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1"/>
        </p:nvGrpSpPr>
        <p:grpSpPr>
          <a:xfrm>
            <a:off x="394100" y="750745"/>
            <a:ext cx="11403800" cy="2445120"/>
            <a:chOff x="287338" y="603319"/>
            <a:chExt cx="8552850" cy="2037600"/>
          </a:xfrm>
        </p:grpSpPr>
        <p:sp>
          <p:nvSpPr>
            <p:cNvPr id="13" name="Rechteck 12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60" dirty="0"/>
            </a:p>
          </p:txBody>
        </p:sp>
        <p:sp>
          <p:nvSpPr>
            <p:cNvPr id="6" name="Rechteck 5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60" dirty="0"/>
            </a:p>
          </p:txBody>
        </p:sp>
      </p:grp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8914461" y="6153218"/>
            <a:ext cx="2332800" cy="482273"/>
          </a:xfrm>
          <a:prstGeom prst="rect">
            <a:avLst/>
          </a:prstGeom>
        </p:spPr>
      </p:pic>
      <p:pic>
        <p:nvPicPr>
          <p:cNvPr id="20" name="Bild 1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42658" y="1279710"/>
            <a:ext cx="2498693" cy="117012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 bwMode="black">
          <a:xfrm>
            <a:off x="807208" y="1561638"/>
            <a:ext cx="7248000" cy="12312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84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GB" dirty="0"/>
              <a:t>Max. 2 lines of text for header</a:t>
            </a:r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807208" y="1191696"/>
            <a:ext cx="7248000" cy="42184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160" b="1" i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48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8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subtitle here if required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383117" y="3529966"/>
            <a:ext cx="5712883" cy="879417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440" baseline="0" dirty="0" smtClean="0"/>
            </a:lvl1pPr>
          </a:lstStyle>
          <a:p>
            <a:r>
              <a:rPr lang="en-GB" dirty="0"/>
              <a:t>Information about presentation (author, version No. etc.)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609600" y="6512312"/>
            <a:ext cx="2184400" cy="292348"/>
          </a:xfrm>
        </p:spPr>
        <p:txBody>
          <a:bodyPr>
            <a:noAutofit/>
          </a:bodyPr>
          <a:lstStyle>
            <a:lvl1pPr marL="0" indent="0">
              <a:buNone/>
              <a:defRPr sz="1080" cap="all" baseline="0">
                <a:solidFill>
                  <a:schemeClr val="bg1"/>
                </a:solidFill>
              </a:defRPr>
            </a:lvl1pPr>
            <a:lvl2pPr marL="320040" indent="0">
              <a:buNone/>
              <a:defRPr sz="1260"/>
            </a:lvl2pPr>
            <a:lvl3pPr marL="649606" indent="0">
              <a:buNone/>
              <a:defRPr sz="1260"/>
            </a:lvl3pPr>
            <a:lvl4pPr marL="969646" indent="0">
              <a:buNone/>
              <a:defRPr sz="1200"/>
            </a:lvl4pPr>
            <a:lvl5pPr marL="1293496" indent="0">
              <a:buNone/>
              <a:defRPr sz="1200"/>
            </a:lvl5pPr>
          </a:lstStyle>
          <a:p>
            <a:pPr lvl="0"/>
            <a:r>
              <a:rPr lang="en-GB" dirty="0"/>
              <a:t>State: </a:t>
            </a:r>
            <a:r>
              <a:rPr lang="en-GB" dirty="0" err="1"/>
              <a:t>xx.xx.xxxx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1149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ieren 20"/>
          <p:cNvGrpSpPr/>
          <p:nvPr userDrawn="1"/>
        </p:nvGrpSpPr>
        <p:grpSpPr>
          <a:xfrm>
            <a:off x="383117" y="723983"/>
            <a:ext cx="11403800" cy="2445120"/>
            <a:chOff x="287338" y="603319"/>
            <a:chExt cx="8552850" cy="2037600"/>
          </a:xfrm>
        </p:grpSpPr>
        <p:sp>
          <p:nvSpPr>
            <p:cNvPr id="22" name="Rechteck 21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60" dirty="0"/>
            </a:p>
          </p:txBody>
        </p:sp>
        <p:sp>
          <p:nvSpPr>
            <p:cNvPr id="23" name="Rechteck 22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60" dirty="0"/>
            </a:p>
          </p:txBody>
        </p:sp>
      </p:grpSp>
      <p:pic>
        <p:nvPicPr>
          <p:cNvPr id="20" name="Bild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42658" y="1279710"/>
            <a:ext cx="2498693" cy="1170120"/>
          </a:xfrm>
          <a:prstGeom prst="rect">
            <a:avLst/>
          </a:prstGeom>
        </p:spPr>
      </p:pic>
      <p:sp>
        <p:nvSpPr>
          <p:cNvPr id="14" name="Textplatzhalter 9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383117" y="3529965"/>
            <a:ext cx="5712883" cy="657818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 defTabSz="1097280">
              <a:buNone/>
              <a:defRPr lang="de-DE" sz="1440" dirty="0" smtClean="0"/>
            </a:lvl1pPr>
          </a:lstStyle>
          <a:p>
            <a:pPr marL="0" lvl="0" defTabSz="1097280"/>
            <a:r>
              <a:rPr lang="en-GB" dirty="0"/>
              <a:t>Subtitle chapter</a:t>
            </a:r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807208" y="1561638"/>
            <a:ext cx="7248000" cy="12312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36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GB" dirty="0"/>
              <a:t>Max. 2 lines of text for chapter header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A97759B8-E484-430C-B0F1-F85176DA083D}" type="datetime1">
              <a:rPr lang="en-GB" smtClean="0"/>
              <a:t>15/01/2024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>
          <a:xfrm>
            <a:off x="1806082" y="6494471"/>
            <a:ext cx="4289924" cy="309702"/>
          </a:xfrm>
          <a:prstGeom prst="rect">
            <a:avLst/>
          </a:prstGeom>
        </p:spPr>
        <p:txBody>
          <a:bodyPr/>
          <a:lstStyle>
            <a:lvl1pPr>
              <a:defRPr lang="en-GB" sz="960" kern="1200" cap="all" baseline="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AT" dirty="0"/>
              <a:t>Sample </a:t>
            </a:r>
            <a:r>
              <a:rPr lang="de-AT" dirty="0" err="1"/>
              <a:t>Footer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BE3DC40E-DBBE-4E2D-9EEC-FBF0DA0E9179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484" y="6410130"/>
            <a:ext cx="1444800" cy="29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86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383117" y="723983"/>
            <a:ext cx="11403800" cy="2078015"/>
            <a:chOff x="287338" y="603319"/>
            <a:chExt cx="8552850" cy="2037600"/>
          </a:xfrm>
        </p:grpSpPr>
        <p:sp>
          <p:nvSpPr>
            <p:cNvPr id="15" name="Rechteck 14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60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60" dirty="0"/>
            </a:p>
          </p:txBody>
        </p:sp>
      </p:grpSp>
      <p:pic>
        <p:nvPicPr>
          <p:cNvPr id="20" name="Bild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42658" y="1279710"/>
            <a:ext cx="2498693" cy="1170120"/>
          </a:xfrm>
          <a:prstGeom prst="rect">
            <a:avLst/>
          </a:prstGeom>
          <a:ln w="19050">
            <a:noFill/>
          </a:ln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807209" y="1563112"/>
            <a:ext cx="7248000" cy="620057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36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GB" dirty="0"/>
              <a:t>1 line for chapter header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383117" y="3171488"/>
            <a:ext cx="5712883" cy="657818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 defTabSz="1097280">
              <a:buNone/>
              <a:defRPr lang="de-DE" sz="1440" dirty="0" smtClean="0"/>
            </a:lvl1pPr>
          </a:lstStyle>
          <a:p>
            <a:pPr marL="0" lvl="0" defTabSz="1097280"/>
            <a:r>
              <a:rPr lang="en-GB" dirty="0"/>
              <a:t>Subtitle chapter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E06667F-3C12-4E67-A1F1-4F860EA7D56B}" type="datetime1">
              <a:rPr lang="en-GB" smtClean="0"/>
              <a:t>15/01/2024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806082" y="6494471"/>
            <a:ext cx="4289924" cy="309702"/>
          </a:xfrm>
          <a:prstGeom prst="rect">
            <a:avLst/>
          </a:prstGeom>
        </p:spPr>
        <p:txBody>
          <a:bodyPr/>
          <a:lstStyle>
            <a:lvl1pPr>
              <a:defRPr lang="en-GB" sz="960" kern="1200" cap="all" baseline="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AT" dirty="0"/>
              <a:t>Sample </a:t>
            </a:r>
            <a:r>
              <a:rPr lang="de-AT" dirty="0" err="1"/>
              <a:t>Footer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BE3DC40E-DBBE-4E2D-9EEC-FBF0DA0E9179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18" name="Grafik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484" y="6410130"/>
            <a:ext cx="1444800" cy="29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98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0" hasCustomPrompt="1"/>
          </p:nvPr>
        </p:nvSpPr>
        <p:spPr>
          <a:xfrm>
            <a:off x="624422" y="1613536"/>
            <a:ext cx="10947396" cy="5244464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GB" dirty="0"/>
              <a:t>Placeholder for objects</a:t>
            </a:r>
          </a:p>
        </p:txBody>
      </p:sp>
      <p:sp>
        <p:nvSpPr>
          <p:cNvPr id="8" name="Rechteck 7"/>
          <p:cNvSpPr/>
          <p:nvPr userDrawn="1"/>
        </p:nvSpPr>
        <p:spPr bwMode="gray">
          <a:xfrm>
            <a:off x="0" y="1252226"/>
            <a:ext cx="12192000" cy="30240"/>
          </a:xfrm>
          <a:prstGeom prst="rect">
            <a:avLst/>
          </a:prstGeom>
          <a:solidFill>
            <a:srgbClr val="0C9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60" dirty="0"/>
              <a:t>      </a:t>
            </a:r>
          </a:p>
        </p:txBody>
      </p:sp>
      <p:pic>
        <p:nvPicPr>
          <p:cNvPr id="12" name="Bild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2162" y="347491"/>
            <a:ext cx="1557613" cy="72942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346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616540" y="1613536"/>
            <a:ext cx="5280000" cy="4631054"/>
          </a:xfrm>
        </p:spPr>
        <p:txBody>
          <a:bodyPr>
            <a:normAutofit/>
          </a:bodyPr>
          <a:lstStyle>
            <a:lvl1pPr>
              <a:defRPr sz="1920"/>
            </a:lvl1pPr>
            <a:lvl2pPr marL="649574" indent="-342900">
              <a:buClr>
                <a:schemeClr val="accent1"/>
              </a:buClr>
              <a:buFont typeface="Wingdings" charset="2"/>
              <a:buChar char="§"/>
              <a:defRPr sz="1800"/>
            </a:lvl2pPr>
            <a:lvl3pPr>
              <a:defRPr sz="1680"/>
            </a:lvl3pPr>
            <a:lvl4pPr>
              <a:buClr>
                <a:schemeClr val="accent1"/>
              </a:buClr>
              <a:defRPr sz="1440"/>
            </a:lvl4pPr>
            <a:lvl5pPr>
              <a:defRPr sz="144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7584" y="1613536"/>
            <a:ext cx="5280000" cy="4631054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920"/>
            </a:lvl1pPr>
            <a:lvl2pPr marL="649574" indent="-342900">
              <a:buClr>
                <a:schemeClr val="accent1"/>
              </a:buClr>
              <a:buFont typeface="Wingdings" charset="2"/>
              <a:buChar char="§"/>
              <a:defRPr sz="1800"/>
            </a:lvl2pPr>
            <a:lvl3pPr>
              <a:defRPr sz="1680"/>
            </a:lvl3pPr>
            <a:lvl4pPr>
              <a:buClr>
                <a:schemeClr val="accent1"/>
              </a:buClr>
              <a:defRPr sz="1440"/>
            </a:lvl4pPr>
            <a:lvl5pPr>
              <a:buClr>
                <a:schemeClr val="accent1"/>
              </a:buClr>
              <a:defRPr sz="144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24AC-050E-49DC-952C-C276BBDAB678}" type="datetime1">
              <a:rPr lang="en-GB" smtClean="0"/>
              <a:t>15/01/2024</a:t>
            </a:fld>
            <a:endParaRPr lang="en-GB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>
          <a:xfrm>
            <a:off x="1806082" y="6494471"/>
            <a:ext cx="4289924" cy="309702"/>
          </a:xfrm>
          <a:prstGeom prst="rect">
            <a:avLst/>
          </a:prstGeom>
        </p:spPr>
        <p:txBody>
          <a:bodyPr/>
          <a:lstStyle>
            <a:lvl1pPr>
              <a:defRPr lang="en-GB" sz="960" kern="1200" cap="all" baseline="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AT" dirty="0"/>
              <a:t>Sample </a:t>
            </a:r>
            <a:r>
              <a:rPr lang="de-AT" dirty="0" err="1"/>
              <a:t>Footer</a:t>
            </a:r>
            <a:endParaRPr lang="de-AT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BE3DC40E-DBBE-4E2D-9EEC-FBF0DA0E9179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1971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616540" y="2323189"/>
            <a:ext cx="5280000" cy="3921401"/>
          </a:xfrm>
        </p:spPr>
        <p:txBody>
          <a:bodyPr>
            <a:normAutofit/>
          </a:bodyPr>
          <a:lstStyle>
            <a:lvl1pPr>
              <a:defRPr sz="1680"/>
            </a:lvl1pPr>
            <a:lvl2pPr>
              <a:defRPr sz="1680"/>
            </a:lvl2pPr>
            <a:lvl3pPr>
              <a:defRPr sz="1320"/>
            </a:lvl3pPr>
            <a:lvl4pPr>
              <a:defRPr sz="1320"/>
            </a:lvl4pPr>
            <a:lvl5pPr>
              <a:defRPr sz="132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7584" y="2323189"/>
            <a:ext cx="5280000" cy="3921401"/>
          </a:xfrm>
        </p:spPr>
        <p:txBody>
          <a:bodyPr>
            <a:normAutofit/>
          </a:bodyPr>
          <a:lstStyle>
            <a:lvl1pPr>
              <a:defRPr sz="1680"/>
            </a:lvl1pPr>
            <a:lvl2pPr>
              <a:defRPr sz="1680"/>
            </a:lvl2pPr>
            <a:lvl3pPr>
              <a:defRPr sz="1320"/>
            </a:lvl3pPr>
            <a:lvl4pPr>
              <a:defRPr sz="1320"/>
            </a:lvl4pPr>
            <a:lvl5pPr>
              <a:defRPr sz="132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3" hasCustomPrompt="1"/>
          </p:nvPr>
        </p:nvSpPr>
        <p:spPr bwMode="gray">
          <a:xfrm>
            <a:off x="624420" y="1613536"/>
            <a:ext cx="5281081" cy="639763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110479" indent="0">
              <a:buNone/>
              <a:tabLst/>
              <a:defRPr sz="2160" b="1" baseline="0">
                <a:solidFill>
                  <a:schemeClr val="bg1"/>
                </a:solidFill>
                <a:latin typeface="+mj-lt"/>
              </a:defRPr>
            </a:lvl1pPr>
            <a:lvl2pPr marL="548584" indent="0">
              <a:buNone/>
              <a:defRPr sz="2400" b="1"/>
            </a:lvl2pPr>
            <a:lvl3pPr marL="1097167" indent="0">
              <a:buNone/>
              <a:defRPr sz="2160" b="1"/>
            </a:lvl3pPr>
            <a:lvl4pPr marL="1645752" indent="0">
              <a:buNone/>
              <a:defRPr sz="1920" b="1"/>
            </a:lvl4pPr>
            <a:lvl5pPr marL="2194336" indent="0">
              <a:buNone/>
              <a:defRPr sz="1920" b="1"/>
            </a:lvl5pPr>
            <a:lvl6pPr marL="2742920" indent="0">
              <a:buNone/>
              <a:defRPr sz="1920" b="1"/>
            </a:lvl6pPr>
            <a:lvl7pPr marL="3291504" indent="0">
              <a:buNone/>
              <a:defRPr sz="1920" b="1"/>
            </a:lvl7pPr>
            <a:lvl8pPr marL="3840088" indent="0">
              <a:buNone/>
              <a:defRPr sz="1920" b="1"/>
            </a:lvl8pPr>
            <a:lvl9pPr marL="4388672" indent="0">
              <a:buNone/>
              <a:defRPr sz="1920" b="1"/>
            </a:lvl9pPr>
          </a:lstStyle>
          <a:p>
            <a:pPr lvl="0"/>
            <a:r>
              <a:rPr lang="en-GB" dirty="0"/>
              <a:t>Subtitle 1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7B05F39-A461-4EA4-AC83-6F59ECA1EF0C}" type="datetime1">
              <a:rPr lang="en-GB" smtClean="0"/>
              <a:t>15/01/2024</a:t>
            </a:fld>
            <a:endParaRPr lang="en-GB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5"/>
          </p:nvPr>
        </p:nvSpPr>
        <p:spPr>
          <a:xfrm>
            <a:off x="1806082" y="6494471"/>
            <a:ext cx="4289924" cy="309702"/>
          </a:xfrm>
          <a:prstGeom prst="rect">
            <a:avLst/>
          </a:prstGeom>
        </p:spPr>
        <p:txBody>
          <a:bodyPr/>
          <a:lstStyle>
            <a:lvl1pPr>
              <a:defRPr lang="en-GB" sz="960" kern="1200" cap="all" baseline="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AT" dirty="0"/>
              <a:t>Sample </a:t>
            </a:r>
            <a:r>
              <a:rPr lang="de-AT" dirty="0" err="1"/>
              <a:t>Footer</a:t>
            </a:r>
            <a:endParaRPr lang="de-AT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BE3DC40E-DBBE-4E2D-9EEC-FBF0DA0E9179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idx="17" hasCustomPrompt="1"/>
          </p:nvPr>
        </p:nvSpPr>
        <p:spPr bwMode="gray">
          <a:xfrm>
            <a:off x="6303860" y="1613536"/>
            <a:ext cx="5281081" cy="639763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110479" indent="0">
              <a:buNone/>
              <a:tabLst/>
              <a:defRPr sz="2160" b="1" baseline="0">
                <a:solidFill>
                  <a:schemeClr val="bg1"/>
                </a:solidFill>
                <a:latin typeface="+mj-lt"/>
              </a:defRPr>
            </a:lvl1pPr>
            <a:lvl2pPr marL="548584" indent="0">
              <a:buNone/>
              <a:defRPr sz="2400" b="1"/>
            </a:lvl2pPr>
            <a:lvl3pPr marL="1097167" indent="0">
              <a:buNone/>
              <a:defRPr sz="2160" b="1"/>
            </a:lvl3pPr>
            <a:lvl4pPr marL="1645752" indent="0">
              <a:buNone/>
              <a:defRPr sz="1920" b="1"/>
            </a:lvl4pPr>
            <a:lvl5pPr marL="2194336" indent="0">
              <a:buNone/>
              <a:defRPr sz="1920" b="1"/>
            </a:lvl5pPr>
            <a:lvl6pPr marL="2742920" indent="0">
              <a:buNone/>
              <a:defRPr sz="1920" b="1"/>
            </a:lvl6pPr>
            <a:lvl7pPr marL="3291504" indent="0">
              <a:buNone/>
              <a:defRPr sz="1920" b="1"/>
            </a:lvl7pPr>
            <a:lvl8pPr marL="3840088" indent="0">
              <a:buNone/>
              <a:defRPr sz="1920" b="1"/>
            </a:lvl8pPr>
            <a:lvl9pPr marL="4388672" indent="0">
              <a:buNone/>
              <a:defRPr sz="1920" b="1"/>
            </a:lvl9pPr>
          </a:lstStyle>
          <a:p>
            <a:pPr lvl="0"/>
            <a:r>
              <a:rPr lang="en-GB" dirty="0"/>
              <a:t>Subtitle 2</a:t>
            </a:r>
          </a:p>
        </p:txBody>
      </p:sp>
    </p:spTree>
    <p:extLst>
      <p:ext uri="{BB962C8B-B14F-4D97-AF65-F5344CB8AC3E}">
        <p14:creationId xmlns:p14="http://schemas.microsoft.com/office/powerpoint/2010/main" val="2232415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623392" y="2357436"/>
            <a:ext cx="5759616" cy="3260345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9717" tIns="54858" rIns="109717" bIns="54858" rtlCol="0" anchor="ctr"/>
          <a:lstStyle/>
          <a:p>
            <a:pPr algn="ctr"/>
            <a:endParaRPr lang="en-GB" sz="2160" dirty="0"/>
          </a:p>
        </p:txBody>
      </p:sp>
      <p:pic>
        <p:nvPicPr>
          <p:cNvPr id="7" name="Grafik 6" descr="Logo-für-V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414" y="2552700"/>
            <a:ext cx="656591" cy="2703196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245360" y="3071812"/>
            <a:ext cx="3685235" cy="2173549"/>
          </a:xfrm>
        </p:spPr>
        <p:txBody>
          <a:bodyPr>
            <a:normAutofit/>
          </a:bodyPr>
          <a:lstStyle>
            <a:lvl1pPr marL="0" marR="0" indent="0" algn="l" defTabSz="10971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 sz="1320" baseline="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marL="0" marR="0" lvl="0" indent="0" algn="l" defTabSz="10971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Hier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Adressdaten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eingeben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275050C-092A-417C-A569-1CA90C701296}" type="datetime1">
              <a:rPr lang="en-GB" smtClean="0"/>
              <a:t>15/01/2024</a:t>
            </a:fld>
            <a:endParaRPr lang="en-GB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>
          <a:xfrm>
            <a:off x="1806082" y="6494471"/>
            <a:ext cx="4289924" cy="309702"/>
          </a:xfrm>
          <a:prstGeom prst="rect">
            <a:avLst/>
          </a:prstGeom>
        </p:spPr>
        <p:txBody>
          <a:bodyPr/>
          <a:lstStyle>
            <a:lvl1pPr>
              <a:defRPr lang="en-GB" sz="960" kern="1200" cap="all" baseline="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AT" dirty="0"/>
              <a:t>Sample </a:t>
            </a:r>
            <a:r>
              <a:rPr lang="de-AT" dirty="0" err="1"/>
              <a:t>Footer</a:t>
            </a:r>
            <a:endParaRPr lang="de-AT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BE3DC40E-DBBE-4E2D-9EEC-FBF0DA0E9179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8679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ieren 17"/>
          <p:cNvGrpSpPr/>
          <p:nvPr userDrawn="1"/>
        </p:nvGrpSpPr>
        <p:grpSpPr>
          <a:xfrm>
            <a:off x="383117" y="723983"/>
            <a:ext cx="11403800" cy="2078015"/>
            <a:chOff x="287338" y="603319"/>
            <a:chExt cx="8552850" cy="2037600"/>
          </a:xfrm>
        </p:grpSpPr>
        <p:sp>
          <p:nvSpPr>
            <p:cNvPr id="19" name="Rechteck 18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60" dirty="0"/>
            </a:p>
          </p:txBody>
        </p:sp>
        <p:sp>
          <p:nvSpPr>
            <p:cNvPr id="21" name="Rechteck 20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60" dirty="0"/>
            </a:p>
          </p:txBody>
        </p:sp>
      </p:grpSp>
      <p:pic>
        <p:nvPicPr>
          <p:cNvPr id="20" name="Bild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42658" y="1279710"/>
            <a:ext cx="2498693" cy="117012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807211" y="1553968"/>
            <a:ext cx="7289309" cy="620057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84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GB" dirty="0"/>
              <a:t>Max. 1 line for header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807211" y="1191697"/>
            <a:ext cx="7289309" cy="36541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16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48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8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subtitle here if required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383117" y="3171488"/>
            <a:ext cx="5712883" cy="879417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440" dirty="0" smtClean="0"/>
            </a:lvl1pPr>
          </a:lstStyle>
          <a:p>
            <a:r>
              <a:rPr lang="en-GB" dirty="0"/>
              <a:t>Information about presentation (author, version No. etc.)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609600" y="6512312"/>
            <a:ext cx="2184400" cy="292348"/>
          </a:xfrm>
        </p:spPr>
        <p:txBody>
          <a:bodyPr>
            <a:noAutofit/>
          </a:bodyPr>
          <a:lstStyle>
            <a:lvl1pPr marL="0" indent="0">
              <a:buNone/>
              <a:defRPr sz="1080" cap="all" baseline="0">
                <a:solidFill>
                  <a:schemeClr val="bg1"/>
                </a:solidFill>
              </a:defRPr>
            </a:lvl1pPr>
            <a:lvl2pPr marL="320040" indent="0">
              <a:buNone/>
              <a:defRPr sz="1260"/>
            </a:lvl2pPr>
            <a:lvl3pPr marL="649606" indent="0">
              <a:buNone/>
              <a:defRPr sz="1260"/>
            </a:lvl3pPr>
            <a:lvl4pPr marL="969646" indent="0">
              <a:buNone/>
              <a:defRPr sz="1200"/>
            </a:lvl4pPr>
            <a:lvl5pPr marL="1293496" indent="0">
              <a:buNone/>
              <a:defRPr sz="1200"/>
            </a:lvl5pPr>
          </a:lstStyle>
          <a:p>
            <a:pPr lvl="0"/>
            <a:r>
              <a:rPr lang="en-GB" dirty="0"/>
              <a:t>State: </a:t>
            </a:r>
            <a:r>
              <a:rPr lang="en-GB" dirty="0" err="1"/>
              <a:t>xx.xx.xxxx</a:t>
            </a:r>
            <a:endParaRPr lang="en-GB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8914461" y="6153218"/>
            <a:ext cx="2332800" cy="48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10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6025" y="1613536"/>
            <a:ext cx="10346192" cy="4624686"/>
          </a:xfrm>
        </p:spPr>
        <p:txBody>
          <a:bodyPr lIns="0" rIns="0">
            <a:normAutofit/>
          </a:bodyPr>
          <a:lstStyle>
            <a:lvl1pPr>
              <a:defRPr sz="1920"/>
            </a:lvl1pPr>
            <a:lvl2pPr>
              <a:defRPr sz="1680"/>
            </a:lvl2pPr>
            <a:lvl3pPr>
              <a:defRPr sz="1440"/>
            </a:lvl3pPr>
            <a:lvl4pPr>
              <a:defRPr sz="1320"/>
            </a:lvl4pPr>
            <a:lvl5pPr>
              <a:defRPr sz="1320"/>
            </a:lvl5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29B9C-74C9-41F1-838B-76613BAE4128}" type="datetime1">
              <a:rPr lang="en-GB" smtClean="0"/>
              <a:t>15/01/2024</a:t>
            </a:fld>
            <a:endParaRPr lang="en-GB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C40E-DBBE-4E2D-9EEC-FBF0DA0E9179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7231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/>
          <p:cNvGrpSpPr/>
          <p:nvPr userDrawn="1"/>
        </p:nvGrpSpPr>
        <p:grpSpPr>
          <a:xfrm>
            <a:off x="383117" y="723983"/>
            <a:ext cx="11403800" cy="2445120"/>
            <a:chOff x="287338" y="603319"/>
            <a:chExt cx="8552850" cy="2037600"/>
          </a:xfrm>
        </p:grpSpPr>
        <p:sp>
          <p:nvSpPr>
            <p:cNvPr id="16" name="Rechteck 15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60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60" dirty="0"/>
            </a:p>
          </p:txBody>
        </p:sp>
      </p:grp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244" y="6155953"/>
            <a:ext cx="2332741" cy="482804"/>
          </a:xfrm>
          <a:prstGeom prst="rect">
            <a:avLst/>
          </a:prstGeom>
        </p:spPr>
      </p:pic>
      <p:pic>
        <p:nvPicPr>
          <p:cNvPr id="20" name="Bild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42658" y="1279710"/>
            <a:ext cx="2498693" cy="1170120"/>
          </a:xfrm>
          <a:prstGeom prst="rect">
            <a:avLst/>
          </a:prstGeom>
        </p:spPr>
      </p:pic>
      <p:sp>
        <p:nvSpPr>
          <p:cNvPr id="14" name="Textplatzhalter 9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383117" y="3529966"/>
            <a:ext cx="5712883" cy="879417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440" dirty="0" smtClean="0"/>
            </a:lvl1pPr>
          </a:lstStyle>
          <a:p>
            <a:r>
              <a:rPr lang="en-GB" dirty="0"/>
              <a:t>Information about presentation (author, version No. etc.)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6512312"/>
            <a:ext cx="2184400" cy="292348"/>
          </a:xfrm>
        </p:spPr>
        <p:txBody>
          <a:bodyPr>
            <a:noAutofit/>
          </a:bodyPr>
          <a:lstStyle>
            <a:lvl1pPr marL="0" indent="0">
              <a:buNone/>
              <a:defRPr sz="1080" cap="all" baseline="0">
                <a:solidFill>
                  <a:schemeClr val="tx1"/>
                </a:solidFill>
              </a:defRPr>
            </a:lvl1pPr>
            <a:lvl2pPr marL="320040" indent="0">
              <a:buNone/>
              <a:defRPr sz="1260"/>
            </a:lvl2pPr>
            <a:lvl3pPr marL="649606" indent="0">
              <a:buNone/>
              <a:defRPr sz="1260"/>
            </a:lvl3pPr>
            <a:lvl4pPr marL="969646" indent="0">
              <a:buNone/>
              <a:defRPr sz="1200"/>
            </a:lvl4pPr>
            <a:lvl5pPr marL="1293496" indent="0">
              <a:buNone/>
              <a:defRPr sz="1200"/>
            </a:lvl5pPr>
          </a:lstStyle>
          <a:p>
            <a:pPr lvl="0"/>
            <a:r>
              <a:rPr lang="en-GB" dirty="0"/>
              <a:t>State: </a:t>
            </a:r>
            <a:r>
              <a:rPr lang="en-GB" dirty="0" err="1"/>
              <a:t>xx.xx.xxxx</a:t>
            </a:r>
            <a:endParaRPr lang="en-GB" dirty="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807208" y="1561638"/>
            <a:ext cx="7248000" cy="12312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84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GB" dirty="0"/>
              <a:t>Max. 2 lines of text for header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807208" y="1191696"/>
            <a:ext cx="7248000" cy="42184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16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48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8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subtitle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2479794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383117" y="723983"/>
            <a:ext cx="11403800" cy="2078015"/>
            <a:chOff x="287338" y="603319"/>
            <a:chExt cx="8552850" cy="2037600"/>
          </a:xfrm>
        </p:grpSpPr>
        <p:sp>
          <p:nvSpPr>
            <p:cNvPr id="15" name="Rechteck 14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60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60" dirty="0"/>
            </a:p>
          </p:txBody>
        </p:sp>
      </p:grpSp>
      <p:pic>
        <p:nvPicPr>
          <p:cNvPr id="20" name="Bild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42658" y="1279710"/>
            <a:ext cx="2498693" cy="1170120"/>
          </a:xfrm>
          <a:prstGeom prst="rect">
            <a:avLst/>
          </a:prstGeom>
          <a:ln w="19050">
            <a:noFill/>
          </a:ln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807209" y="1553968"/>
            <a:ext cx="7248000" cy="620057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84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GB" dirty="0"/>
              <a:t>Max. 1 line for header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807209" y="1191697"/>
            <a:ext cx="7248000" cy="36541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16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48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8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subtitle here if required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383117" y="3171489"/>
            <a:ext cx="5712883" cy="879417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440" dirty="0" smtClean="0"/>
            </a:lvl1pPr>
          </a:lstStyle>
          <a:p>
            <a:r>
              <a:rPr lang="en-GB" dirty="0"/>
              <a:t>Information about presentation (author, version No. etc.)</a:t>
            </a:r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244" y="6155953"/>
            <a:ext cx="2332741" cy="482804"/>
          </a:xfrm>
          <a:prstGeom prst="rect">
            <a:avLst/>
          </a:prstGeom>
        </p:spPr>
      </p:pic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6512312"/>
            <a:ext cx="2184400" cy="292348"/>
          </a:xfrm>
        </p:spPr>
        <p:txBody>
          <a:bodyPr>
            <a:noAutofit/>
          </a:bodyPr>
          <a:lstStyle>
            <a:lvl1pPr marL="0" indent="0">
              <a:buNone/>
              <a:defRPr sz="1080" cap="all" baseline="0">
                <a:solidFill>
                  <a:schemeClr val="tx1"/>
                </a:solidFill>
              </a:defRPr>
            </a:lvl1pPr>
            <a:lvl2pPr marL="320040" indent="0">
              <a:buNone/>
              <a:defRPr sz="1260"/>
            </a:lvl2pPr>
            <a:lvl3pPr marL="649606" indent="0">
              <a:buNone/>
              <a:defRPr sz="1260"/>
            </a:lvl3pPr>
            <a:lvl4pPr marL="969646" indent="0">
              <a:buNone/>
              <a:defRPr sz="1200"/>
            </a:lvl4pPr>
            <a:lvl5pPr marL="1293496" indent="0">
              <a:buNone/>
              <a:defRPr sz="1200"/>
            </a:lvl5pPr>
          </a:lstStyle>
          <a:p>
            <a:pPr lvl="0"/>
            <a:r>
              <a:rPr lang="en-GB" dirty="0"/>
              <a:t>State: </a:t>
            </a:r>
            <a:r>
              <a:rPr lang="en-GB" dirty="0" err="1"/>
              <a:t>xx.xx.xxxx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2830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/>
          <p:cNvGrpSpPr/>
          <p:nvPr userDrawn="1"/>
        </p:nvGrpSpPr>
        <p:grpSpPr>
          <a:xfrm>
            <a:off x="383117" y="723983"/>
            <a:ext cx="11403800" cy="2445120"/>
            <a:chOff x="287338" y="603319"/>
            <a:chExt cx="8552850" cy="2037600"/>
          </a:xfrm>
        </p:grpSpPr>
        <p:sp>
          <p:nvSpPr>
            <p:cNvPr id="21" name="Rechteck 20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60" dirty="0"/>
            </a:p>
          </p:txBody>
        </p:sp>
        <p:sp>
          <p:nvSpPr>
            <p:cNvPr id="22" name="Rechteck 21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60" dirty="0"/>
            </a:p>
          </p:txBody>
        </p:sp>
      </p:grpSp>
      <p:pic>
        <p:nvPicPr>
          <p:cNvPr id="20" name="Bild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42658" y="1279710"/>
            <a:ext cx="2498693" cy="1170120"/>
          </a:xfrm>
          <a:prstGeom prst="rect">
            <a:avLst/>
          </a:prstGeom>
        </p:spPr>
      </p:pic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383117" y="3529966"/>
            <a:ext cx="5712883" cy="879417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440" dirty="0" smtClean="0"/>
            </a:lvl1pPr>
          </a:lstStyle>
          <a:p>
            <a:r>
              <a:rPr lang="en-GB" dirty="0"/>
              <a:t>Information about presentation (author, version No. etc.)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6512312"/>
            <a:ext cx="2184400" cy="292348"/>
          </a:xfrm>
        </p:spPr>
        <p:txBody>
          <a:bodyPr>
            <a:noAutofit/>
          </a:bodyPr>
          <a:lstStyle>
            <a:lvl1pPr marL="0" indent="0">
              <a:buNone/>
              <a:defRPr sz="1080" cap="all" baseline="0">
                <a:solidFill>
                  <a:schemeClr val="tx1"/>
                </a:solidFill>
              </a:defRPr>
            </a:lvl1pPr>
            <a:lvl2pPr marL="320040" indent="0">
              <a:buNone/>
              <a:defRPr sz="1260"/>
            </a:lvl2pPr>
            <a:lvl3pPr marL="649606" indent="0">
              <a:buNone/>
              <a:defRPr sz="1260"/>
            </a:lvl3pPr>
            <a:lvl4pPr marL="969646" indent="0">
              <a:buNone/>
              <a:defRPr sz="1200"/>
            </a:lvl4pPr>
            <a:lvl5pPr marL="1293496" indent="0">
              <a:buNone/>
              <a:defRPr sz="1200"/>
            </a:lvl5pPr>
          </a:lstStyle>
          <a:p>
            <a:pPr lvl="0"/>
            <a:r>
              <a:rPr lang="en-GB" dirty="0"/>
              <a:t>State: </a:t>
            </a:r>
            <a:r>
              <a:rPr lang="en-GB" dirty="0" err="1"/>
              <a:t>xx.xx.xxxx</a:t>
            </a:r>
            <a:endParaRPr lang="en-GB" dirty="0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461" y="6153218"/>
            <a:ext cx="2332800" cy="482273"/>
          </a:xfrm>
          <a:prstGeom prst="rect">
            <a:avLst/>
          </a:prstGeom>
        </p:spPr>
      </p:pic>
      <p:sp>
        <p:nvSpPr>
          <p:cNvPr id="16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807208" y="1561638"/>
            <a:ext cx="7248000" cy="12312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84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GB" dirty="0"/>
              <a:t>Max. 2 lines of text for header</a:t>
            </a:r>
          </a:p>
        </p:txBody>
      </p:sp>
      <p:sp>
        <p:nvSpPr>
          <p:cNvPr id="17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807208" y="1191696"/>
            <a:ext cx="7248000" cy="42184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16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48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8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subtitle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3977396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2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383117" y="723983"/>
            <a:ext cx="11403800" cy="2078015"/>
            <a:chOff x="287338" y="603319"/>
            <a:chExt cx="8552850" cy="2037600"/>
          </a:xfrm>
        </p:grpSpPr>
        <p:sp>
          <p:nvSpPr>
            <p:cNvPr id="15" name="Rechteck 14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60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60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807209" y="1553968"/>
            <a:ext cx="7248000" cy="620057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84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GB" dirty="0"/>
              <a:t>Max. 1 line for header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807209" y="1191697"/>
            <a:ext cx="7248000" cy="36541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16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48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8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subtitle here if required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383117" y="3171489"/>
            <a:ext cx="5712883" cy="879417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440" dirty="0" smtClean="0"/>
            </a:lvl1pPr>
          </a:lstStyle>
          <a:p>
            <a:r>
              <a:rPr lang="en-GB" dirty="0"/>
              <a:t>Information about presentation (author, version No. etc.)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6512312"/>
            <a:ext cx="2184400" cy="292348"/>
          </a:xfrm>
        </p:spPr>
        <p:txBody>
          <a:bodyPr>
            <a:noAutofit/>
          </a:bodyPr>
          <a:lstStyle>
            <a:lvl1pPr marL="0" indent="0">
              <a:buNone/>
              <a:defRPr sz="1080" cap="all" baseline="0">
                <a:solidFill>
                  <a:schemeClr val="tx1"/>
                </a:solidFill>
              </a:defRPr>
            </a:lvl1pPr>
            <a:lvl2pPr marL="320040" indent="0">
              <a:buNone/>
              <a:defRPr sz="1260"/>
            </a:lvl2pPr>
            <a:lvl3pPr marL="649606" indent="0">
              <a:buNone/>
              <a:defRPr sz="1260"/>
            </a:lvl3pPr>
            <a:lvl4pPr marL="969646" indent="0">
              <a:buNone/>
              <a:defRPr sz="1200"/>
            </a:lvl4pPr>
            <a:lvl5pPr marL="1293496" indent="0">
              <a:buNone/>
              <a:defRPr sz="1200"/>
            </a:lvl5pPr>
          </a:lstStyle>
          <a:p>
            <a:pPr lvl="0"/>
            <a:r>
              <a:rPr lang="en-GB" dirty="0"/>
              <a:t>State: </a:t>
            </a:r>
            <a:r>
              <a:rPr lang="en-GB" dirty="0" err="1"/>
              <a:t>xx.xx.xxxx</a:t>
            </a:r>
            <a:endParaRPr lang="en-GB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461" y="6153218"/>
            <a:ext cx="2332800" cy="482273"/>
          </a:xfrm>
          <a:prstGeom prst="rect">
            <a:avLst/>
          </a:prstGeom>
        </p:spPr>
      </p:pic>
      <p:pic>
        <p:nvPicPr>
          <p:cNvPr id="18" name="Bild 1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42658" y="1279710"/>
            <a:ext cx="2498693" cy="117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284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en 15"/>
          <p:cNvGrpSpPr/>
          <p:nvPr userDrawn="1"/>
        </p:nvGrpSpPr>
        <p:grpSpPr>
          <a:xfrm>
            <a:off x="383117" y="723983"/>
            <a:ext cx="11403800" cy="2445120"/>
            <a:chOff x="287338" y="603319"/>
            <a:chExt cx="8552850" cy="2037600"/>
          </a:xfrm>
        </p:grpSpPr>
        <p:sp>
          <p:nvSpPr>
            <p:cNvPr id="17" name="Rechteck 16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60" dirty="0"/>
            </a:p>
          </p:txBody>
        </p:sp>
        <p:sp>
          <p:nvSpPr>
            <p:cNvPr id="18" name="Rechteck 17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60" dirty="0"/>
            </a:p>
          </p:txBody>
        </p:sp>
      </p:grpSp>
      <p:pic>
        <p:nvPicPr>
          <p:cNvPr id="20" name="Bild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42658" y="1279710"/>
            <a:ext cx="2498693" cy="1170120"/>
          </a:xfrm>
          <a:prstGeom prst="rect">
            <a:avLst/>
          </a:prstGeom>
        </p:spPr>
      </p:pic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383117" y="3529966"/>
            <a:ext cx="5712883" cy="879417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440" dirty="0" smtClean="0"/>
            </a:lvl1pPr>
          </a:lstStyle>
          <a:p>
            <a:r>
              <a:rPr lang="en-GB" dirty="0"/>
              <a:t>Information about presentation (author, version No. etc.)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6512312"/>
            <a:ext cx="2184400" cy="292348"/>
          </a:xfrm>
        </p:spPr>
        <p:txBody>
          <a:bodyPr>
            <a:noAutofit/>
          </a:bodyPr>
          <a:lstStyle>
            <a:lvl1pPr marL="0" indent="0">
              <a:buNone/>
              <a:defRPr sz="1080" cap="all" baseline="0">
                <a:solidFill>
                  <a:schemeClr val="bg1"/>
                </a:solidFill>
              </a:defRPr>
            </a:lvl1pPr>
            <a:lvl2pPr marL="320040" indent="0">
              <a:buNone/>
              <a:defRPr sz="1260"/>
            </a:lvl2pPr>
            <a:lvl3pPr marL="649606" indent="0">
              <a:buNone/>
              <a:defRPr sz="1260"/>
            </a:lvl3pPr>
            <a:lvl4pPr marL="969646" indent="0">
              <a:buNone/>
              <a:defRPr sz="1200"/>
            </a:lvl4pPr>
            <a:lvl5pPr marL="1293496" indent="0">
              <a:buNone/>
              <a:defRPr sz="1200"/>
            </a:lvl5pPr>
          </a:lstStyle>
          <a:p>
            <a:pPr lvl="0"/>
            <a:r>
              <a:rPr lang="en-GB" dirty="0"/>
              <a:t>State: </a:t>
            </a:r>
            <a:r>
              <a:rPr lang="en-GB" dirty="0" err="1"/>
              <a:t>xx.xx.xxxx</a:t>
            </a:r>
            <a:endParaRPr lang="en-GB" dirty="0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8914461" y="6153218"/>
            <a:ext cx="2332800" cy="482273"/>
          </a:xfrm>
          <a:prstGeom prst="rect">
            <a:avLst/>
          </a:prstGeom>
        </p:spPr>
      </p:pic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807208" y="1561638"/>
            <a:ext cx="7248000" cy="12312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84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GB" dirty="0"/>
              <a:t>Max. 2 lines of text for header</a:t>
            </a:r>
          </a:p>
        </p:txBody>
      </p:sp>
      <p:sp>
        <p:nvSpPr>
          <p:cNvPr id="1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807208" y="1191696"/>
            <a:ext cx="7248000" cy="42184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16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48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8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subtitle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3268476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3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383117" y="723983"/>
            <a:ext cx="11403800" cy="2078015"/>
            <a:chOff x="287338" y="603319"/>
            <a:chExt cx="8552850" cy="2037600"/>
          </a:xfrm>
        </p:grpSpPr>
        <p:sp>
          <p:nvSpPr>
            <p:cNvPr id="14" name="Rechteck 13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60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60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807209" y="1553968"/>
            <a:ext cx="7248000" cy="620057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84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GB" dirty="0"/>
              <a:t>Max. 1 line for header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807209" y="1191697"/>
            <a:ext cx="7248000" cy="36541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16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48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8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subtitle here if required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383117" y="3171489"/>
            <a:ext cx="5712883" cy="879417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440" dirty="0" smtClean="0"/>
            </a:lvl1pPr>
          </a:lstStyle>
          <a:p>
            <a:r>
              <a:rPr lang="en-GB" dirty="0"/>
              <a:t>Information about presentation (author, version No. etc.)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6512312"/>
            <a:ext cx="2184400" cy="292348"/>
          </a:xfrm>
        </p:spPr>
        <p:txBody>
          <a:bodyPr>
            <a:noAutofit/>
          </a:bodyPr>
          <a:lstStyle>
            <a:lvl1pPr marL="0" indent="0">
              <a:buNone/>
              <a:defRPr sz="1080" cap="all" baseline="0">
                <a:solidFill>
                  <a:schemeClr val="bg1"/>
                </a:solidFill>
              </a:defRPr>
            </a:lvl1pPr>
            <a:lvl2pPr marL="320040" indent="0">
              <a:buNone/>
              <a:defRPr sz="1260"/>
            </a:lvl2pPr>
            <a:lvl3pPr marL="649606" indent="0">
              <a:buNone/>
              <a:defRPr sz="1260"/>
            </a:lvl3pPr>
            <a:lvl4pPr marL="969646" indent="0">
              <a:buNone/>
              <a:defRPr sz="1200"/>
            </a:lvl4pPr>
            <a:lvl5pPr marL="1293496" indent="0">
              <a:buNone/>
              <a:defRPr sz="1200"/>
            </a:lvl5pPr>
          </a:lstStyle>
          <a:p>
            <a:pPr lvl="0"/>
            <a:r>
              <a:rPr lang="en-GB" dirty="0"/>
              <a:t>State: </a:t>
            </a:r>
            <a:r>
              <a:rPr lang="en-GB" dirty="0" err="1"/>
              <a:t>xx.xx.xxxx</a:t>
            </a:r>
            <a:endParaRPr lang="en-GB" dirty="0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8914461" y="6153218"/>
            <a:ext cx="2332800" cy="482273"/>
          </a:xfrm>
          <a:prstGeom prst="rect">
            <a:avLst/>
          </a:prstGeom>
        </p:spPr>
      </p:pic>
      <p:pic>
        <p:nvPicPr>
          <p:cNvPr id="19" name="Bild 1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42658" y="1279710"/>
            <a:ext cx="2498693" cy="117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232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1" y="1613536"/>
            <a:ext cx="10352617" cy="4631054"/>
          </a:xfrm>
          <a:prstGeom prst="rect">
            <a:avLst/>
          </a:prstGeom>
        </p:spPr>
        <p:txBody>
          <a:bodyPr vert="horz" lIns="0" tIns="45715" rIns="0" bIns="45715" rtlCol="0">
            <a:normAutofit/>
          </a:bodyPr>
          <a:lstStyle/>
          <a:p>
            <a:pPr lvl="0"/>
            <a:r>
              <a:rPr lang="en-GB" dirty="0" err="1"/>
              <a:t>Textmasterformate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616543" y="6494471"/>
            <a:ext cx="1189533" cy="309702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l">
              <a:defRPr sz="96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DC40E-DBBE-4E2D-9EEC-FBF0DA0E9179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7" name="Datumsplatzhalter 6"/>
          <p:cNvSpPr>
            <a:spLocks noGrp="1"/>
          </p:cNvSpPr>
          <p:nvPr userDrawn="1">
            <p:ph type="dt" sz="half" idx="2"/>
          </p:nvPr>
        </p:nvSpPr>
        <p:spPr>
          <a:xfrm>
            <a:off x="7660242" y="6494471"/>
            <a:ext cx="1316543" cy="309702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r">
              <a:defRPr lang="de-DE" sz="96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8EAD2AF4-0486-4A90-9423-AC157350C7FB}" type="datetime1">
              <a:rPr lang="en-GB" smtClean="0"/>
              <a:t>15/01/2024</a:t>
            </a:fld>
            <a:endParaRPr lang="en-GB" dirty="0"/>
          </a:p>
        </p:txBody>
      </p:sp>
      <p:sp>
        <p:nvSpPr>
          <p:cNvPr id="18" name="Rechteck 17"/>
          <p:cNvSpPr/>
          <p:nvPr userDrawn="1"/>
        </p:nvSpPr>
        <p:spPr bwMode="gray">
          <a:xfrm>
            <a:off x="0" y="1252226"/>
            <a:ext cx="12192000" cy="30240"/>
          </a:xfrm>
          <a:prstGeom prst="rect">
            <a:avLst/>
          </a:prstGeom>
          <a:solidFill>
            <a:srgbClr val="0C94B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60" dirty="0"/>
              <a:t>      </a:t>
            </a:r>
          </a:p>
        </p:txBody>
      </p:sp>
      <p:pic>
        <p:nvPicPr>
          <p:cNvPr id="20" name="Bild 19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282162" y="347491"/>
            <a:ext cx="1557613" cy="729420"/>
          </a:xfrm>
          <a:prstGeom prst="rect">
            <a:avLst/>
          </a:prstGeom>
        </p:spPr>
      </p:pic>
      <p:sp>
        <p:nvSpPr>
          <p:cNvPr id="15" name="Titelplatzhalter 14"/>
          <p:cNvSpPr>
            <a:spLocks noGrp="1"/>
          </p:cNvSpPr>
          <p:nvPr userDrawn="1">
            <p:ph type="title"/>
          </p:nvPr>
        </p:nvSpPr>
        <p:spPr bwMode="auto">
          <a:xfrm>
            <a:off x="616544" y="167640"/>
            <a:ext cx="9120000" cy="10845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484" y="6410130"/>
            <a:ext cx="1444800" cy="29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1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l" defTabSz="1097167" rtl="0" eaLnBrk="1" latinLnBrk="0" hangingPunct="1">
        <a:lnSpc>
          <a:spcPct val="100000"/>
        </a:lnSpc>
        <a:spcBef>
          <a:spcPct val="0"/>
        </a:spcBef>
        <a:buNone/>
        <a:defRPr sz="2880" b="1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</p:titleStyle>
    <p:bodyStyle>
      <a:lvl1pPr marL="320040" indent="-320040" algn="l" defTabSz="1097167" rtl="0" eaLnBrk="1" latinLnBrk="0" hangingPunct="1">
        <a:lnSpc>
          <a:spcPct val="100000"/>
        </a:lnSpc>
        <a:spcBef>
          <a:spcPts val="0"/>
        </a:spcBef>
        <a:spcAft>
          <a:spcPts val="720"/>
        </a:spcAft>
        <a:buClr>
          <a:schemeClr val="accent1"/>
        </a:buClr>
        <a:buFont typeface="Wingdings" charset="2"/>
        <a:buChar char="§"/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327660" algn="l" defTabSz="1097167" rtl="0" eaLnBrk="1" latinLnBrk="0" hangingPunct="1">
        <a:lnSpc>
          <a:spcPct val="100000"/>
        </a:lnSpc>
        <a:spcBef>
          <a:spcPts val="0"/>
        </a:spcBef>
        <a:spcAft>
          <a:spcPts val="480"/>
        </a:spcAft>
        <a:buClr>
          <a:schemeClr val="accent1"/>
        </a:buClr>
        <a:buSzPct val="100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77266" indent="-327660" algn="l" defTabSz="1097167" rtl="0" eaLnBrk="1" latinLnBrk="0" hangingPunct="1">
        <a:lnSpc>
          <a:spcPct val="100000"/>
        </a:lnSpc>
        <a:spcBef>
          <a:spcPts val="0"/>
        </a:spcBef>
        <a:spcAft>
          <a:spcPts val="480"/>
        </a:spcAft>
        <a:buClr>
          <a:schemeClr val="accent1"/>
        </a:buClr>
        <a:buFont typeface="Wingdings" charset="2"/>
        <a:buChar char="§"/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1289686" indent="-320040" algn="l" defTabSz="1097167" rtl="0" eaLnBrk="1" latinLnBrk="0" hangingPunct="1">
        <a:lnSpc>
          <a:spcPct val="100000"/>
        </a:lnSpc>
        <a:spcBef>
          <a:spcPts val="0"/>
        </a:spcBef>
        <a:spcAft>
          <a:spcPts val="480"/>
        </a:spcAft>
        <a:buClr>
          <a:schemeClr val="accent1"/>
        </a:buClr>
        <a:buFont typeface="Wingdings" charset="2"/>
        <a:buChar char="§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09726" indent="-316230" algn="l" defTabSz="1097167" rtl="0" eaLnBrk="1" latinLnBrk="0" hangingPunct="1">
        <a:lnSpc>
          <a:spcPct val="100000"/>
        </a:lnSpc>
        <a:spcBef>
          <a:spcPts val="0"/>
        </a:spcBef>
        <a:spcAft>
          <a:spcPts val="480"/>
        </a:spcAft>
        <a:buClr>
          <a:schemeClr val="accent1"/>
        </a:buClr>
        <a:buFont typeface="Wingdings" charset="2"/>
        <a:buChar char="§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3017212" indent="-274292" algn="l" defTabSz="109716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5795" indent="-274292" algn="l" defTabSz="109716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380" indent="-274292" algn="l" defTabSz="109716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2964" indent="-274292" algn="l" defTabSz="109716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97167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584" algn="l" defTabSz="1097167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167" algn="l" defTabSz="1097167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752" algn="l" defTabSz="1097167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336" algn="l" defTabSz="1097167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2920" algn="l" defTabSz="1097167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504" algn="l" defTabSz="1097167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088" algn="l" defTabSz="1097167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8672" algn="l" defTabSz="1097167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880">
          <p15:clr>
            <a:srgbClr val="F26B43"/>
          </p15:clr>
        </p15:guide>
        <p15:guide id="3" pos="288">
          <p15:clr>
            <a:srgbClr val="F26B43"/>
          </p15:clr>
        </p15:guide>
        <p15:guide id="4" pos="5179">
          <p15:clr>
            <a:srgbClr val="F26B43"/>
          </p15:clr>
        </p15:guide>
        <p15:guide id="5" pos="5467">
          <p15:clr>
            <a:srgbClr val="F26B43"/>
          </p15:clr>
        </p15:guide>
        <p15:guide id="7" orient="horz" pos="3278">
          <p15:clr>
            <a:srgbClr val="F26B43"/>
          </p15:clr>
        </p15:guide>
        <p15:guide id="9" orient="horz" pos="182">
          <p15:clr>
            <a:srgbClr val="F26B43"/>
          </p15:clr>
        </p15:guide>
        <p15:guide id="10" orient="horz" pos="847">
          <p15:clr>
            <a:srgbClr val="F26B43"/>
          </p15:clr>
        </p15:guide>
        <p15:guide id="11" orient="horz" pos="3522">
          <p15:clr>
            <a:srgbClr val="F26B43"/>
          </p15:clr>
        </p15:guide>
        <p15:guide id="12" orient="horz" pos="109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u.ac.at/prodman/studyguide/testseite-1/sbwl-produktionsmanagement/aufnahmeverfahren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11" Type="http://schemas.openxmlformats.org/officeDocument/2006/relationships/image" Target="../media/image51.jpe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jpg"/><Relationship Id="rId3" Type="http://schemas.openxmlformats.org/officeDocument/2006/relationships/image" Target="../media/image44.png"/><Relationship Id="rId7" Type="http://schemas.openxmlformats.org/officeDocument/2006/relationships/image" Target="../media/image56.png"/><Relationship Id="rId12" Type="http://schemas.openxmlformats.org/officeDocument/2006/relationships/image" Target="../media/image53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jpe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sv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Tutor-prodman@wu.ac.at" TargetMode="External"/><Relationship Id="rId7" Type="http://schemas.openxmlformats.org/officeDocument/2006/relationships/image" Target="../media/image60.svg"/><Relationship Id="rId2" Type="http://schemas.openxmlformats.org/officeDocument/2006/relationships/hyperlink" Target="http://www.wu.ac.at/prodman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9.png"/><Relationship Id="rId5" Type="http://schemas.openxmlformats.org/officeDocument/2006/relationships/hyperlink" Target="mailto:Sek-prodman@wu.ac.at" TargetMode="External"/><Relationship Id="rId4" Type="http://schemas.openxmlformats.org/officeDocument/2006/relationships/hyperlink" Target="mailto:sek-prodman@wu.ac.a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SBWL Produktionsmanagement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954406" y="3529966"/>
            <a:ext cx="6480276" cy="1723751"/>
          </a:xfrm>
        </p:spPr>
        <p:txBody>
          <a:bodyPr/>
          <a:lstStyle/>
          <a:p>
            <a:r>
              <a:rPr lang="de-AT" dirty="0" err="1"/>
              <a:t>Dept</a:t>
            </a:r>
            <a:r>
              <a:rPr lang="de-AT" dirty="0"/>
              <a:t>. für Wirtschaftsinformatik und </a:t>
            </a:r>
            <a:r>
              <a:rPr lang="de-AT" dirty="0" err="1"/>
              <a:t>Operations</a:t>
            </a:r>
            <a:r>
              <a:rPr lang="de-AT" dirty="0"/>
              <a:t> Management</a:t>
            </a:r>
          </a:p>
          <a:p>
            <a:endParaRPr lang="de-AT" dirty="0"/>
          </a:p>
          <a:p>
            <a:r>
              <a:rPr lang="de-AT" b="1" dirty="0"/>
              <a:t>Prof. Gerald Reiner</a:t>
            </a:r>
            <a:br>
              <a:rPr lang="de-AT" b="1" dirty="0"/>
            </a:br>
            <a:r>
              <a:rPr lang="de-AT" b="1" dirty="0"/>
              <a:t>Prof. Alfred Taudes</a:t>
            </a:r>
            <a:br>
              <a:rPr lang="de-AT" b="1" dirty="0"/>
            </a:br>
            <a:r>
              <a:rPr lang="de-AT" b="1" dirty="0"/>
              <a:t>Prof. Miriam Wilhelm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4169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CA4C4D7-E406-4199-85A2-2DEB95BDF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C40E-DBBE-4E2D-9EEC-FBF0DA0E9179}" type="slidenum">
              <a:rPr lang="en-GB" smtClean="0"/>
              <a:t>10</a:t>
            </a:fld>
            <a:endParaRPr lang="en-GB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843CCF6-D72F-461B-8C62-84A89F162071}"/>
              </a:ext>
            </a:extLst>
          </p:cNvPr>
          <p:cNvSpPr/>
          <p:nvPr/>
        </p:nvSpPr>
        <p:spPr>
          <a:xfrm>
            <a:off x="-148856" y="0"/>
            <a:ext cx="12631479" cy="72833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539D6DE-6055-4095-B9F4-961811A6C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58" y="279447"/>
            <a:ext cx="5309301" cy="146778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05D704F-A87C-49D0-9573-FFED76E1B9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78" y="2203281"/>
            <a:ext cx="11449050" cy="146685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D83CFAF-5409-4A26-AC1D-CB4F827859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0708" y="4870813"/>
            <a:ext cx="4717810" cy="199272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A165B7CA-D4B2-4B17-9D30-A7B0EA8335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9073" y="367095"/>
            <a:ext cx="6275979" cy="1735259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620455BA-7011-435F-B275-FC9F9F71E0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58" y="3670131"/>
            <a:ext cx="771525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91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 hidden="1">
            <a:extLst>
              <a:ext uri="{FF2B5EF4-FFF2-40B4-BE49-F238E27FC236}">
                <a16:creationId xmlns:a16="http://schemas.microsoft.com/office/drawing/2014/main" id="{897F3173-5369-4954-940A-2667FAD132F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16543" y="6494471"/>
            <a:ext cx="1189533" cy="309702"/>
          </a:xfrm>
        </p:spPr>
        <p:txBody>
          <a:bodyPr/>
          <a:lstStyle/>
          <a:p>
            <a:pPr>
              <a:spcAft>
                <a:spcPts val="600"/>
              </a:spcAft>
            </a:pPr>
            <a:fld id="{BE3DC40E-DBBE-4E2D-9EEC-FBF0DA0E9179}" type="slidenum">
              <a:rPr lang="en-GB" smtClean="0"/>
              <a:pPr>
                <a:spcAft>
                  <a:spcPts val="600"/>
                </a:spcAft>
              </a:pPr>
              <a:t>11</a:t>
            </a:fld>
            <a:endParaRPr lang="en-GB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03D0428-B0C1-44B0-8F3A-72832ECD96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664"/>
          <a:stretch/>
        </p:blipFill>
        <p:spPr>
          <a:xfrm>
            <a:off x="774644" y="1372495"/>
            <a:ext cx="10699298" cy="5635256"/>
          </a:xfrm>
          <a:prstGeom prst="rect">
            <a:avLst/>
          </a:prstGeom>
          <a:noFill/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5ACA3B03-CB92-96E3-0E3C-657B2A362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544" y="167640"/>
            <a:ext cx="9120000" cy="10845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109716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80" b="1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>
              <a:tabLst>
                <a:tab pos="0" algn="l"/>
                <a:tab pos="447658" algn="l"/>
                <a:tab pos="896902" algn="l"/>
                <a:tab pos="1346146" algn="l"/>
                <a:tab pos="1795391" algn="l"/>
                <a:tab pos="2244635" algn="l"/>
                <a:tab pos="2693880" algn="l"/>
                <a:tab pos="3143124" algn="l"/>
                <a:tab pos="3592369" algn="l"/>
                <a:tab pos="4041613" algn="l"/>
                <a:tab pos="4490858" algn="l"/>
                <a:tab pos="4940102" algn="l"/>
                <a:tab pos="5389348" algn="l"/>
                <a:tab pos="5838592" algn="l"/>
                <a:tab pos="6287837" algn="l"/>
                <a:tab pos="6737081" algn="l"/>
                <a:tab pos="7186326" algn="l"/>
                <a:tab pos="7635570" algn="l"/>
                <a:tab pos="8084814" algn="l"/>
                <a:tab pos="8534059" algn="l"/>
                <a:tab pos="8983303" algn="l"/>
              </a:tabLst>
              <a:defRPr/>
            </a:pPr>
            <a:r>
              <a:rPr lang="de-AT" dirty="0"/>
              <a:t>Durchlaufzeit = Servicezeit + Wartezeit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4216860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09601" y="3422868"/>
            <a:ext cx="10972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97280"/>
            <a:r>
              <a:rPr lang="de-AT" sz="4800" b="1" dirty="0">
                <a:solidFill>
                  <a:srgbClr val="DEA900"/>
                </a:solidFill>
                <a:latin typeface="Garamond" panose="02020404030301010803" pitchFamily="18" charset="0"/>
                <a:cs typeface="Inknut Antiqua Light" panose="00000400000000000000" pitchFamily="2" charset="0"/>
              </a:rPr>
              <a:t>Produktionsmanagement</a:t>
            </a:r>
            <a:endParaRPr lang="de-AT" sz="2400" b="1" dirty="0">
              <a:solidFill>
                <a:srgbClr val="DEA900"/>
              </a:solidFill>
              <a:latin typeface="Garamond" panose="02020404030301010803" pitchFamily="18" charset="0"/>
              <a:cs typeface="Inknut Antiqua Light" panose="00000400000000000000" pitchFamily="2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8180635" y="2364683"/>
            <a:ext cx="3401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7280"/>
            <a:r>
              <a:rPr lang="de-AT" sz="2400" dirty="0">
                <a:solidFill>
                  <a:srgbClr val="4B2582">
                    <a:lumMod val="75000"/>
                  </a:srgbClr>
                </a:solidFill>
                <a:latin typeface="Garamond" panose="02020404030301010803" pitchFamily="18" charset="0"/>
                <a:cs typeface="Inknut Antiqua Light" panose="00000400000000000000" pitchFamily="2" charset="0"/>
              </a:rPr>
              <a:t>Supply Chain Management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554627" y="4247309"/>
            <a:ext cx="2577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7280"/>
            <a:r>
              <a:rPr lang="de-AT" sz="2400" dirty="0">
                <a:solidFill>
                  <a:srgbClr val="4B2582">
                    <a:lumMod val="75000"/>
                  </a:srgbClr>
                </a:solidFill>
                <a:latin typeface="Garamond" panose="02020404030301010803" pitchFamily="18" charset="0"/>
                <a:cs typeface="Inknut Antiqua Light" panose="00000400000000000000" pitchFamily="2" charset="0"/>
              </a:rPr>
              <a:t>Projektmanagement</a:t>
            </a:r>
            <a:endParaRPr lang="de-AT" sz="1440" dirty="0">
              <a:solidFill>
                <a:srgbClr val="4B2582">
                  <a:lumMod val="75000"/>
                </a:srgbClr>
              </a:solidFill>
              <a:latin typeface="Garamond" panose="02020404030301010803" pitchFamily="18" charset="0"/>
              <a:cs typeface="Inknut Antiqua Light" panose="00000400000000000000" pitchFamily="2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9780630" y="3388121"/>
            <a:ext cx="167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7280"/>
            <a:r>
              <a:rPr lang="de-AT" sz="2400" dirty="0">
                <a:solidFill>
                  <a:srgbClr val="0096D3"/>
                </a:solidFill>
                <a:latin typeface="Garamond" panose="02020404030301010803" pitchFamily="18" charset="0"/>
                <a:cs typeface="Inknut Antiqua Light" panose="00000400000000000000" pitchFamily="2" charset="0"/>
              </a:rPr>
              <a:t>Just-in-Time</a:t>
            </a:r>
            <a:endParaRPr lang="de-AT" sz="1440" dirty="0">
              <a:solidFill>
                <a:srgbClr val="0096D3"/>
              </a:solidFill>
              <a:latin typeface="Garamond" panose="02020404030301010803" pitchFamily="18" charset="0"/>
              <a:cs typeface="Inknut Antiqua Light" panose="00000400000000000000" pitchFamily="2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85129" y="4607062"/>
            <a:ext cx="3535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7280"/>
            <a:r>
              <a:rPr lang="de-AT" sz="2400" dirty="0" err="1">
                <a:solidFill>
                  <a:srgbClr val="C00000"/>
                </a:solidFill>
                <a:latin typeface="Garamond" panose="02020404030301010803" pitchFamily="18" charset="0"/>
                <a:cs typeface="Inknut Antiqua Light" panose="00000400000000000000" pitchFamily="2" charset="0"/>
              </a:rPr>
              <a:t>Advanced</a:t>
            </a:r>
            <a:r>
              <a:rPr lang="de-AT" sz="2400" dirty="0">
                <a:solidFill>
                  <a:srgbClr val="C00000"/>
                </a:solidFill>
                <a:latin typeface="Garamond" panose="02020404030301010803" pitchFamily="18" charset="0"/>
                <a:cs typeface="Inknut Antiqua Light" panose="00000400000000000000" pitchFamily="2" charset="0"/>
              </a:rPr>
              <a:t> </a:t>
            </a:r>
            <a:r>
              <a:rPr lang="de-AT" sz="2400" dirty="0" err="1">
                <a:solidFill>
                  <a:srgbClr val="C00000"/>
                </a:solidFill>
                <a:latin typeface="Garamond" panose="02020404030301010803" pitchFamily="18" charset="0"/>
                <a:cs typeface="Inknut Antiqua Light" panose="00000400000000000000" pitchFamily="2" charset="0"/>
              </a:rPr>
              <a:t>Planning</a:t>
            </a:r>
            <a:r>
              <a:rPr lang="de-AT" sz="2400" dirty="0">
                <a:solidFill>
                  <a:srgbClr val="C00000"/>
                </a:solidFill>
                <a:latin typeface="Garamond" panose="02020404030301010803" pitchFamily="18" charset="0"/>
                <a:cs typeface="Inknut Antiqua Light" panose="00000400000000000000" pitchFamily="2" charset="0"/>
              </a:rPr>
              <a:t> Systems</a:t>
            </a:r>
            <a:endParaRPr lang="de-AT" sz="1440" dirty="0">
              <a:solidFill>
                <a:srgbClr val="C00000"/>
              </a:solidFill>
              <a:latin typeface="Garamond" panose="02020404030301010803" pitchFamily="18" charset="0"/>
              <a:cs typeface="Inknut Antiqua Light" panose="00000400000000000000" pitchFamily="2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104676" y="4325739"/>
            <a:ext cx="1803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7280"/>
            <a:r>
              <a:rPr lang="de-AT" sz="2400" dirty="0">
                <a:solidFill>
                  <a:srgbClr val="4B2582">
                    <a:lumMod val="75000"/>
                  </a:srgbClr>
                </a:solidFill>
                <a:latin typeface="Garamond" panose="02020404030301010803" pitchFamily="18" charset="0"/>
                <a:cs typeface="Inknut Antiqua Light" panose="00000400000000000000" pitchFamily="2" charset="0"/>
              </a:rPr>
              <a:t>ERP-Systems</a:t>
            </a:r>
            <a:endParaRPr lang="de-AT" sz="1440" dirty="0">
              <a:solidFill>
                <a:srgbClr val="4B2582">
                  <a:lumMod val="75000"/>
                </a:srgbClr>
              </a:solidFill>
              <a:latin typeface="Garamond" panose="02020404030301010803" pitchFamily="18" charset="0"/>
              <a:cs typeface="Inknut Antiqua Light" panose="00000400000000000000" pitchFamily="2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505682" y="1843843"/>
            <a:ext cx="1749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7280"/>
            <a:r>
              <a:rPr lang="de-AT" sz="2400" dirty="0" err="1">
                <a:solidFill>
                  <a:srgbClr val="269679"/>
                </a:solidFill>
                <a:latin typeface="Garamond" panose="02020404030301010803" pitchFamily="18" charset="0"/>
                <a:cs typeface="Inknut Antiqua Light" panose="00000400000000000000" pitchFamily="2" charset="0"/>
              </a:rPr>
              <a:t>Sustainability</a:t>
            </a:r>
            <a:endParaRPr lang="de-AT" sz="2400" dirty="0">
              <a:solidFill>
                <a:srgbClr val="269679"/>
              </a:solidFill>
              <a:latin typeface="Garamond" panose="02020404030301010803" pitchFamily="18" charset="0"/>
              <a:cs typeface="Inknut Antiqua Light" panose="00000400000000000000" pitchFamily="2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722697" y="5812350"/>
            <a:ext cx="3091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7280"/>
            <a:r>
              <a:rPr lang="de-AT" sz="2400" dirty="0">
                <a:solidFill>
                  <a:srgbClr val="C00000"/>
                </a:solidFill>
                <a:latin typeface="Garamond" panose="02020404030301010803" pitchFamily="18" charset="0"/>
                <a:cs typeface="Inknut Antiqua Light" panose="00000400000000000000" pitchFamily="2" charset="0"/>
              </a:rPr>
              <a:t>Neuproduktentwicklung</a:t>
            </a:r>
            <a:endParaRPr lang="de-AT" sz="1440" dirty="0">
              <a:solidFill>
                <a:srgbClr val="C00000"/>
              </a:solidFill>
              <a:latin typeface="Garamond" panose="02020404030301010803" pitchFamily="18" charset="0"/>
              <a:cs typeface="Inknut Antiqua Light" panose="00000400000000000000" pitchFamily="2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474584" y="2864188"/>
            <a:ext cx="2188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7280"/>
            <a:r>
              <a:rPr lang="de-AT" sz="2400" dirty="0">
                <a:solidFill>
                  <a:schemeClr val="accent3"/>
                </a:solidFill>
                <a:latin typeface="Garamond" panose="02020404030301010803" pitchFamily="18" charset="0"/>
                <a:cs typeface="Inknut Antiqua Light" panose="00000400000000000000" pitchFamily="2" charset="0"/>
              </a:rPr>
              <a:t>Lean </a:t>
            </a:r>
            <a:r>
              <a:rPr lang="de-AT" sz="2400" dirty="0" err="1">
                <a:solidFill>
                  <a:schemeClr val="accent3"/>
                </a:solidFill>
                <a:latin typeface="Garamond" panose="02020404030301010803" pitchFamily="18" charset="0"/>
                <a:cs typeface="Inknut Antiqua Light" panose="00000400000000000000" pitchFamily="2" charset="0"/>
              </a:rPr>
              <a:t>Production</a:t>
            </a:r>
            <a:endParaRPr lang="de-AT" sz="1440" dirty="0">
              <a:solidFill>
                <a:schemeClr val="accent3"/>
              </a:solidFill>
              <a:latin typeface="Garamond" panose="02020404030301010803" pitchFamily="18" charset="0"/>
              <a:cs typeface="Inknut Antiqua Light" panose="00000400000000000000" pitchFamily="2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993590" y="5628607"/>
            <a:ext cx="1338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7280"/>
            <a:r>
              <a:rPr lang="de-AT" sz="2400" dirty="0">
                <a:solidFill>
                  <a:srgbClr val="269679"/>
                </a:solidFill>
                <a:latin typeface="Garamond" panose="02020404030301010803" pitchFamily="18" charset="0"/>
                <a:cs typeface="Inknut Antiqua Light" panose="00000400000000000000" pitchFamily="2" charset="0"/>
              </a:rPr>
              <a:t>Six Sigma</a:t>
            </a:r>
            <a:endParaRPr lang="de-AT" sz="1440" dirty="0">
              <a:solidFill>
                <a:srgbClr val="269679"/>
              </a:solidFill>
              <a:latin typeface="Garamond" panose="02020404030301010803" pitchFamily="18" charset="0"/>
              <a:cs typeface="Inknut Antiqua Light" panose="00000400000000000000" pitchFamily="2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116678" y="5191091"/>
            <a:ext cx="3365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7280"/>
            <a:r>
              <a:rPr lang="de-AT" sz="2400" dirty="0">
                <a:solidFill>
                  <a:srgbClr val="4B2582">
                    <a:lumMod val="75000"/>
                  </a:srgbClr>
                </a:solidFill>
                <a:latin typeface="Garamond" panose="02020404030301010803" pitchFamily="18" charset="0"/>
                <a:cs typeface="Inknut Antiqua Light" panose="00000400000000000000" pitchFamily="2" charset="0"/>
              </a:rPr>
              <a:t>Total Quality Management</a:t>
            </a:r>
            <a:endParaRPr lang="de-AT" sz="1440" dirty="0">
              <a:solidFill>
                <a:srgbClr val="4B2582">
                  <a:lumMod val="75000"/>
                </a:srgbClr>
              </a:solidFill>
              <a:latin typeface="Garamond" panose="02020404030301010803" pitchFamily="18" charset="0"/>
              <a:cs typeface="Inknut Antiqua Light" panose="00000400000000000000" pitchFamily="2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380281" y="2305508"/>
            <a:ext cx="2565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7280"/>
            <a:r>
              <a:rPr lang="de-AT" sz="2400" dirty="0" err="1">
                <a:solidFill>
                  <a:srgbClr val="C00000"/>
                </a:solidFill>
                <a:latin typeface="Garamond" panose="02020404030301010803" pitchFamily="18" charset="0"/>
                <a:cs typeface="Inknut Antiqua Light" panose="00000400000000000000" pitchFamily="2" charset="0"/>
              </a:rPr>
              <a:t>Resource</a:t>
            </a:r>
            <a:r>
              <a:rPr lang="de-AT" sz="2400" dirty="0">
                <a:solidFill>
                  <a:srgbClr val="C00000"/>
                </a:solidFill>
                <a:latin typeface="Garamond" panose="02020404030301010803" pitchFamily="18" charset="0"/>
                <a:cs typeface="Inknut Antiqua Light" panose="00000400000000000000" pitchFamily="2" charset="0"/>
              </a:rPr>
              <a:t> Efficiency</a:t>
            </a:r>
            <a:endParaRPr lang="de-AT" sz="1440" dirty="0">
              <a:solidFill>
                <a:srgbClr val="C00000"/>
              </a:solidFill>
              <a:latin typeface="Garamond" panose="02020404030301010803" pitchFamily="18" charset="0"/>
              <a:cs typeface="Inknut Antiqua Light" panose="00000400000000000000" pitchFamily="2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749141" y="1770653"/>
            <a:ext cx="1691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7280"/>
            <a:r>
              <a:rPr lang="de-AT" sz="2400" dirty="0">
                <a:solidFill>
                  <a:srgbClr val="4B2582">
                    <a:lumMod val="75000"/>
                  </a:srgbClr>
                </a:solidFill>
                <a:latin typeface="Garamond" panose="02020404030301010803" pitchFamily="18" charset="0"/>
                <a:cs typeface="Inknut Antiqua Light" panose="00000400000000000000" pitchFamily="2" charset="0"/>
              </a:rPr>
              <a:t>Industrie 4.0</a:t>
            </a:r>
            <a:endParaRPr lang="de-AT" sz="1440" dirty="0">
              <a:solidFill>
                <a:srgbClr val="4B2582">
                  <a:lumMod val="75000"/>
                </a:srgbClr>
              </a:solidFill>
              <a:latin typeface="Garamond" panose="02020404030301010803" pitchFamily="18" charset="0"/>
              <a:cs typeface="Inknut Antiqua Light" panose="00000400000000000000" pitchFamily="2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5654123" y="4903003"/>
            <a:ext cx="2463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7280"/>
            <a:r>
              <a:rPr lang="de-AT" sz="2400" dirty="0">
                <a:solidFill>
                  <a:srgbClr val="0096D3"/>
                </a:solidFill>
                <a:latin typeface="Garamond" panose="02020404030301010803" pitchFamily="18" charset="0"/>
                <a:cs typeface="Inknut Antiqua Light" panose="00000400000000000000" pitchFamily="2" charset="0"/>
              </a:rPr>
              <a:t>Service </a:t>
            </a:r>
            <a:r>
              <a:rPr lang="de-AT" sz="2400" dirty="0" err="1">
                <a:solidFill>
                  <a:srgbClr val="0096D3"/>
                </a:solidFill>
                <a:latin typeface="Garamond" panose="02020404030301010803" pitchFamily="18" charset="0"/>
                <a:cs typeface="Inknut Antiqua Light" panose="00000400000000000000" pitchFamily="2" charset="0"/>
              </a:rPr>
              <a:t>Operations</a:t>
            </a:r>
            <a:endParaRPr lang="de-AT" sz="1440" dirty="0">
              <a:solidFill>
                <a:srgbClr val="0096D3"/>
              </a:solidFill>
              <a:latin typeface="Garamond" panose="02020404030301010803" pitchFamily="18" charset="0"/>
              <a:cs typeface="Inknut Antiqua Light" panose="00000400000000000000" pitchFamily="2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896713" y="3195399"/>
            <a:ext cx="1947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7280"/>
            <a:r>
              <a:rPr lang="de-AT" sz="2400" dirty="0">
                <a:solidFill>
                  <a:srgbClr val="0096D3"/>
                </a:solidFill>
                <a:latin typeface="Garamond" panose="02020404030301010803" pitchFamily="18" charset="0"/>
                <a:cs typeface="Inknut Antiqua Light" panose="00000400000000000000" pitchFamily="2" charset="0"/>
              </a:rPr>
              <a:t>Prozessanalyse</a:t>
            </a:r>
            <a:endParaRPr lang="de-AT" sz="1440" dirty="0">
              <a:solidFill>
                <a:srgbClr val="0096D3"/>
              </a:solidFill>
              <a:latin typeface="Garamond" panose="02020404030301010803" pitchFamily="18" charset="0"/>
              <a:cs typeface="Inknut Antiqua Light" panose="00000400000000000000" pitchFamily="2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7250738" y="2854460"/>
            <a:ext cx="2486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7280"/>
            <a:r>
              <a:rPr lang="de-AT" sz="2400" dirty="0">
                <a:solidFill>
                  <a:srgbClr val="269679"/>
                </a:solidFill>
                <a:latin typeface="Garamond" panose="02020404030301010803" pitchFamily="18" charset="0"/>
                <a:cs typeface="Inknut Antiqua Light" panose="00000400000000000000" pitchFamily="2" charset="0"/>
              </a:rPr>
              <a:t>Supply Chain </a:t>
            </a:r>
            <a:r>
              <a:rPr lang="de-AT" sz="2400" dirty="0" err="1">
                <a:solidFill>
                  <a:srgbClr val="269679"/>
                </a:solidFill>
                <a:latin typeface="Garamond" panose="02020404030301010803" pitchFamily="18" charset="0"/>
                <a:cs typeface="Inknut Antiqua Light" panose="00000400000000000000" pitchFamily="2" charset="0"/>
              </a:rPr>
              <a:t>Risks</a:t>
            </a:r>
            <a:endParaRPr lang="de-AT" sz="1440" dirty="0">
              <a:solidFill>
                <a:srgbClr val="269679"/>
              </a:solidFill>
              <a:latin typeface="Garamond" panose="02020404030301010803" pitchFamily="18" charset="0"/>
              <a:cs typeface="Inknut Antiqua Light" panose="00000400000000000000" pitchFamily="2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8153992" y="4697751"/>
            <a:ext cx="3057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7280"/>
            <a:r>
              <a:rPr lang="de-AT" sz="2400" dirty="0" err="1">
                <a:solidFill>
                  <a:srgbClr val="269679"/>
                </a:solidFill>
                <a:latin typeface="Garamond" panose="02020404030301010803" pitchFamily="18" charset="0"/>
                <a:cs typeface="Inknut Antiqua Light" panose="00000400000000000000" pitchFamily="2" charset="0"/>
              </a:rPr>
              <a:t>Inventory</a:t>
            </a:r>
            <a:r>
              <a:rPr lang="de-AT" sz="2400" dirty="0">
                <a:solidFill>
                  <a:srgbClr val="269679"/>
                </a:solidFill>
                <a:latin typeface="Garamond" panose="02020404030301010803" pitchFamily="18" charset="0"/>
                <a:cs typeface="Inknut Antiqua Light" panose="00000400000000000000" pitchFamily="2" charset="0"/>
              </a:rPr>
              <a:t> Management </a:t>
            </a:r>
            <a:endParaRPr lang="de-AT" sz="1440" dirty="0">
              <a:solidFill>
                <a:srgbClr val="269679"/>
              </a:solidFill>
              <a:latin typeface="Garamond" panose="02020404030301010803" pitchFamily="18" charset="0"/>
              <a:cs typeface="Inknut Antiqua Light" panose="00000400000000000000" pitchFamily="2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0201D8AE-10F0-4DB2-8DB9-BF507729B7DE}"/>
              </a:ext>
            </a:extLst>
          </p:cNvPr>
          <p:cNvSpPr txBox="1"/>
          <p:nvPr/>
        </p:nvSpPr>
        <p:spPr>
          <a:xfrm>
            <a:off x="1750320" y="2679245"/>
            <a:ext cx="2370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7280"/>
            <a:r>
              <a:rPr lang="de-AT" sz="2400" dirty="0" err="1">
                <a:solidFill>
                  <a:srgbClr val="269679"/>
                </a:solidFill>
                <a:latin typeface="Garamond" panose="02020404030301010803" pitchFamily="18" charset="0"/>
                <a:cs typeface="Inknut Antiqua Light" panose="00000400000000000000" pitchFamily="2" charset="0"/>
              </a:rPr>
              <a:t>Circular</a:t>
            </a:r>
            <a:r>
              <a:rPr lang="de-AT" sz="2400" dirty="0">
                <a:solidFill>
                  <a:srgbClr val="269679"/>
                </a:solidFill>
                <a:latin typeface="Garamond" panose="02020404030301010803" pitchFamily="18" charset="0"/>
                <a:cs typeface="Inknut Antiqua Light" panose="00000400000000000000" pitchFamily="2" charset="0"/>
              </a:rPr>
              <a:t> Economy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86B74EBB-6AF2-47B2-8CFC-1C426D98FDC9}"/>
              </a:ext>
            </a:extLst>
          </p:cNvPr>
          <p:cNvSpPr txBox="1"/>
          <p:nvPr/>
        </p:nvSpPr>
        <p:spPr>
          <a:xfrm>
            <a:off x="7843538" y="5421923"/>
            <a:ext cx="3550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7280"/>
            <a:r>
              <a:rPr lang="de-AT" sz="2400" dirty="0">
                <a:solidFill>
                  <a:srgbClr val="C00000"/>
                </a:solidFill>
                <a:latin typeface="Garamond" panose="02020404030301010803" pitchFamily="18" charset="0"/>
                <a:cs typeface="Inknut Antiqua Light" panose="00000400000000000000" pitchFamily="2" charset="0"/>
              </a:rPr>
              <a:t>Business and Data Analytics</a:t>
            </a:r>
            <a:endParaRPr lang="de-AT" sz="1440" dirty="0">
              <a:solidFill>
                <a:srgbClr val="C00000"/>
              </a:solidFill>
              <a:latin typeface="Garamond" panose="02020404030301010803" pitchFamily="18" charset="0"/>
              <a:cs typeface="Inknut Antiqua Light" panose="00000400000000000000" pitchFamily="2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7CF0B60A-64A8-4B67-84BD-D741FD565109}"/>
              </a:ext>
            </a:extLst>
          </p:cNvPr>
          <p:cNvSpPr txBox="1"/>
          <p:nvPr/>
        </p:nvSpPr>
        <p:spPr>
          <a:xfrm>
            <a:off x="1096066" y="2175054"/>
            <a:ext cx="2779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7280"/>
            <a:r>
              <a:rPr lang="de-AT" sz="2400" dirty="0">
                <a:solidFill>
                  <a:srgbClr val="C00000"/>
                </a:solidFill>
                <a:latin typeface="Garamond" panose="02020404030301010803" pitchFamily="18" charset="0"/>
              </a:rPr>
              <a:t>Bestandsmanagement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0E65CA8E-185D-45F6-960A-878D65FFE9FE}"/>
              </a:ext>
            </a:extLst>
          </p:cNvPr>
          <p:cNvSpPr txBox="1"/>
          <p:nvPr/>
        </p:nvSpPr>
        <p:spPr>
          <a:xfrm>
            <a:off x="7126222" y="1789283"/>
            <a:ext cx="1554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7280"/>
            <a:r>
              <a:rPr lang="de-AT" sz="2400" dirty="0" err="1">
                <a:solidFill>
                  <a:srgbClr val="0096D3"/>
                </a:solidFill>
                <a:latin typeface="Garamond" panose="02020404030301010803" pitchFamily="18" charset="0"/>
                <a:cs typeface="Inknut Antiqua Light" panose="00000400000000000000" pitchFamily="2" charset="0"/>
              </a:rPr>
              <a:t>Forecasting</a:t>
            </a:r>
            <a:endParaRPr lang="de-AT" sz="1440" dirty="0">
              <a:solidFill>
                <a:srgbClr val="0096D3"/>
              </a:solidFill>
              <a:latin typeface="Garamond" panose="02020404030301010803" pitchFamily="18" charset="0"/>
              <a:cs typeface="Inknut Antiqua Light" panose="00000400000000000000" pitchFamily="2" charset="0"/>
            </a:endParaRP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FED33344-C469-41C8-9ACE-85C7BE7B0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544" y="167640"/>
            <a:ext cx="9120000" cy="10845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109716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80" b="1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>
              <a:tabLst>
                <a:tab pos="0" algn="l"/>
                <a:tab pos="447658" algn="l"/>
                <a:tab pos="896902" algn="l"/>
                <a:tab pos="1346146" algn="l"/>
                <a:tab pos="1795391" algn="l"/>
                <a:tab pos="2244635" algn="l"/>
                <a:tab pos="2693880" algn="l"/>
                <a:tab pos="3143124" algn="l"/>
                <a:tab pos="3592369" algn="l"/>
                <a:tab pos="4041613" algn="l"/>
                <a:tab pos="4490858" algn="l"/>
                <a:tab pos="4940102" algn="l"/>
                <a:tab pos="5389348" algn="l"/>
                <a:tab pos="5838592" algn="l"/>
                <a:tab pos="6287837" algn="l"/>
                <a:tab pos="6737081" algn="l"/>
                <a:tab pos="7186326" algn="l"/>
                <a:tab pos="7635570" algn="l"/>
                <a:tab pos="8084814" algn="l"/>
                <a:tab pos="8534059" algn="l"/>
                <a:tab pos="8983303" algn="l"/>
              </a:tabLst>
              <a:defRPr/>
            </a:pPr>
            <a:r>
              <a:rPr lang="de-AT" dirty="0"/>
              <a:t>Produktions- und </a:t>
            </a:r>
            <a:r>
              <a:rPr lang="de-AT" dirty="0" err="1"/>
              <a:t>Operations</a:t>
            </a:r>
            <a:r>
              <a:rPr lang="de-AT" dirty="0"/>
              <a:t> Management</a:t>
            </a:r>
            <a:endParaRPr lang="de-DE" sz="1600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74221F7C-877B-474E-BC5E-FBEDA5507BFD}"/>
              </a:ext>
            </a:extLst>
          </p:cNvPr>
          <p:cNvSpPr txBox="1"/>
          <p:nvPr/>
        </p:nvSpPr>
        <p:spPr>
          <a:xfrm>
            <a:off x="801172" y="3938387"/>
            <a:ext cx="1503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7280"/>
            <a:r>
              <a:rPr lang="de-AT" sz="2400" dirty="0">
                <a:solidFill>
                  <a:srgbClr val="0096D3"/>
                </a:solidFill>
                <a:latin typeface="Garamond" panose="02020404030301010803" pitchFamily="18" charset="0"/>
                <a:cs typeface="Inknut Antiqua Light" panose="00000400000000000000" pitchFamily="2" charset="0"/>
              </a:rPr>
              <a:t>Blockchain</a:t>
            </a:r>
            <a:endParaRPr lang="de-AT" sz="1440" dirty="0">
              <a:solidFill>
                <a:srgbClr val="0096D3"/>
              </a:solidFill>
              <a:latin typeface="Garamond" panose="02020404030301010803" pitchFamily="18" charset="0"/>
              <a:cs typeface="Inknut Antiqua Light" panose="00000400000000000000" pitchFamily="2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8ED0A79D-BEBD-42F7-9691-00BD8F25EB00}"/>
              </a:ext>
            </a:extLst>
          </p:cNvPr>
          <p:cNvSpPr txBox="1"/>
          <p:nvPr/>
        </p:nvSpPr>
        <p:spPr>
          <a:xfrm>
            <a:off x="7495860" y="6096641"/>
            <a:ext cx="297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7280"/>
            <a:r>
              <a:rPr lang="de-AT" sz="2400" dirty="0">
                <a:solidFill>
                  <a:srgbClr val="4B2582">
                    <a:lumMod val="75000"/>
                  </a:srgbClr>
                </a:solidFill>
                <a:latin typeface="Garamond" panose="02020404030301010803" pitchFamily="18" charset="0"/>
                <a:cs typeface="Inknut Antiqua Light" panose="00000400000000000000" pitchFamily="2" charset="0"/>
              </a:rPr>
              <a:t>Kapazitätsmanagement</a:t>
            </a:r>
          </a:p>
        </p:txBody>
      </p:sp>
    </p:spTree>
    <p:extLst>
      <p:ext uri="{BB962C8B-B14F-4D97-AF65-F5344CB8AC3E}">
        <p14:creationId xmlns:p14="http://schemas.microsoft.com/office/powerpoint/2010/main" val="402500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6543" y="6494471"/>
            <a:ext cx="1189533" cy="309702"/>
          </a:xfrm>
        </p:spPr>
        <p:txBody>
          <a:bodyPr anchor="ctr">
            <a:normAutofit/>
          </a:bodyPr>
          <a:lstStyle/>
          <a:p>
            <a:pPr defTabSz="1097280">
              <a:spcAft>
                <a:spcPts val="600"/>
              </a:spcAft>
              <a:defRPr/>
            </a:pPr>
            <a:fld id="{45C5E88B-5605-4631-B272-F7B07CD5CE82}" type="slidenum">
              <a:rPr lang="de-AT"/>
              <a:pPr defTabSz="1097280">
                <a:spcAft>
                  <a:spcPts val="600"/>
                </a:spcAft>
                <a:defRPr/>
              </a:pPr>
              <a:t>13</a:t>
            </a:fld>
            <a:endParaRPr lang="de-AT"/>
          </a:p>
        </p:txBody>
      </p:sp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616544" y="167640"/>
            <a:ext cx="9120000" cy="1084586"/>
          </a:xfrm>
        </p:spPr>
        <p:txBody>
          <a:bodyPr anchor="ctr">
            <a:normAutofit/>
          </a:bodyPr>
          <a:lstStyle/>
          <a:p>
            <a:pPr>
              <a:tabLst>
                <a:tab pos="0" algn="l"/>
                <a:tab pos="447658" algn="l"/>
                <a:tab pos="896902" algn="l"/>
                <a:tab pos="1346146" algn="l"/>
                <a:tab pos="1795391" algn="l"/>
                <a:tab pos="2244635" algn="l"/>
                <a:tab pos="2693880" algn="l"/>
                <a:tab pos="3143124" algn="l"/>
                <a:tab pos="3592369" algn="l"/>
                <a:tab pos="4041613" algn="l"/>
                <a:tab pos="4490858" algn="l"/>
                <a:tab pos="4940102" algn="l"/>
                <a:tab pos="5389348" algn="l"/>
                <a:tab pos="5838592" algn="l"/>
                <a:tab pos="6287837" algn="l"/>
                <a:tab pos="6737081" algn="l"/>
                <a:tab pos="7186326" algn="l"/>
                <a:tab pos="7635570" algn="l"/>
                <a:tab pos="8084814" algn="l"/>
                <a:tab pos="8534059" algn="l"/>
                <a:tab pos="8983303" algn="l"/>
              </a:tabLst>
              <a:defRPr/>
            </a:pPr>
            <a:r>
              <a:rPr lang="de-AT"/>
              <a:t>Ausrichtung der SBWL</a:t>
            </a:r>
          </a:p>
        </p:txBody>
      </p:sp>
      <p:graphicFrame>
        <p:nvGraphicFramePr>
          <p:cNvPr id="9222" name="Rectangle 2">
            <a:extLst>
              <a:ext uri="{FF2B5EF4-FFF2-40B4-BE49-F238E27FC236}">
                <a16:creationId xmlns:a16="http://schemas.microsoft.com/office/drawing/2014/main" id="{5E9860D7-ED28-43BB-A5EA-F287EA1293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8248625"/>
              </p:ext>
            </p:extLst>
          </p:nvPr>
        </p:nvGraphicFramePr>
        <p:xfrm>
          <a:off x="616543" y="939927"/>
          <a:ext cx="10346192" cy="433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5C71595C-FE3F-4086-8F41-ED2307DC85A0}"/>
              </a:ext>
            </a:extLst>
          </p:cNvPr>
          <p:cNvSpPr/>
          <p:nvPr/>
        </p:nvSpPr>
        <p:spPr>
          <a:xfrm>
            <a:off x="1109391" y="4913203"/>
            <a:ext cx="2591753" cy="713581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800" kern="1200" dirty="0"/>
              <a:t>Beschaffungs- und Einkaufsplanung</a:t>
            </a:r>
            <a:endParaRPr lang="en-US" sz="1800" kern="1200" dirty="0"/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06258E2A-4069-4021-83DD-5DB400C766B3}"/>
              </a:ext>
            </a:extLst>
          </p:cNvPr>
          <p:cNvSpPr/>
          <p:nvPr/>
        </p:nvSpPr>
        <p:spPr>
          <a:xfrm>
            <a:off x="3987852" y="4913201"/>
            <a:ext cx="2591753" cy="713581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800" kern="1200" dirty="0"/>
              <a:t>Auftragsabwicklung</a:t>
            </a:r>
            <a:endParaRPr lang="en-US" sz="1800" kern="1200" dirty="0"/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61ED18D1-60F0-4FAB-9F8A-21C2F03DB10E}"/>
              </a:ext>
            </a:extLst>
          </p:cNvPr>
          <p:cNvSpPr/>
          <p:nvPr/>
        </p:nvSpPr>
        <p:spPr>
          <a:xfrm>
            <a:off x="1109391" y="5814074"/>
            <a:ext cx="2591753" cy="713581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800" kern="1200" dirty="0"/>
              <a:t>Produktentwicklung</a:t>
            </a:r>
            <a:endParaRPr lang="en-US" sz="1800" kern="1200" dirty="0"/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6818E0FC-E0CA-48D3-9951-3BDF7B1A3EFD}"/>
              </a:ext>
            </a:extLst>
          </p:cNvPr>
          <p:cNvSpPr/>
          <p:nvPr/>
        </p:nvSpPr>
        <p:spPr>
          <a:xfrm>
            <a:off x="6866311" y="5814072"/>
            <a:ext cx="2591753" cy="713581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800" kern="1200" dirty="0"/>
              <a:t>Bestandsplanung</a:t>
            </a:r>
            <a:endParaRPr lang="en-US" sz="1800" kern="1200" dirty="0"/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B6286BA8-E6C1-4EB2-93CF-66D867911EB2}"/>
              </a:ext>
            </a:extLst>
          </p:cNvPr>
          <p:cNvSpPr/>
          <p:nvPr/>
        </p:nvSpPr>
        <p:spPr>
          <a:xfrm>
            <a:off x="3987851" y="5814073"/>
            <a:ext cx="2591753" cy="713581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800" kern="1200" dirty="0"/>
              <a:t>Produktionsplanung</a:t>
            </a:r>
            <a:endParaRPr lang="en-US" sz="1800" kern="1200" dirty="0"/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B618C844-51EB-47AF-A5EA-E951C42EB41A}"/>
              </a:ext>
            </a:extLst>
          </p:cNvPr>
          <p:cNvSpPr/>
          <p:nvPr/>
        </p:nvSpPr>
        <p:spPr>
          <a:xfrm>
            <a:off x="6866311" y="4913202"/>
            <a:ext cx="2591753" cy="713581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800" kern="1200" dirty="0"/>
              <a:t>Distributionsplanung</a:t>
            </a:r>
            <a:endParaRPr lang="en-US" sz="1800" kern="1200" dirty="0"/>
          </a:p>
        </p:txBody>
      </p:sp>
    </p:spTree>
    <p:extLst>
      <p:ext uri="{BB962C8B-B14F-4D97-AF65-F5344CB8AC3E}">
        <p14:creationId xmlns:p14="http://schemas.microsoft.com/office/powerpoint/2010/main" val="153868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447658" algn="l"/>
                <a:tab pos="896902" algn="l"/>
                <a:tab pos="1346146" algn="l"/>
                <a:tab pos="1795391" algn="l"/>
                <a:tab pos="2244635" algn="l"/>
                <a:tab pos="2693880" algn="l"/>
                <a:tab pos="3143124" algn="l"/>
                <a:tab pos="3592369" algn="l"/>
                <a:tab pos="4041613" algn="l"/>
                <a:tab pos="4490858" algn="l"/>
                <a:tab pos="4940102" algn="l"/>
                <a:tab pos="5389348" algn="l"/>
                <a:tab pos="5838592" algn="l"/>
                <a:tab pos="6287837" algn="l"/>
                <a:tab pos="6737081" algn="l"/>
                <a:tab pos="7186326" algn="l"/>
                <a:tab pos="7635570" algn="l"/>
                <a:tab pos="8084814" algn="l"/>
                <a:tab pos="8534059" algn="l"/>
                <a:tab pos="8983303" algn="l"/>
              </a:tabLst>
              <a:defRPr/>
            </a:pPr>
            <a:r>
              <a:rPr lang="de-AT" dirty="0"/>
              <a:t>Spezifische Berufsbilder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>
              <a:defRPr/>
            </a:pPr>
            <a:fld id="{2FBD8FAE-45E1-4E5D-907C-12CDEF11C36F}" type="slidenum">
              <a:rPr lang="de-AT">
                <a:solidFill>
                  <a:srgbClr val="000000">
                    <a:tint val="75000"/>
                  </a:srgbClr>
                </a:solidFill>
                <a:latin typeface="Verdana"/>
              </a:rPr>
              <a:pPr defTabSz="1097280">
                <a:defRPr/>
              </a:pPr>
              <a:t>14</a:t>
            </a:fld>
            <a:endParaRPr lang="de-AT">
              <a:solidFill>
                <a:srgbClr val="000000">
                  <a:tint val="75000"/>
                </a:srgbClr>
              </a:solidFill>
              <a:latin typeface="Verdana"/>
            </a:endParaRPr>
          </a:p>
        </p:txBody>
      </p:sp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BA8382F8-DAB1-498C-B8D4-50BAB908DF6F}"/>
              </a:ext>
            </a:extLst>
          </p:cNvPr>
          <p:cNvSpPr/>
          <p:nvPr/>
        </p:nvSpPr>
        <p:spPr>
          <a:xfrm>
            <a:off x="300943" y="1643876"/>
            <a:ext cx="6911163" cy="1805381"/>
          </a:xfrm>
          <a:prstGeom prst="roundRect">
            <a:avLst>
              <a:gd name="adj" fmla="val 425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1200"/>
              </a:spcBef>
              <a:spcAft>
                <a:spcPts val="600"/>
              </a:spcAft>
              <a:tabLst>
                <a:tab pos="446070" algn="l"/>
                <a:tab pos="895314" algn="l"/>
                <a:tab pos="1344559" algn="l"/>
                <a:tab pos="1793803" algn="l"/>
                <a:tab pos="2243048" algn="l"/>
                <a:tab pos="2692292" algn="l"/>
                <a:tab pos="3141538" algn="l"/>
                <a:tab pos="3590782" algn="l"/>
                <a:tab pos="4040027" algn="l"/>
                <a:tab pos="4489271" algn="l"/>
                <a:tab pos="4938516" algn="l"/>
                <a:tab pos="5387760" algn="l"/>
                <a:tab pos="5837004" algn="l"/>
                <a:tab pos="6286248" algn="l"/>
                <a:tab pos="6735493" algn="l"/>
                <a:tab pos="7184737" algn="l"/>
                <a:tab pos="7633982" algn="l"/>
                <a:tab pos="8083226" algn="l"/>
                <a:tab pos="8532472" algn="l"/>
                <a:tab pos="8981716" algn="l"/>
              </a:tabLst>
            </a:pPr>
            <a:r>
              <a:rPr lang="de-DE" sz="2160" b="1" dirty="0"/>
              <a:t>Produktions- und Supply-Chain-</a:t>
            </a:r>
            <a:r>
              <a:rPr lang="de-DE" sz="2160" b="1" dirty="0" err="1"/>
              <a:t>ManagerIn</a:t>
            </a:r>
            <a:endParaRPr lang="de-DE" sz="2160" b="1" dirty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6070" algn="l"/>
                <a:tab pos="895314" algn="l"/>
                <a:tab pos="1344559" algn="l"/>
                <a:tab pos="1793803" algn="l"/>
                <a:tab pos="2243048" algn="l"/>
                <a:tab pos="2692292" algn="l"/>
                <a:tab pos="3141538" algn="l"/>
                <a:tab pos="3590782" algn="l"/>
                <a:tab pos="4040027" algn="l"/>
                <a:tab pos="4489271" algn="l"/>
                <a:tab pos="4938516" algn="l"/>
                <a:tab pos="5387760" algn="l"/>
                <a:tab pos="5837004" algn="l"/>
                <a:tab pos="6286248" algn="l"/>
                <a:tab pos="6735493" algn="l"/>
                <a:tab pos="7184737" algn="l"/>
                <a:tab pos="7633982" algn="l"/>
                <a:tab pos="8083226" algn="l"/>
                <a:tab pos="8532472" algn="l"/>
                <a:tab pos="8981716" algn="l"/>
              </a:tabLst>
            </a:pPr>
            <a:r>
              <a:rPr lang="de-DE" sz="1920" dirty="0"/>
              <a:t>Produktionsplanung und -steuerung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6070" algn="l"/>
                <a:tab pos="895314" algn="l"/>
                <a:tab pos="1344559" algn="l"/>
                <a:tab pos="1793803" algn="l"/>
                <a:tab pos="2243048" algn="l"/>
                <a:tab pos="2692292" algn="l"/>
                <a:tab pos="3141538" algn="l"/>
                <a:tab pos="3590782" algn="l"/>
                <a:tab pos="4040027" algn="l"/>
                <a:tab pos="4489271" algn="l"/>
                <a:tab pos="4938516" algn="l"/>
                <a:tab pos="5387760" algn="l"/>
                <a:tab pos="5837004" algn="l"/>
                <a:tab pos="6286248" algn="l"/>
                <a:tab pos="6735493" algn="l"/>
                <a:tab pos="7184737" algn="l"/>
                <a:tab pos="7633982" algn="l"/>
                <a:tab pos="8083226" algn="l"/>
                <a:tab pos="8532472" algn="l"/>
                <a:tab pos="8981716" algn="l"/>
              </a:tabLst>
            </a:pPr>
            <a:r>
              <a:rPr lang="de-DE" sz="1920" dirty="0"/>
              <a:t>Supply Chain Management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6070" algn="l"/>
                <a:tab pos="895314" algn="l"/>
                <a:tab pos="1344559" algn="l"/>
                <a:tab pos="1793803" algn="l"/>
                <a:tab pos="2243048" algn="l"/>
                <a:tab pos="2692292" algn="l"/>
                <a:tab pos="3141538" algn="l"/>
                <a:tab pos="3590782" algn="l"/>
                <a:tab pos="4040027" algn="l"/>
                <a:tab pos="4489271" algn="l"/>
                <a:tab pos="4938516" algn="l"/>
                <a:tab pos="5387760" algn="l"/>
                <a:tab pos="5837004" algn="l"/>
                <a:tab pos="6286248" algn="l"/>
                <a:tab pos="6735493" algn="l"/>
                <a:tab pos="7184737" algn="l"/>
                <a:tab pos="7633982" algn="l"/>
                <a:tab pos="8083226" algn="l"/>
                <a:tab pos="8532472" algn="l"/>
                <a:tab pos="8981716" algn="l"/>
              </a:tabLst>
            </a:pPr>
            <a:r>
              <a:rPr lang="de-DE" sz="1920" dirty="0"/>
              <a:t>Beschaffungs- und </a:t>
            </a:r>
            <a:r>
              <a:rPr lang="de-DE" sz="1920" dirty="0" err="1"/>
              <a:t>BestandsmanagerIn</a:t>
            </a:r>
            <a:endParaRPr lang="de-DE" sz="1920" dirty="0"/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A5DA9292-3B90-4D2D-80F4-0E9562EE90AB}"/>
              </a:ext>
            </a:extLst>
          </p:cNvPr>
          <p:cNvSpPr/>
          <p:nvPr/>
        </p:nvSpPr>
        <p:spPr>
          <a:xfrm>
            <a:off x="300943" y="3807560"/>
            <a:ext cx="6911163" cy="1899467"/>
          </a:xfrm>
          <a:prstGeom prst="roundRect">
            <a:avLst>
              <a:gd name="adj" fmla="val 425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1200"/>
              </a:spcBef>
              <a:spcAft>
                <a:spcPts val="600"/>
              </a:spcAft>
              <a:tabLst>
                <a:tab pos="446070" algn="l"/>
                <a:tab pos="895314" algn="l"/>
                <a:tab pos="1344559" algn="l"/>
                <a:tab pos="1793803" algn="l"/>
                <a:tab pos="2243048" algn="l"/>
                <a:tab pos="2692292" algn="l"/>
                <a:tab pos="3141538" algn="l"/>
                <a:tab pos="3590782" algn="l"/>
                <a:tab pos="4040027" algn="l"/>
                <a:tab pos="4489271" algn="l"/>
                <a:tab pos="4938516" algn="l"/>
                <a:tab pos="5387760" algn="l"/>
                <a:tab pos="5837004" algn="l"/>
                <a:tab pos="6286248" algn="l"/>
                <a:tab pos="6735493" algn="l"/>
                <a:tab pos="7184737" algn="l"/>
                <a:tab pos="7633982" algn="l"/>
                <a:tab pos="8083226" algn="l"/>
                <a:tab pos="8532472" algn="l"/>
                <a:tab pos="8981716" algn="l"/>
              </a:tabLst>
            </a:pPr>
            <a:r>
              <a:rPr lang="de-DE" sz="2160" b="1" dirty="0"/>
              <a:t>Prozess- und </a:t>
            </a:r>
            <a:r>
              <a:rPr lang="de-DE" sz="2160" b="1" dirty="0" err="1"/>
              <a:t>QualitätscontrollerIn</a:t>
            </a:r>
            <a:endParaRPr lang="de-DE" sz="2160" b="1" dirty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6070" algn="l"/>
                <a:tab pos="895314" algn="l"/>
                <a:tab pos="1344559" algn="l"/>
                <a:tab pos="1793803" algn="l"/>
                <a:tab pos="2243048" algn="l"/>
                <a:tab pos="2692292" algn="l"/>
                <a:tab pos="3141538" algn="l"/>
                <a:tab pos="3590782" algn="l"/>
                <a:tab pos="4040027" algn="l"/>
                <a:tab pos="4489271" algn="l"/>
                <a:tab pos="4938516" algn="l"/>
                <a:tab pos="5387760" algn="l"/>
                <a:tab pos="5837004" algn="l"/>
                <a:tab pos="6286248" algn="l"/>
                <a:tab pos="6735493" algn="l"/>
                <a:tab pos="7184737" algn="l"/>
                <a:tab pos="7633982" algn="l"/>
                <a:tab pos="8083226" algn="l"/>
                <a:tab pos="8532472" algn="l"/>
                <a:tab pos="8981716" algn="l"/>
              </a:tabLst>
            </a:pPr>
            <a:r>
              <a:rPr lang="de-DE" sz="1920" dirty="0"/>
              <a:t>Management von Produktions- und Dienstleistungsprozessen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6070" algn="l"/>
                <a:tab pos="895314" algn="l"/>
                <a:tab pos="1344559" algn="l"/>
                <a:tab pos="1793803" algn="l"/>
                <a:tab pos="2243048" algn="l"/>
                <a:tab pos="2692292" algn="l"/>
                <a:tab pos="3141538" algn="l"/>
                <a:tab pos="3590782" algn="l"/>
                <a:tab pos="4040027" algn="l"/>
                <a:tab pos="4489271" algn="l"/>
                <a:tab pos="4938516" algn="l"/>
                <a:tab pos="5387760" algn="l"/>
                <a:tab pos="5837004" algn="l"/>
                <a:tab pos="6286248" algn="l"/>
                <a:tab pos="6735493" algn="l"/>
                <a:tab pos="7184737" algn="l"/>
                <a:tab pos="7633982" algn="l"/>
                <a:tab pos="8083226" algn="l"/>
                <a:tab pos="8532472" algn="l"/>
                <a:tab pos="8981716" algn="l"/>
              </a:tabLst>
            </a:pPr>
            <a:r>
              <a:rPr lang="de-DE" sz="1920" dirty="0"/>
              <a:t>Qualitätsmanagement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BA25A1E5-DBCC-40A6-A9D6-ABC22A00D2FA}"/>
              </a:ext>
            </a:extLst>
          </p:cNvPr>
          <p:cNvSpPr/>
          <p:nvPr/>
        </p:nvSpPr>
        <p:spPr>
          <a:xfrm>
            <a:off x="7583349" y="1643875"/>
            <a:ext cx="4037634" cy="902557"/>
          </a:xfrm>
          <a:prstGeom prst="roundRect">
            <a:avLst>
              <a:gd name="adj" fmla="val 425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spcAft>
                <a:spcPts val="600"/>
              </a:spcAft>
              <a:tabLst>
                <a:tab pos="446070" algn="l"/>
                <a:tab pos="895314" algn="l"/>
                <a:tab pos="1344559" algn="l"/>
                <a:tab pos="1793803" algn="l"/>
                <a:tab pos="2243048" algn="l"/>
                <a:tab pos="2692292" algn="l"/>
                <a:tab pos="3141538" algn="l"/>
                <a:tab pos="3590782" algn="l"/>
                <a:tab pos="4040027" algn="l"/>
                <a:tab pos="4489271" algn="l"/>
                <a:tab pos="4938516" algn="l"/>
                <a:tab pos="5387760" algn="l"/>
                <a:tab pos="5837004" algn="l"/>
                <a:tab pos="6286248" algn="l"/>
                <a:tab pos="6735493" algn="l"/>
                <a:tab pos="7184737" algn="l"/>
                <a:tab pos="7633982" algn="l"/>
                <a:tab pos="8083226" algn="l"/>
                <a:tab pos="8532472" algn="l"/>
                <a:tab pos="8981716" algn="l"/>
              </a:tabLst>
            </a:pPr>
            <a:r>
              <a:rPr lang="de-DE" sz="2160" b="1" dirty="0"/>
              <a:t>Beratung</a:t>
            </a:r>
            <a:endParaRPr lang="de-DE" sz="1920" dirty="0"/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54B5138A-4265-4D85-9DF6-AAE69FDD69BA}"/>
              </a:ext>
            </a:extLst>
          </p:cNvPr>
          <p:cNvSpPr/>
          <p:nvPr/>
        </p:nvSpPr>
        <p:spPr>
          <a:xfrm>
            <a:off x="7583347" y="2920685"/>
            <a:ext cx="4037635" cy="902557"/>
          </a:xfrm>
          <a:prstGeom prst="roundRect">
            <a:avLst>
              <a:gd name="adj" fmla="val 425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spcAft>
                <a:spcPts val="600"/>
              </a:spcAft>
              <a:tabLst>
                <a:tab pos="446070" algn="l"/>
                <a:tab pos="895314" algn="l"/>
                <a:tab pos="1344559" algn="l"/>
                <a:tab pos="1793803" algn="l"/>
                <a:tab pos="2243048" algn="l"/>
                <a:tab pos="2692292" algn="l"/>
                <a:tab pos="3141538" algn="l"/>
                <a:tab pos="3590782" algn="l"/>
                <a:tab pos="4040027" algn="l"/>
                <a:tab pos="4489271" algn="l"/>
                <a:tab pos="4938516" algn="l"/>
                <a:tab pos="5387760" algn="l"/>
                <a:tab pos="5837004" algn="l"/>
                <a:tab pos="6286248" algn="l"/>
                <a:tab pos="6735493" algn="l"/>
                <a:tab pos="7184737" algn="l"/>
                <a:tab pos="7633982" algn="l"/>
                <a:tab pos="8083226" algn="l"/>
                <a:tab pos="8532472" algn="l"/>
                <a:tab pos="8981716" algn="l"/>
              </a:tabLst>
            </a:pPr>
            <a:r>
              <a:rPr lang="de-DE" sz="2160" b="1" dirty="0"/>
              <a:t>ERP </a:t>
            </a:r>
            <a:r>
              <a:rPr lang="de-DE" sz="2160" b="1" dirty="0" err="1"/>
              <a:t>SpezialistIn</a:t>
            </a:r>
            <a:endParaRPr lang="de-DE" sz="1920" dirty="0"/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3AE409A8-E682-4800-8036-FCE607C3FD5A}"/>
              </a:ext>
            </a:extLst>
          </p:cNvPr>
          <p:cNvSpPr/>
          <p:nvPr/>
        </p:nvSpPr>
        <p:spPr>
          <a:xfrm>
            <a:off x="7583347" y="4197495"/>
            <a:ext cx="4037635" cy="1470546"/>
          </a:xfrm>
          <a:prstGeom prst="roundRect">
            <a:avLst>
              <a:gd name="adj" fmla="val 425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600"/>
              </a:spcAft>
              <a:tabLst>
                <a:tab pos="446070" algn="l"/>
                <a:tab pos="895314" algn="l"/>
                <a:tab pos="1344559" algn="l"/>
                <a:tab pos="1793803" algn="l"/>
                <a:tab pos="2243048" algn="l"/>
                <a:tab pos="2692292" algn="l"/>
                <a:tab pos="3141538" algn="l"/>
                <a:tab pos="3590782" algn="l"/>
                <a:tab pos="4040027" algn="l"/>
                <a:tab pos="4489271" algn="l"/>
                <a:tab pos="4938516" algn="l"/>
                <a:tab pos="5387760" algn="l"/>
                <a:tab pos="5837004" algn="l"/>
                <a:tab pos="6286248" algn="l"/>
                <a:tab pos="6735493" algn="l"/>
                <a:tab pos="7184737" algn="l"/>
                <a:tab pos="7633982" algn="l"/>
                <a:tab pos="8083226" algn="l"/>
                <a:tab pos="8532472" algn="l"/>
                <a:tab pos="8981716" algn="l"/>
              </a:tabLst>
            </a:pPr>
            <a:r>
              <a:rPr lang="de-DE" sz="2160" b="1" dirty="0"/>
              <a:t>Marketing Engineering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6070" algn="l"/>
                <a:tab pos="895314" algn="l"/>
                <a:tab pos="1344559" algn="l"/>
                <a:tab pos="1793803" algn="l"/>
                <a:tab pos="2243048" algn="l"/>
                <a:tab pos="2692292" algn="l"/>
                <a:tab pos="3141538" algn="l"/>
                <a:tab pos="3590782" algn="l"/>
                <a:tab pos="4040027" algn="l"/>
                <a:tab pos="4489271" algn="l"/>
                <a:tab pos="4938516" algn="l"/>
                <a:tab pos="5387760" algn="l"/>
                <a:tab pos="5837004" algn="l"/>
                <a:tab pos="6286248" algn="l"/>
                <a:tab pos="6735493" algn="l"/>
                <a:tab pos="7184737" algn="l"/>
                <a:tab pos="7633982" algn="l"/>
                <a:tab pos="8083226" algn="l"/>
                <a:tab pos="8532472" algn="l"/>
                <a:tab pos="8981716" algn="l"/>
              </a:tabLst>
            </a:pPr>
            <a:r>
              <a:rPr lang="de-DE" sz="1920" dirty="0"/>
              <a:t>mit Schwerpunkt Neuproduktentwicklung</a:t>
            </a:r>
          </a:p>
        </p:txBody>
      </p:sp>
    </p:spTree>
    <p:extLst>
      <p:ext uri="{BB962C8B-B14F-4D97-AF65-F5344CB8AC3E}">
        <p14:creationId xmlns:p14="http://schemas.microsoft.com/office/powerpoint/2010/main" val="327185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hteck 44"/>
          <p:cNvSpPr/>
          <p:nvPr/>
        </p:nvSpPr>
        <p:spPr>
          <a:xfrm>
            <a:off x="-548741" y="2098511"/>
            <a:ext cx="12957047" cy="1198044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r>
              <a:rPr lang="de-AT" sz="1600" b="1" dirty="0"/>
              <a:t>2. Semester</a:t>
            </a:r>
          </a:p>
        </p:txBody>
      </p:sp>
      <p:sp>
        <p:nvSpPr>
          <p:cNvPr id="2" name="Rechteck 1"/>
          <p:cNvSpPr/>
          <p:nvPr/>
        </p:nvSpPr>
        <p:spPr>
          <a:xfrm>
            <a:off x="-548640" y="3334529"/>
            <a:ext cx="12957047" cy="1877551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r>
              <a:rPr lang="de-AT" sz="1600" b="1" dirty="0"/>
              <a:t>1. </a:t>
            </a:r>
          </a:p>
          <a:p>
            <a:pPr algn="ctr"/>
            <a:r>
              <a:rPr lang="de-AT" sz="1600" b="1" dirty="0"/>
              <a:t>Semester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F3A54EF-324B-441B-8843-B641F643B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C40E-DBBE-4E2D-9EEC-FBF0DA0E9179}" type="slidenum">
              <a:rPr lang="en-GB" smtClean="0"/>
              <a:t>15</a:t>
            </a:fld>
            <a:endParaRPr lang="en-GB" dirty="0"/>
          </a:p>
        </p:txBody>
      </p:sp>
      <p:sp>
        <p:nvSpPr>
          <p:cNvPr id="5" name="Rechteck: obere Ecken abgerundet 4">
            <a:extLst>
              <a:ext uri="{FF2B5EF4-FFF2-40B4-BE49-F238E27FC236}">
                <a16:creationId xmlns:a16="http://schemas.microsoft.com/office/drawing/2014/main" id="{184ED26D-DCD9-46A7-AFAC-BE77F06A13A5}"/>
              </a:ext>
            </a:extLst>
          </p:cNvPr>
          <p:cNvSpPr/>
          <p:nvPr/>
        </p:nvSpPr>
        <p:spPr>
          <a:xfrm>
            <a:off x="790575" y="5834562"/>
            <a:ext cx="10278416" cy="458949"/>
          </a:xfrm>
          <a:prstGeom prst="round2Same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tIns="36000" bIns="72000" rtlCol="0" anchor="ctr"/>
          <a:lstStyle/>
          <a:p>
            <a:pPr algn="ctr"/>
            <a:r>
              <a:rPr lang="de-DE" sz="2400" i="1" dirty="0">
                <a:solidFill>
                  <a:schemeClr val="bg1"/>
                </a:solidFill>
              </a:rPr>
              <a:t>[</a:t>
            </a:r>
            <a:r>
              <a:rPr lang="de-DE" i="1" dirty="0">
                <a:solidFill>
                  <a:schemeClr val="bg1"/>
                </a:solidFill>
              </a:rPr>
              <a:t>Grundlagen der Beschaffung, Produktion und Logistik – </a:t>
            </a:r>
            <a:r>
              <a:rPr lang="de-DE" b="1" i="1" dirty="0">
                <a:solidFill>
                  <a:schemeClr val="bg1"/>
                </a:solidFill>
              </a:rPr>
              <a:t>BLP</a:t>
            </a:r>
            <a:r>
              <a:rPr lang="de-DE" sz="2400" i="1" dirty="0">
                <a:solidFill>
                  <a:schemeClr val="bg1"/>
                </a:solidFill>
              </a:rPr>
              <a:t>]</a:t>
            </a:r>
            <a:endParaRPr lang="de-DE" i="1" dirty="0">
              <a:solidFill>
                <a:schemeClr val="bg1"/>
              </a:solidFill>
            </a:endParaRPr>
          </a:p>
        </p:txBody>
      </p:sp>
      <p:sp>
        <p:nvSpPr>
          <p:cNvPr id="6" name="Rechteck: obere Ecken abgerundet 5">
            <a:extLst>
              <a:ext uri="{FF2B5EF4-FFF2-40B4-BE49-F238E27FC236}">
                <a16:creationId xmlns:a16="http://schemas.microsoft.com/office/drawing/2014/main" id="{C3DADF22-695C-4E0E-A84C-DC827EE700FA}"/>
              </a:ext>
            </a:extLst>
          </p:cNvPr>
          <p:cNvSpPr/>
          <p:nvPr/>
        </p:nvSpPr>
        <p:spPr>
          <a:xfrm>
            <a:off x="1299551" y="5333418"/>
            <a:ext cx="9260464" cy="297443"/>
          </a:xfrm>
          <a:prstGeom prst="round2Same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tIns="36000" bIns="72000" rtlCol="0" anchor="ctr"/>
          <a:lstStyle/>
          <a:p>
            <a:pPr algn="ctr"/>
            <a:r>
              <a:rPr lang="de-DE" sz="1400" b="1" i="1" dirty="0">
                <a:solidFill>
                  <a:schemeClr val="bg1"/>
                </a:solidFill>
              </a:rPr>
              <a:t>Aufnahmeverfahren in die SBWL Produktionsmanagement</a:t>
            </a:r>
            <a:endParaRPr lang="de-DE" sz="1100" b="1" i="1" dirty="0">
              <a:solidFill>
                <a:schemeClr val="bg1"/>
              </a:solidFill>
            </a:endParaRP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882B2574-ABFA-4602-B8CA-2379594C7693}"/>
              </a:ext>
            </a:extLst>
          </p:cNvPr>
          <p:cNvGrpSpPr/>
          <p:nvPr/>
        </p:nvGrpSpPr>
        <p:grpSpPr>
          <a:xfrm>
            <a:off x="1773060" y="4251113"/>
            <a:ext cx="4079050" cy="846386"/>
            <a:chOff x="813464" y="2710508"/>
            <a:chExt cx="3430470" cy="84638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8" name="Ecken des Rechtecks auf der gleichen Seite schneiden 7">
              <a:extLst>
                <a:ext uri="{FF2B5EF4-FFF2-40B4-BE49-F238E27FC236}">
                  <a16:creationId xmlns:a16="http://schemas.microsoft.com/office/drawing/2014/main" id="{739AF8E9-B8E5-47E7-AC0E-1AE8F23406EC}"/>
                </a:ext>
              </a:extLst>
            </p:cNvPr>
            <p:cNvSpPr/>
            <p:nvPr/>
          </p:nvSpPr>
          <p:spPr>
            <a:xfrm>
              <a:off x="813464" y="2778108"/>
              <a:ext cx="3430470" cy="773506"/>
            </a:xfrm>
            <a:prstGeom prst="snip2Same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r">
                <a:lnSpc>
                  <a:spcPct val="150000"/>
                </a:lnSpc>
              </a:pPr>
              <a:endParaRPr lang="de-AT" sz="1400" i="1" dirty="0">
                <a:solidFill>
                  <a:schemeClr val="tx1"/>
                </a:solidFill>
              </a:endParaRPr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3A0CEA76-142D-4FAF-8462-B9B47560F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327" y="2890899"/>
              <a:ext cx="877582" cy="54848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</p:pic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3A1646DF-9964-4ECF-AD6F-E24342E1F9DF}"/>
                </a:ext>
              </a:extLst>
            </p:cNvPr>
            <p:cNvSpPr txBox="1"/>
            <p:nvPr/>
          </p:nvSpPr>
          <p:spPr>
            <a:xfrm>
              <a:off x="1798896" y="2710508"/>
              <a:ext cx="2445038" cy="846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de-AT" sz="1400" b="1" i="1" dirty="0"/>
                <a:t>Kurs I (VUE)</a:t>
              </a:r>
            </a:p>
            <a:p>
              <a:pPr algn="ctr"/>
              <a:r>
                <a:rPr lang="de-AT" sz="1400" i="1" dirty="0"/>
                <a:t>Strategisches und Taktisches Produktionsmanagement</a:t>
              </a:r>
              <a:endParaRPr lang="de-AT" i="1" dirty="0"/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0DB8928C-0137-486A-9309-D68F6217D416}"/>
              </a:ext>
            </a:extLst>
          </p:cNvPr>
          <p:cNvGrpSpPr/>
          <p:nvPr/>
        </p:nvGrpSpPr>
        <p:grpSpPr>
          <a:xfrm>
            <a:off x="5983933" y="4251113"/>
            <a:ext cx="4079687" cy="857826"/>
            <a:chOff x="4369434" y="2697042"/>
            <a:chExt cx="3431006" cy="85782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2" name="Ecken des Rechtecks auf der gleichen Seite schneiden 8">
              <a:extLst>
                <a:ext uri="{FF2B5EF4-FFF2-40B4-BE49-F238E27FC236}">
                  <a16:creationId xmlns:a16="http://schemas.microsoft.com/office/drawing/2014/main" id="{FB7FFBAF-9075-4A02-8CEE-ACF9301D9502}"/>
                </a:ext>
              </a:extLst>
            </p:cNvPr>
            <p:cNvSpPr/>
            <p:nvPr/>
          </p:nvSpPr>
          <p:spPr>
            <a:xfrm>
              <a:off x="4369434" y="2778108"/>
              <a:ext cx="3431006" cy="776760"/>
            </a:xfrm>
            <a:prstGeom prst="snip2Same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de-AT" sz="1400" i="1" dirty="0">
                <a:solidFill>
                  <a:schemeClr val="tx1"/>
                </a:solidFill>
              </a:endParaRPr>
            </a:p>
          </p:txBody>
        </p:sp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B60DEBE7-5431-4B3F-9CCB-D65A1FB3A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4540" y="2911371"/>
              <a:ext cx="591405" cy="48009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</p:pic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522A2508-E6CD-492F-96DD-D335AC744DF6}"/>
                </a:ext>
              </a:extLst>
            </p:cNvPr>
            <p:cNvSpPr/>
            <p:nvPr/>
          </p:nvSpPr>
          <p:spPr>
            <a:xfrm>
              <a:off x="4909490" y="2697042"/>
              <a:ext cx="2368742" cy="8463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de-AT" sz="1400" b="1" i="1" dirty="0"/>
                <a:t>Kurs II (PI)</a:t>
              </a:r>
            </a:p>
            <a:p>
              <a:pPr algn="ctr"/>
              <a:r>
                <a:rPr lang="de-AT" sz="1400" i="1" dirty="0"/>
                <a:t>Operatives Produktions-</a:t>
              </a:r>
            </a:p>
            <a:p>
              <a:pPr algn="ctr"/>
              <a:r>
                <a:rPr lang="de-AT" sz="1400" i="1" dirty="0" err="1"/>
                <a:t>management</a:t>
              </a:r>
              <a:endParaRPr lang="de-AT" sz="1400" i="1" dirty="0"/>
            </a:p>
          </p:txBody>
        </p:sp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90DCBAA8-19A2-4943-B3C7-31F296272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0936" y="2938464"/>
              <a:ext cx="591405" cy="48009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</p:pic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3ADA6E33-6239-48F5-8A6D-C5454460E011}"/>
              </a:ext>
            </a:extLst>
          </p:cNvPr>
          <p:cNvGrpSpPr/>
          <p:nvPr/>
        </p:nvGrpSpPr>
        <p:grpSpPr>
          <a:xfrm>
            <a:off x="1784503" y="3392220"/>
            <a:ext cx="8290560" cy="713106"/>
            <a:chOff x="1806076" y="2895318"/>
            <a:chExt cx="8290560" cy="713106"/>
          </a:xfrm>
          <a:solidFill>
            <a:schemeClr val="accent1">
              <a:lumMod val="40000"/>
              <a:lumOff val="60000"/>
            </a:schemeClr>
          </a:solidFill>
        </p:grpSpPr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BA1ACE5E-44A9-4357-AF45-5BA430D215D2}"/>
                </a:ext>
              </a:extLst>
            </p:cNvPr>
            <p:cNvGrpSpPr/>
            <p:nvPr/>
          </p:nvGrpSpPr>
          <p:grpSpPr>
            <a:xfrm>
              <a:off x="1806076" y="2895318"/>
              <a:ext cx="8290560" cy="713106"/>
              <a:chOff x="813464" y="3759339"/>
              <a:chExt cx="8290560" cy="713106"/>
            </a:xfrm>
            <a:grpFill/>
          </p:grpSpPr>
          <p:sp>
            <p:nvSpPr>
              <p:cNvPr id="17" name="Ecken des Rechtecks auf der gleichen Seite schneiden 9">
                <a:extLst>
                  <a:ext uri="{FF2B5EF4-FFF2-40B4-BE49-F238E27FC236}">
                    <a16:creationId xmlns:a16="http://schemas.microsoft.com/office/drawing/2014/main" id="{86AF7072-0421-4AB0-98BC-AA4F7760F070}"/>
                  </a:ext>
                </a:extLst>
              </p:cNvPr>
              <p:cNvSpPr/>
              <p:nvPr/>
            </p:nvSpPr>
            <p:spPr>
              <a:xfrm>
                <a:off x="813464" y="3788451"/>
                <a:ext cx="8290560" cy="683994"/>
              </a:xfrm>
              <a:prstGeom prst="snip2Same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de-AT" sz="1400" i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8" name="Grafik 17">
                <a:extLst>
                  <a:ext uri="{FF2B5EF4-FFF2-40B4-BE49-F238E27FC236}">
                    <a16:creationId xmlns:a16="http://schemas.microsoft.com/office/drawing/2014/main" id="{84581CAB-D880-46A8-8E50-36A048B2C1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534" y="3961880"/>
                <a:ext cx="624000" cy="468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</p:pic>
          <p:sp>
            <p:nvSpPr>
              <p:cNvPr id="19" name="Rechteck 18">
                <a:extLst>
                  <a:ext uri="{FF2B5EF4-FFF2-40B4-BE49-F238E27FC236}">
                    <a16:creationId xmlns:a16="http://schemas.microsoft.com/office/drawing/2014/main" id="{13EAABFD-6510-44E4-83FD-6119D54EA5D6}"/>
                  </a:ext>
                </a:extLst>
              </p:cNvPr>
              <p:cNvSpPr/>
              <p:nvPr/>
            </p:nvSpPr>
            <p:spPr>
              <a:xfrm>
                <a:off x="2389001" y="3759339"/>
                <a:ext cx="4819995" cy="6951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de-AT" sz="1400" b="1" i="1" dirty="0"/>
                  <a:t>Kurs III (PI)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de-AT" sz="1400" i="1" dirty="0"/>
                  <a:t>Methoden und Tools des Produktionsmanagements</a:t>
                </a:r>
                <a:endParaRPr lang="de-AT" i="1" dirty="0"/>
              </a:p>
            </p:txBody>
          </p:sp>
          <p:pic>
            <p:nvPicPr>
              <p:cNvPr id="20" name="Grafik 19">
                <a:extLst>
                  <a:ext uri="{FF2B5EF4-FFF2-40B4-BE49-F238E27FC236}">
                    <a16:creationId xmlns:a16="http://schemas.microsoft.com/office/drawing/2014/main" id="{8B5AEEB3-61A8-48B9-AA56-4169086E0B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73206" y="3966715"/>
                <a:ext cx="624000" cy="468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</p:pic>
          <p:pic>
            <p:nvPicPr>
              <p:cNvPr id="21" name="Grafik 20">
                <a:extLst>
                  <a:ext uri="{FF2B5EF4-FFF2-40B4-BE49-F238E27FC236}">
                    <a16:creationId xmlns:a16="http://schemas.microsoft.com/office/drawing/2014/main" id="{3A9BC19F-DF0E-4052-8C3A-6CBF412F5A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71352" y="3961308"/>
                <a:ext cx="624000" cy="468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</p:pic>
        </p:grpSp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48798234-7229-4A3A-8FD6-2A0FD2C5B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4844" y="3100480"/>
              <a:ext cx="624000" cy="468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</p:pic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19B707F9-E97E-47C1-A0FB-667941C94925}"/>
              </a:ext>
            </a:extLst>
          </p:cNvPr>
          <p:cNvGrpSpPr/>
          <p:nvPr/>
        </p:nvGrpSpPr>
        <p:grpSpPr>
          <a:xfrm>
            <a:off x="2197629" y="2170558"/>
            <a:ext cx="3663959" cy="507938"/>
            <a:chOff x="2191067" y="2279972"/>
            <a:chExt cx="3663959" cy="507938"/>
          </a:xfrm>
        </p:grpSpPr>
        <p:grpSp>
          <p:nvGrpSpPr>
            <p:cNvPr id="24" name="Gruppieren 23">
              <a:extLst>
                <a:ext uri="{FF2B5EF4-FFF2-40B4-BE49-F238E27FC236}">
                  <a16:creationId xmlns:a16="http://schemas.microsoft.com/office/drawing/2014/main" id="{D3F0E467-0E7D-4D9C-AA80-78A097B7CC29}"/>
                </a:ext>
              </a:extLst>
            </p:cNvPr>
            <p:cNvGrpSpPr/>
            <p:nvPr/>
          </p:nvGrpSpPr>
          <p:grpSpPr>
            <a:xfrm>
              <a:off x="2191067" y="2279972"/>
              <a:ext cx="3663959" cy="495261"/>
              <a:chOff x="813464" y="2778108"/>
              <a:chExt cx="3434495" cy="495261"/>
            </a:xfrm>
          </p:grpSpPr>
          <p:sp>
            <p:nvSpPr>
              <p:cNvPr id="25" name="Ecken des Rechtecks auf der gleichen Seite schneiden 7">
                <a:extLst>
                  <a:ext uri="{FF2B5EF4-FFF2-40B4-BE49-F238E27FC236}">
                    <a16:creationId xmlns:a16="http://schemas.microsoft.com/office/drawing/2014/main" id="{A3A30D2C-4AB7-4779-9733-23EEE6A5BCF5}"/>
                  </a:ext>
                </a:extLst>
              </p:cNvPr>
              <p:cNvSpPr/>
              <p:nvPr/>
            </p:nvSpPr>
            <p:spPr>
              <a:xfrm>
                <a:off x="813464" y="2778108"/>
                <a:ext cx="3430470" cy="495261"/>
              </a:xfrm>
              <a:prstGeom prst="snip2Same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r">
                  <a:lnSpc>
                    <a:spcPct val="150000"/>
                  </a:lnSpc>
                </a:pPr>
                <a:endParaRPr lang="de-AT" sz="1400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Textfeld 26">
                <a:extLst>
                  <a:ext uri="{FF2B5EF4-FFF2-40B4-BE49-F238E27FC236}">
                    <a16:creationId xmlns:a16="http://schemas.microsoft.com/office/drawing/2014/main" id="{8CB568F4-02E9-41B8-B39A-424E3A2FC581}"/>
                  </a:ext>
                </a:extLst>
              </p:cNvPr>
              <p:cNvSpPr txBox="1"/>
              <p:nvPr/>
            </p:nvSpPr>
            <p:spPr>
              <a:xfrm>
                <a:off x="1802921" y="2804096"/>
                <a:ext cx="2445038" cy="37196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de-AT" sz="1400" b="1" i="1" dirty="0">
                    <a:solidFill>
                      <a:schemeClr val="tx1"/>
                    </a:solidFill>
                  </a:rPr>
                  <a:t>Kurs IV (PI) </a:t>
                </a:r>
                <a:r>
                  <a:rPr lang="de-AT" sz="1400" i="1" dirty="0">
                    <a:solidFill>
                      <a:schemeClr val="tx1"/>
                    </a:solidFill>
                  </a:rPr>
                  <a:t>–</a:t>
                </a:r>
                <a:r>
                  <a:rPr lang="de-AT" sz="1400" b="1" i="1" dirty="0">
                    <a:solidFill>
                      <a:schemeClr val="tx1"/>
                    </a:solidFill>
                  </a:rPr>
                  <a:t> </a:t>
                </a:r>
                <a:r>
                  <a:rPr lang="de-AT" sz="1400" i="1" dirty="0">
                    <a:solidFill>
                      <a:schemeClr val="tx1"/>
                    </a:solidFill>
                  </a:rPr>
                  <a:t>Wahlfach </a:t>
                </a:r>
                <a:endParaRPr lang="de-AT" i="1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9" name="Grafik 28" descr="Benutzer">
              <a:extLst>
                <a:ext uri="{FF2B5EF4-FFF2-40B4-BE49-F238E27FC236}">
                  <a16:creationId xmlns:a16="http://schemas.microsoft.com/office/drawing/2014/main" id="{A8E9EE9D-EDD0-463E-814C-12A8597AD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295936" y="2289064"/>
              <a:ext cx="495261" cy="495261"/>
            </a:xfrm>
            <a:prstGeom prst="rect">
              <a:avLst/>
            </a:prstGeom>
          </p:spPr>
        </p:pic>
        <p:pic>
          <p:nvPicPr>
            <p:cNvPr id="36" name="Grafik 35" descr="Benutzer">
              <a:extLst>
                <a:ext uri="{FF2B5EF4-FFF2-40B4-BE49-F238E27FC236}">
                  <a16:creationId xmlns:a16="http://schemas.microsoft.com/office/drawing/2014/main" id="{41044F98-ABD7-434C-9ABE-465C62A5B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886352" y="2292649"/>
              <a:ext cx="495261" cy="495261"/>
            </a:xfrm>
            <a:prstGeom prst="rect">
              <a:avLst/>
            </a:prstGeom>
          </p:spPr>
        </p:pic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E8C68A91-9102-4D1A-815B-0C398EA4821D}"/>
              </a:ext>
            </a:extLst>
          </p:cNvPr>
          <p:cNvGrpSpPr/>
          <p:nvPr/>
        </p:nvGrpSpPr>
        <p:grpSpPr>
          <a:xfrm>
            <a:off x="5943296" y="2166828"/>
            <a:ext cx="3663959" cy="524944"/>
            <a:chOff x="6016949" y="2279973"/>
            <a:chExt cx="3663959" cy="524944"/>
          </a:xfrm>
        </p:grpSpPr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E4B98C68-3C61-476D-8EBA-3AD7D8490CD5}"/>
                </a:ext>
              </a:extLst>
            </p:cNvPr>
            <p:cNvGrpSpPr/>
            <p:nvPr/>
          </p:nvGrpSpPr>
          <p:grpSpPr>
            <a:xfrm>
              <a:off x="6016949" y="2279973"/>
              <a:ext cx="3663959" cy="495261"/>
              <a:chOff x="813464" y="2778108"/>
              <a:chExt cx="3434495" cy="495261"/>
            </a:xfrm>
          </p:grpSpPr>
          <p:sp>
            <p:nvSpPr>
              <p:cNvPr id="34" name="Ecken des Rechtecks auf der gleichen Seite schneiden 7">
                <a:extLst>
                  <a:ext uri="{FF2B5EF4-FFF2-40B4-BE49-F238E27FC236}">
                    <a16:creationId xmlns:a16="http://schemas.microsoft.com/office/drawing/2014/main" id="{9CCDFC92-28E8-432B-9877-2988408004E8}"/>
                  </a:ext>
                </a:extLst>
              </p:cNvPr>
              <p:cNvSpPr/>
              <p:nvPr/>
            </p:nvSpPr>
            <p:spPr>
              <a:xfrm>
                <a:off x="813464" y="2778108"/>
                <a:ext cx="3430470" cy="495261"/>
              </a:xfrm>
              <a:prstGeom prst="snip2Same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r">
                  <a:lnSpc>
                    <a:spcPct val="150000"/>
                  </a:lnSpc>
                </a:pPr>
                <a:endParaRPr lang="de-AT" sz="1400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Textfeld 34">
                <a:extLst>
                  <a:ext uri="{FF2B5EF4-FFF2-40B4-BE49-F238E27FC236}">
                    <a16:creationId xmlns:a16="http://schemas.microsoft.com/office/drawing/2014/main" id="{6B464353-9CAA-4036-BE40-E9B35EBB5996}"/>
                  </a:ext>
                </a:extLst>
              </p:cNvPr>
              <p:cNvSpPr txBox="1"/>
              <p:nvPr/>
            </p:nvSpPr>
            <p:spPr>
              <a:xfrm>
                <a:off x="1802921" y="2804096"/>
                <a:ext cx="2445038" cy="37196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de-AT" sz="1400" b="1" i="1" dirty="0">
                    <a:solidFill>
                      <a:schemeClr val="tx1"/>
                    </a:solidFill>
                  </a:rPr>
                  <a:t>Kurs V (PI) </a:t>
                </a:r>
                <a:r>
                  <a:rPr lang="de-AT" sz="1400" i="1" dirty="0">
                    <a:solidFill>
                      <a:schemeClr val="tx1"/>
                    </a:solidFill>
                  </a:rPr>
                  <a:t>–</a:t>
                </a:r>
                <a:r>
                  <a:rPr lang="de-AT" sz="1400" b="1" i="1" dirty="0">
                    <a:solidFill>
                      <a:schemeClr val="tx1"/>
                    </a:solidFill>
                  </a:rPr>
                  <a:t> </a:t>
                </a:r>
                <a:r>
                  <a:rPr lang="de-AT" sz="1400" i="1" dirty="0">
                    <a:solidFill>
                      <a:schemeClr val="tx1"/>
                    </a:solidFill>
                  </a:rPr>
                  <a:t>Wahlfach </a:t>
                </a:r>
                <a:endParaRPr lang="de-AT" i="1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37" name="Grafik 36" descr="Benutzer">
              <a:extLst>
                <a:ext uri="{FF2B5EF4-FFF2-40B4-BE49-F238E27FC236}">
                  <a16:creationId xmlns:a16="http://schemas.microsoft.com/office/drawing/2014/main" id="{7E0D37DE-7B92-4C5B-A54A-F19AB6F63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37254" y="2306071"/>
              <a:ext cx="495261" cy="495261"/>
            </a:xfrm>
            <a:prstGeom prst="rect">
              <a:avLst/>
            </a:prstGeom>
          </p:spPr>
        </p:pic>
        <p:pic>
          <p:nvPicPr>
            <p:cNvPr id="38" name="Grafik 37" descr="Benutzer">
              <a:extLst>
                <a:ext uri="{FF2B5EF4-FFF2-40B4-BE49-F238E27FC236}">
                  <a16:creationId xmlns:a16="http://schemas.microsoft.com/office/drawing/2014/main" id="{8DF83B78-47B5-486A-957E-2A54B6182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727670" y="2309656"/>
              <a:ext cx="495261" cy="495261"/>
            </a:xfrm>
            <a:prstGeom prst="rect">
              <a:avLst/>
            </a:prstGeom>
          </p:spPr>
        </p:pic>
      </p:grpSp>
      <p:sp>
        <p:nvSpPr>
          <p:cNvPr id="41" name="Rechteck 40">
            <a:extLst>
              <a:ext uri="{FF2B5EF4-FFF2-40B4-BE49-F238E27FC236}">
                <a16:creationId xmlns:a16="http://schemas.microsoft.com/office/drawing/2014/main" id="{7179F136-0126-411A-92C3-290DE00642BB}"/>
              </a:ext>
            </a:extLst>
          </p:cNvPr>
          <p:cNvSpPr/>
          <p:nvPr/>
        </p:nvSpPr>
        <p:spPr>
          <a:xfrm>
            <a:off x="9705" y="1149009"/>
            <a:ext cx="12269755" cy="309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hteck: abgerundete Ecken 41">
            <a:extLst>
              <a:ext uri="{FF2B5EF4-FFF2-40B4-BE49-F238E27FC236}">
                <a16:creationId xmlns:a16="http://schemas.microsoft.com/office/drawing/2014/main" id="{94B9769C-0641-40A6-A581-AE44D5F218BC}"/>
              </a:ext>
            </a:extLst>
          </p:cNvPr>
          <p:cNvSpPr/>
          <p:nvPr/>
        </p:nvSpPr>
        <p:spPr>
          <a:xfrm>
            <a:off x="2197630" y="2831742"/>
            <a:ext cx="7505870" cy="371961"/>
          </a:xfrm>
          <a:prstGeom prst="roundRect">
            <a:avLst>
              <a:gd name="adj" fmla="val 2376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i="1" dirty="0">
                <a:solidFill>
                  <a:schemeClr val="bg1"/>
                </a:solidFill>
              </a:rPr>
              <a:t>[Bachelor-Arbeit am Institut für Produktionsmanagement]</a:t>
            </a:r>
          </a:p>
        </p:txBody>
      </p: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CB6475BA-BE89-4AD7-A7A2-38B11C076358}"/>
              </a:ext>
            </a:extLst>
          </p:cNvPr>
          <p:cNvGrpSpPr/>
          <p:nvPr/>
        </p:nvGrpSpPr>
        <p:grpSpPr>
          <a:xfrm>
            <a:off x="2351411" y="704917"/>
            <a:ext cx="7111398" cy="1303545"/>
            <a:chOff x="2906651" y="892918"/>
            <a:chExt cx="6415542" cy="1303545"/>
          </a:xfrm>
          <a:solidFill>
            <a:schemeClr val="accent5"/>
          </a:solidFill>
        </p:grpSpPr>
        <p:sp>
          <p:nvSpPr>
            <p:cNvPr id="43" name="Trapezoid 42">
              <a:extLst>
                <a:ext uri="{FF2B5EF4-FFF2-40B4-BE49-F238E27FC236}">
                  <a16:creationId xmlns:a16="http://schemas.microsoft.com/office/drawing/2014/main" id="{61B11D37-16ED-4D9B-BF14-5BD945DDDDFA}"/>
                </a:ext>
              </a:extLst>
            </p:cNvPr>
            <p:cNvSpPr/>
            <p:nvPr/>
          </p:nvSpPr>
          <p:spPr>
            <a:xfrm>
              <a:off x="2906651" y="892918"/>
              <a:ext cx="6415542" cy="1303545"/>
            </a:xfrm>
            <a:prstGeom prst="trapezoid">
              <a:avLst>
                <a:gd name="adj" fmla="val 271450"/>
              </a:avLst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8EAD0FF2-5624-408D-A23E-EFFEC481E6FB}"/>
                </a:ext>
              </a:extLst>
            </p:cNvPr>
            <p:cNvSpPr txBox="1"/>
            <p:nvPr/>
          </p:nvSpPr>
          <p:spPr>
            <a:xfrm>
              <a:off x="4421188" y="1404120"/>
              <a:ext cx="36279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>
                  <a:solidFill>
                    <a:schemeClr val="bg1"/>
                  </a:solidFill>
                </a:rPr>
                <a:t>M.Sc. Supply Chain Management</a:t>
              </a:r>
            </a:p>
          </p:txBody>
        </p:sp>
      </p:grpSp>
      <p:sp>
        <p:nvSpPr>
          <p:cNvPr id="44" name="Rectangle 1">
            <a:extLst>
              <a:ext uri="{FF2B5EF4-FFF2-40B4-BE49-F238E27FC236}">
                <a16:creationId xmlns:a16="http://schemas.microsoft.com/office/drawing/2014/main" id="{1C830A03-85D3-4684-B96E-22517C43B0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6544" y="167640"/>
            <a:ext cx="9120000" cy="1084586"/>
          </a:xfrm>
        </p:spPr>
        <p:txBody>
          <a:bodyPr/>
          <a:lstStyle/>
          <a:p>
            <a:pPr>
              <a:tabLst>
                <a:tab pos="0" algn="l"/>
                <a:tab pos="447658" algn="l"/>
                <a:tab pos="896902" algn="l"/>
                <a:tab pos="1346146" algn="l"/>
                <a:tab pos="1795391" algn="l"/>
                <a:tab pos="2244635" algn="l"/>
                <a:tab pos="2693880" algn="l"/>
                <a:tab pos="3143124" algn="l"/>
                <a:tab pos="3592369" algn="l"/>
                <a:tab pos="4041613" algn="l"/>
                <a:tab pos="4490858" algn="l"/>
                <a:tab pos="4940102" algn="l"/>
                <a:tab pos="5389348" algn="l"/>
                <a:tab pos="5838592" algn="l"/>
                <a:tab pos="6287837" algn="l"/>
                <a:tab pos="6737081" algn="l"/>
                <a:tab pos="7186326" algn="l"/>
                <a:tab pos="7635570" algn="l"/>
                <a:tab pos="8084814" algn="l"/>
                <a:tab pos="8534059" algn="l"/>
                <a:tab pos="8983303" algn="l"/>
              </a:tabLst>
              <a:defRPr/>
            </a:pPr>
            <a:r>
              <a:rPr lang="de-AT" dirty="0"/>
              <a:t>Aufbau der SBWL</a:t>
            </a:r>
          </a:p>
        </p:txBody>
      </p:sp>
    </p:spTree>
    <p:extLst>
      <p:ext uri="{BB962C8B-B14F-4D97-AF65-F5344CB8AC3E}">
        <p14:creationId xmlns:p14="http://schemas.microsoft.com/office/powerpoint/2010/main" val="200251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" grpId="0" animBg="1"/>
      <p:bldP spid="5" grpId="0" animBg="1"/>
      <p:bldP spid="6" grpId="0" animBg="1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Vertiefungen</a:t>
            </a:r>
            <a:r>
              <a:rPr lang="en-US" dirty="0"/>
              <a:t> – </a:t>
            </a:r>
            <a:r>
              <a:rPr lang="en-US" dirty="0" err="1"/>
              <a:t>Kurse</a:t>
            </a:r>
            <a:r>
              <a:rPr lang="en-US" dirty="0"/>
              <a:t> IV und V</a:t>
            </a:r>
            <a:br>
              <a:rPr lang="en-US" dirty="0"/>
            </a:br>
            <a:r>
              <a:rPr lang="en-US" sz="1600" b="0" i="1" dirty="0"/>
              <a:t>(</a:t>
            </a:r>
            <a:r>
              <a:rPr lang="en-US" sz="1600" b="0" i="1" dirty="0" err="1"/>
              <a:t>Wahlfächer</a:t>
            </a:r>
            <a:r>
              <a:rPr lang="en-US" sz="1600" b="0" i="1" dirty="0"/>
              <a:t>)</a:t>
            </a:r>
          </a:p>
        </p:txBody>
      </p:sp>
      <p:sp>
        <p:nvSpPr>
          <p:cNvPr id="33" name="Foliennummernplatzhalt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>
              <a:defRPr/>
            </a:pPr>
            <a:fld id="{B3556EBE-BF28-45EA-984E-45C18A5A2096}" type="slidenum">
              <a:rPr lang="de-AT">
                <a:solidFill>
                  <a:srgbClr val="000000">
                    <a:tint val="75000"/>
                  </a:srgbClr>
                </a:solidFill>
                <a:latin typeface="Verdana"/>
              </a:rPr>
              <a:pPr defTabSz="1097280">
                <a:defRPr/>
              </a:pPr>
              <a:t>16</a:t>
            </a:fld>
            <a:endParaRPr lang="de-AT" dirty="0">
              <a:solidFill>
                <a:srgbClr val="000000">
                  <a:tint val="75000"/>
                </a:srgbClr>
              </a:solidFill>
              <a:latin typeface="Verdana"/>
            </a:endParaRPr>
          </a:p>
        </p:txBody>
      </p: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C50E2014-8F3E-4E33-89B3-C388FECF0895}"/>
              </a:ext>
            </a:extLst>
          </p:cNvPr>
          <p:cNvGrpSpPr/>
          <p:nvPr/>
        </p:nvGrpSpPr>
        <p:grpSpPr>
          <a:xfrm>
            <a:off x="616543" y="1514789"/>
            <a:ext cx="4877705" cy="507938"/>
            <a:chOff x="2191067" y="2279972"/>
            <a:chExt cx="4877705" cy="507938"/>
          </a:xfrm>
        </p:grpSpPr>
        <p:grpSp>
          <p:nvGrpSpPr>
            <p:cNvPr id="35" name="Gruppieren 34">
              <a:extLst>
                <a:ext uri="{FF2B5EF4-FFF2-40B4-BE49-F238E27FC236}">
                  <a16:creationId xmlns:a16="http://schemas.microsoft.com/office/drawing/2014/main" id="{D81A94B2-8197-4899-A238-860949914AC6}"/>
                </a:ext>
              </a:extLst>
            </p:cNvPr>
            <p:cNvGrpSpPr/>
            <p:nvPr/>
          </p:nvGrpSpPr>
          <p:grpSpPr>
            <a:xfrm>
              <a:off x="2191067" y="2279972"/>
              <a:ext cx="4877705" cy="495261"/>
              <a:chOff x="813464" y="2778108"/>
              <a:chExt cx="4572227" cy="495261"/>
            </a:xfrm>
          </p:grpSpPr>
          <p:sp>
            <p:nvSpPr>
              <p:cNvPr id="38" name="Ecken des Rechtecks auf der gleichen Seite schneiden 7">
                <a:extLst>
                  <a:ext uri="{FF2B5EF4-FFF2-40B4-BE49-F238E27FC236}">
                    <a16:creationId xmlns:a16="http://schemas.microsoft.com/office/drawing/2014/main" id="{57F961BE-B1BB-4D4A-AFFA-1D2FBF64EC7D}"/>
                  </a:ext>
                </a:extLst>
              </p:cNvPr>
              <p:cNvSpPr/>
              <p:nvPr/>
            </p:nvSpPr>
            <p:spPr>
              <a:xfrm>
                <a:off x="813464" y="2778108"/>
                <a:ext cx="4572227" cy="495261"/>
              </a:xfrm>
              <a:prstGeom prst="snip2SameRect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r">
                  <a:lnSpc>
                    <a:spcPct val="150000"/>
                  </a:lnSpc>
                </a:pPr>
                <a:endParaRPr lang="de-AT" sz="1400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Textfeld 38">
                <a:extLst>
                  <a:ext uri="{FF2B5EF4-FFF2-40B4-BE49-F238E27FC236}">
                    <a16:creationId xmlns:a16="http://schemas.microsoft.com/office/drawing/2014/main" id="{76C1C22C-7C22-4447-94C1-E6B32629A06F}"/>
                  </a:ext>
                </a:extLst>
              </p:cNvPr>
              <p:cNvSpPr txBox="1"/>
              <p:nvPr/>
            </p:nvSpPr>
            <p:spPr>
              <a:xfrm>
                <a:off x="1802921" y="2804096"/>
                <a:ext cx="2445038" cy="371961"/>
              </a:xfrm>
              <a:prstGeom prst="rect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de-AT" sz="1400" b="1" i="1" dirty="0">
                    <a:solidFill>
                      <a:schemeClr val="bg1"/>
                    </a:solidFill>
                  </a:rPr>
                  <a:t>Kurs IV (PI)</a:t>
                </a:r>
                <a:endParaRPr lang="de-AT" i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36" name="Grafik 35" descr="Benutzer">
              <a:extLst>
                <a:ext uri="{FF2B5EF4-FFF2-40B4-BE49-F238E27FC236}">
                  <a16:creationId xmlns:a16="http://schemas.microsoft.com/office/drawing/2014/main" id="{EC8701C8-4D4C-4BFC-9000-D58F36E5D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95936" y="2289064"/>
              <a:ext cx="495261" cy="495261"/>
            </a:xfrm>
            <a:prstGeom prst="rect">
              <a:avLst/>
            </a:prstGeom>
          </p:spPr>
        </p:pic>
        <p:pic>
          <p:nvPicPr>
            <p:cNvPr id="37" name="Grafik 36" descr="Benutzer">
              <a:extLst>
                <a:ext uri="{FF2B5EF4-FFF2-40B4-BE49-F238E27FC236}">
                  <a16:creationId xmlns:a16="http://schemas.microsoft.com/office/drawing/2014/main" id="{4E9E7417-542A-41C6-A923-502808358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86352" y="2292649"/>
              <a:ext cx="495261" cy="495261"/>
            </a:xfrm>
            <a:prstGeom prst="rect">
              <a:avLst/>
            </a:prstGeom>
          </p:spPr>
        </p:pic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68C2C88E-2C39-4429-8E28-377A0EDD05A2}"/>
              </a:ext>
            </a:extLst>
          </p:cNvPr>
          <p:cNvGrpSpPr/>
          <p:nvPr/>
        </p:nvGrpSpPr>
        <p:grpSpPr>
          <a:xfrm>
            <a:off x="594668" y="2214209"/>
            <a:ext cx="4877705" cy="421893"/>
            <a:chOff x="813464" y="2778108"/>
            <a:chExt cx="4572228" cy="495261"/>
          </a:xfrm>
          <a:solidFill>
            <a:schemeClr val="accent2">
              <a:lumMod val="10000"/>
              <a:lumOff val="90000"/>
            </a:schemeClr>
          </a:solidFill>
        </p:grpSpPr>
        <p:sp>
          <p:nvSpPr>
            <p:cNvPr id="44" name="Ecken des Rechtecks auf der gleichen Seite schneiden 7">
              <a:extLst>
                <a:ext uri="{FF2B5EF4-FFF2-40B4-BE49-F238E27FC236}">
                  <a16:creationId xmlns:a16="http://schemas.microsoft.com/office/drawing/2014/main" id="{79DAF804-42F9-49F1-9306-6A16AEF0B3B7}"/>
                </a:ext>
              </a:extLst>
            </p:cNvPr>
            <p:cNvSpPr/>
            <p:nvPr/>
          </p:nvSpPr>
          <p:spPr>
            <a:xfrm>
              <a:off x="813464" y="2778108"/>
              <a:ext cx="4572228" cy="495261"/>
            </a:xfrm>
            <a:prstGeom prst="snip2SameRect">
              <a:avLst/>
            </a:prstGeom>
            <a:noFill/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r">
                <a:lnSpc>
                  <a:spcPct val="150000"/>
                </a:lnSpc>
              </a:pPr>
              <a:endParaRPr lang="de-AT" sz="1400" i="1" dirty="0">
                <a:solidFill>
                  <a:schemeClr val="tx1"/>
                </a:solidFill>
              </a:endParaRPr>
            </a:p>
          </p:txBody>
        </p:sp>
        <p:sp>
          <p:nvSpPr>
            <p:cNvPr id="45" name="Textfeld 44">
              <a:extLst>
                <a:ext uri="{FF2B5EF4-FFF2-40B4-BE49-F238E27FC236}">
                  <a16:creationId xmlns:a16="http://schemas.microsoft.com/office/drawing/2014/main" id="{6344B61C-1B6D-4FB0-9392-E0B8A46C0B15}"/>
                </a:ext>
              </a:extLst>
            </p:cNvPr>
            <p:cNvSpPr txBox="1"/>
            <p:nvPr/>
          </p:nvSpPr>
          <p:spPr>
            <a:xfrm>
              <a:off x="1147804" y="2804096"/>
              <a:ext cx="3487100" cy="42203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90000" tIns="3600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de-AT" sz="1400" dirty="0" err="1">
                  <a:solidFill>
                    <a:schemeClr val="tx1"/>
                  </a:solidFill>
                </a:rPr>
                <a:t>Introduction</a:t>
              </a:r>
              <a:r>
                <a:rPr lang="de-AT" sz="1400" dirty="0">
                  <a:solidFill>
                    <a:schemeClr val="tx1"/>
                  </a:solidFill>
                </a:rPr>
                <a:t> </a:t>
              </a:r>
              <a:r>
                <a:rPr lang="de-AT" sz="1400" dirty="0" err="1">
                  <a:solidFill>
                    <a:schemeClr val="tx1"/>
                  </a:solidFill>
                </a:rPr>
                <a:t>to</a:t>
              </a:r>
              <a:r>
                <a:rPr lang="de-AT" sz="1400" dirty="0">
                  <a:solidFill>
                    <a:schemeClr val="tx1"/>
                  </a:solidFill>
                </a:rPr>
                <a:t> Blockchain</a:t>
              </a:r>
              <a:endParaRPr lang="de-AT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58AA949A-096A-478B-98AB-8C684CC03933}"/>
              </a:ext>
            </a:extLst>
          </p:cNvPr>
          <p:cNvGrpSpPr/>
          <p:nvPr/>
        </p:nvGrpSpPr>
        <p:grpSpPr>
          <a:xfrm>
            <a:off x="594668" y="2834463"/>
            <a:ext cx="4877705" cy="427821"/>
            <a:chOff x="813464" y="2778108"/>
            <a:chExt cx="4572227" cy="502220"/>
          </a:xfrm>
        </p:grpSpPr>
        <p:sp>
          <p:nvSpPr>
            <p:cNvPr id="47" name="Ecken des Rechtecks auf der gleichen Seite schneiden 7">
              <a:extLst>
                <a:ext uri="{FF2B5EF4-FFF2-40B4-BE49-F238E27FC236}">
                  <a16:creationId xmlns:a16="http://schemas.microsoft.com/office/drawing/2014/main" id="{2745A38D-738C-4DF2-B40E-22C1473147E5}"/>
                </a:ext>
              </a:extLst>
            </p:cNvPr>
            <p:cNvSpPr/>
            <p:nvPr/>
          </p:nvSpPr>
          <p:spPr>
            <a:xfrm>
              <a:off x="813464" y="2778108"/>
              <a:ext cx="4572227" cy="495261"/>
            </a:xfrm>
            <a:prstGeom prst="snip2Same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r">
                <a:lnSpc>
                  <a:spcPct val="150000"/>
                </a:lnSpc>
              </a:pPr>
              <a:endParaRPr lang="de-AT" sz="1400" i="1" dirty="0">
                <a:solidFill>
                  <a:schemeClr val="tx1"/>
                </a:solidFill>
              </a:endParaRPr>
            </a:p>
          </p:txBody>
        </p:sp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55ED78D8-CB6B-4E17-B3A9-2B401691EBA2}"/>
                </a:ext>
              </a:extLst>
            </p:cNvPr>
            <p:cNvSpPr txBox="1"/>
            <p:nvPr/>
          </p:nvSpPr>
          <p:spPr>
            <a:xfrm>
              <a:off x="1147804" y="2804096"/>
              <a:ext cx="4233863" cy="4762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tIns="3600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de-AT" sz="1400" dirty="0">
                  <a:solidFill>
                    <a:schemeClr val="tx1"/>
                  </a:solidFill>
                </a:rPr>
                <a:t>Supply </a:t>
              </a:r>
              <a:r>
                <a:rPr lang="de-AT" sz="1400" dirty="0" err="1">
                  <a:solidFill>
                    <a:schemeClr val="tx1"/>
                  </a:solidFill>
                </a:rPr>
                <a:t>and</a:t>
              </a:r>
              <a:r>
                <a:rPr lang="de-AT" sz="1400" dirty="0">
                  <a:solidFill>
                    <a:schemeClr val="tx1"/>
                  </a:solidFill>
                </a:rPr>
                <a:t> </a:t>
              </a:r>
              <a:r>
                <a:rPr lang="de-AT" sz="1400" dirty="0" err="1">
                  <a:solidFill>
                    <a:schemeClr val="tx1"/>
                  </a:solidFill>
                </a:rPr>
                <a:t>Procurement</a:t>
              </a:r>
              <a:r>
                <a:rPr lang="de-AT" sz="1400" dirty="0">
                  <a:solidFill>
                    <a:schemeClr val="tx1"/>
                  </a:solidFill>
                </a:rPr>
                <a:t> Management </a:t>
              </a:r>
              <a:endParaRPr lang="de-AT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AD3001D2-38A7-457C-9E56-9C1750235F0F}"/>
              </a:ext>
            </a:extLst>
          </p:cNvPr>
          <p:cNvGrpSpPr/>
          <p:nvPr/>
        </p:nvGrpSpPr>
        <p:grpSpPr>
          <a:xfrm>
            <a:off x="598962" y="3454717"/>
            <a:ext cx="4869118" cy="437636"/>
            <a:chOff x="813464" y="2778108"/>
            <a:chExt cx="4564178" cy="513742"/>
          </a:xfrm>
        </p:grpSpPr>
        <p:sp>
          <p:nvSpPr>
            <p:cNvPr id="50" name="Ecken des Rechtecks auf der gleichen Seite schneiden 7">
              <a:extLst>
                <a:ext uri="{FF2B5EF4-FFF2-40B4-BE49-F238E27FC236}">
                  <a16:creationId xmlns:a16="http://schemas.microsoft.com/office/drawing/2014/main" id="{B316285F-22F5-4686-84AA-8618C24419CE}"/>
                </a:ext>
              </a:extLst>
            </p:cNvPr>
            <p:cNvSpPr/>
            <p:nvPr/>
          </p:nvSpPr>
          <p:spPr>
            <a:xfrm>
              <a:off x="813464" y="2778108"/>
              <a:ext cx="4564177" cy="495261"/>
            </a:xfrm>
            <a:prstGeom prst="snip2Same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r">
                <a:lnSpc>
                  <a:spcPct val="150000"/>
                </a:lnSpc>
              </a:pPr>
              <a:endParaRPr lang="de-AT" sz="1400" i="1" dirty="0">
                <a:solidFill>
                  <a:schemeClr val="tx1"/>
                </a:solidFill>
              </a:endParaRPr>
            </a:p>
          </p:txBody>
        </p:sp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id="{CB8F0FFF-9D7D-4DAE-8548-4608CD5B2557}"/>
                </a:ext>
              </a:extLst>
            </p:cNvPr>
            <p:cNvSpPr txBox="1"/>
            <p:nvPr/>
          </p:nvSpPr>
          <p:spPr>
            <a:xfrm>
              <a:off x="1143779" y="2804096"/>
              <a:ext cx="4233863" cy="48775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de-AT" sz="1400" dirty="0">
                  <a:solidFill>
                    <a:schemeClr val="tx1"/>
                  </a:solidFill>
                </a:rPr>
                <a:t>Supply Chain </a:t>
              </a:r>
              <a:r>
                <a:rPr lang="de-AT" sz="1400" dirty="0" err="1">
                  <a:solidFill>
                    <a:schemeClr val="tx1"/>
                  </a:solidFill>
                </a:rPr>
                <a:t>Planning</a:t>
              </a:r>
              <a:endParaRPr lang="de-AT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86F4E29A-E33B-4E04-BEAC-995E9E073913}"/>
              </a:ext>
            </a:extLst>
          </p:cNvPr>
          <p:cNvGrpSpPr/>
          <p:nvPr/>
        </p:nvGrpSpPr>
        <p:grpSpPr>
          <a:xfrm>
            <a:off x="594668" y="4074973"/>
            <a:ext cx="4877705" cy="437637"/>
            <a:chOff x="813464" y="2778108"/>
            <a:chExt cx="4572227" cy="513743"/>
          </a:xfrm>
        </p:grpSpPr>
        <p:sp>
          <p:nvSpPr>
            <p:cNvPr id="53" name="Ecken des Rechtecks auf der gleichen Seite schneiden 7">
              <a:extLst>
                <a:ext uri="{FF2B5EF4-FFF2-40B4-BE49-F238E27FC236}">
                  <a16:creationId xmlns:a16="http://schemas.microsoft.com/office/drawing/2014/main" id="{0920721B-F408-4759-8C58-D43EA249947A}"/>
                </a:ext>
              </a:extLst>
            </p:cNvPr>
            <p:cNvSpPr/>
            <p:nvPr/>
          </p:nvSpPr>
          <p:spPr>
            <a:xfrm>
              <a:off x="813464" y="2778108"/>
              <a:ext cx="4572227" cy="495261"/>
            </a:xfrm>
            <a:prstGeom prst="snip2Same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r">
                <a:lnSpc>
                  <a:spcPct val="150000"/>
                </a:lnSpc>
              </a:pPr>
              <a:endParaRPr lang="de-AT" sz="1400" i="1" dirty="0">
                <a:solidFill>
                  <a:schemeClr val="tx1"/>
                </a:solidFill>
              </a:endParaRPr>
            </a:p>
          </p:txBody>
        </p:sp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60111744-C4E7-4A5F-B2EB-F77926670FD2}"/>
                </a:ext>
              </a:extLst>
            </p:cNvPr>
            <p:cNvSpPr txBox="1"/>
            <p:nvPr/>
          </p:nvSpPr>
          <p:spPr>
            <a:xfrm>
              <a:off x="1147804" y="2804097"/>
              <a:ext cx="3608851" cy="48775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de-AT" sz="1400" dirty="0">
                  <a:solidFill>
                    <a:schemeClr val="tx1"/>
                  </a:solidFill>
                </a:rPr>
                <a:t>Service </a:t>
              </a:r>
              <a:r>
                <a:rPr lang="de-AT" sz="1400" dirty="0" err="1">
                  <a:solidFill>
                    <a:schemeClr val="tx1"/>
                  </a:solidFill>
                </a:rPr>
                <a:t>Operations</a:t>
              </a:r>
              <a:r>
                <a:rPr lang="de-AT" sz="1400" dirty="0">
                  <a:solidFill>
                    <a:schemeClr val="tx1"/>
                  </a:solidFill>
                </a:rPr>
                <a:t> Management</a:t>
              </a:r>
              <a:endParaRPr lang="de-AT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CC151269-83C3-4ECB-A0FD-6CE49F29FC2C}"/>
              </a:ext>
            </a:extLst>
          </p:cNvPr>
          <p:cNvGrpSpPr/>
          <p:nvPr/>
        </p:nvGrpSpPr>
        <p:grpSpPr>
          <a:xfrm>
            <a:off x="577482" y="4695228"/>
            <a:ext cx="4912076" cy="437637"/>
            <a:chOff x="813464" y="2778108"/>
            <a:chExt cx="4572227" cy="513743"/>
          </a:xfrm>
          <a:solidFill>
            <a:srgbClr val="D4ECBA"/>
          </a:solidFill>
        </p:grpSpPr>
        <p:sp>
          <p:nvSpPr>
            <p:cNvPr id="56" name="Ecken des Rechtecks auf der gleichen Seite schneiden 7">
              <a:extLst>
                <a:ext uri="{FF2B5EF4-FFF2-40B4-BE49-F238E27FC236}">
                  <a16:creationId xmlns:a16="http://schemas.microsoft.com/office/drawing/2014/main" id="{D9816A9E-4726-4544-AC21-6828B9FBCDAB}"/>
                </a:ext>
              </a:extLst>
            </p:cNvPr>
            <p:cNvSpPr/>
            <p:nvPr/>
          </p:nvSpPr>
          <p:spPr>
            <a:xfrm>
              <a:off x="813464" y="2778108"/>
              <a:ext cx="4572227" cy="495261"/>
            </a:xfrm>
            <a:prstGeom prst="snip2SameRect">
              <a:avLst/>
            </a:prstGeom>
            <a:noFill/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r">
                <a:lnSpc>
                  <a:spcPct val="150000"/>
                </a:lnSpc>
              </a:pPr>
              <a:endParaRPr lang="de-AT" sz="1400" i="1" dirty="0">
                <a:solidFill>
                  <a:schemeClr val="tx1"/>
                </a:solidFill>
              </a:endParaRPr>
            </a:p>
          </p:txBody>
        </p:sp>
        <p:sp>
          <p:nvSpPr>
            <p:cNvPr id="57" name="Textfeld 56">
              <a:extLst>
                <a:ext uri="{FF2B5EF4-FFF2-40B4-BE49-F238E27FC236}">
                  <a16:creationId xmlns:a16="http://schemas.microsoft.com/office/drawing/2014/main" id="{B249B39A-1F57-4A53-AE53-4CA65707027C}"/>
                </a:ext>
              </a:extLst>
            </p:cNvPr>
            <p:cNvSpPr txBox="1"/>
            <p:nvPr/>
          </p:nvSpPr>
          <p:spPr>
            <a:xfrm>
              <a:off x="1161461" y="2804097"/>
              <a:ext cx="4069904" cy="48775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de-AT" sz="1400" dirty="0">
                  <a:solidFill>
                    <a:schemeClr val="tx1"/>
                  </a:solidFill>
                </a:rPr>
                <a:t>Business Modelling and Data Analytics 1</a:t>
              </a:r>
              <a:endParaRPr lang="de-AT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694019B5-8DAF-4E07-906B-0E3DB6B08A6D}"/>
              </a:ext>
            </a:extLst>
          </p:cNvPr>
          <p:cNvGrpSpPr/>
          <p:nvPr/>
        </p:nvGrpSpPr>
        <p:grpSpPr>
          <a:xfrm>
            <a:off x="575335" y="5299739"/>
            <a:ext cx="4918913" cy="437637"/>
            <a:chOff x="813464" y="2759626"/>
            <a:chExt cx="4578620" cy="513743"/>
          </a:xfrm>
        </p:grpSpPr>
        <p:sp>
          <p:nvSpPr>
            <p:cNvPr id="59" name="Ecken des Rechtecks auf der gleichen Seite schneiden 7">
              <a:extLst>
                <a:ext uri="{FF2B5EF4-FFF2-40B4-BE49-F238E27FC236}">
                  <a16:creationId xmlns:a16="http://schemas.microsoft.com/office/drawing/2014/main" id="{D25A09CC-D493-42BB-8EFB-9087D375FC5E}"/>
                </a:ext>
              </a:extLst>
            </p:cNvPr>
            <p:cNvSpPr/>
            <p:nvPr/>
          </p:nvSpPr>
          <p:spPr>
            <a:xfrm>
              <a:off x="813464" y="2778108"/>
              <a:ext cx="4576253" cy="495261"/>
            </a:xfrm>
            <a:prstGeom prst="snip2Same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r">
                <a:lnSpc>
                  <a:spcPct val="150000"/>
                </a:lnSpc>
              </a:pPr>
              <a:endParaRPr lang="de-AT" sz="1400" i="1" dirty="0">
                <a:solidFill>
                  <a:schemeClr val="tx1"/>
                </a:solidFill>
              </a:endParaRPr>
            </a:p>
          </p:txBody>
        </p:sp>
        <p:sp>
          <p:nvSpPr>
            <p:cNvPr id="60" name="Textfeld 59">
              <a:extLst>
                <a:ext uri="{FF2B5EF4-FFF2-40B4-BE49-F238E27FC236}">
                  <a16:creationId xmlns:a16="http://schemas.microsoft.com/office/drawing/2014/main" id="{FC8C301A-0180-4484-8353-DB02969C6DF8}"/>
                </a:ext>
              </a:extLst>
            </p:cNvPr>
            <p:cNvSpPr txBox="1"/>
            <p:nvPr/>
          </p:nvSpPr>
          <p:spPr>
            <a:xfrm>
              <a:off x="1163462" y="2759626"/>
              <a:ext cx="4228622" cy="48775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de-AT" sz="1400" dirty="0">
                  <a:solidFill>
                    <a:schemeClr val="tx1"/>
                  </a:solidFill>
                </a:rPr>
                <a:t>Integration Management </a:t>
              </a:r>
              <a:r>
                <a:rPr lang="de-AT" sz="1400" dirty="0" err="1">
                  <a:solidFill>
                    <a:schemeClr val="tx1"/>
                  </a:solidFill>
                </a:rPr>
                <a:t>with</a:t>
              </a:r>
              <a:r>
                <a:rPr lang="de-AT" sz="1400" dirty="0">
                  <a:solidFill>
                    <a:schemeClr val="tx1"/>
                  </a:solidFill>
                </a:rPr>
                <a:t> SAP (nur im WS)</a:t>
              </a:r>
            </a:p>
          </p:txBody>
        </p:sp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D6A3873B-7BF4-4F8C-AF83-06505F37DFE7}"/>
              </a:ext>
            </a:extLst>
          </p:cNvPr>
          <p:cNvGrpSpPr/>
          <p:nvPr/>
        </p:nvGrpSpPr>
        <p:grpSpPr>
          <a:xfrm>
            <a:off x="574601" y="5935739"/>
            <a:ext cx="4917839" cy="421893"/>
            <a:chOff x="813464" y="2778108"/>
            <a:chExt cx="3434495" cy="495261"/>
          </a:xfrm>
        </p:grpSpPr>
        <p:sp>
          <p:nvSpPr>
            <p:cNvPr id="62" name="Ecken des Rechtecks auf der gleichen Seite schneiden 7">
              <a:extLst>
                <a:ext uri="{FF2B5EF4-FFF2-40B4-BE49-F238E27FC236}">
                  <a16:creationId xmlns:a16="http://schemas.microsoft.com/office/drawing/2014/main" id="{5B668394-90CD-4386-AC87-41BE3C9E2AB4}"/>
                </a:ext>
              </a:extLst>
            </p:cNvPr>
            <p:cNvSpPr/>
            <p:nvPr/>
          </p:nvSpPr>
          <p:spPr>
            <a:xfrm>
              <a:off x="813464" y="2778108"/>
              <a:ext cx="3430470" cy="495261"/>
            </a:xfrm>
            <a:prstGeom prst="snip2Same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r">
                <a:lnSpc>
                  <a:spcPct val="150000"/>
                </a:lnSpc>
              </a:pPr>
              <a:endParaRPr lang="de-AT" sz="1400" i="1" dirty="0">
                <a:solidFill>
                  <a:schemeClr val="tx1"/>
                </a:solidFill>
              </a:endParaRPr>
            </a:p>
          </p:txBody>
        </p:sp>
        <p:sp>
          <p:nvSpPr>
            <p:cNvPr id="63" name="Textfeld 62">
              <a:extLst>
                <a:ext uri="{FF2B5EF4-FFF2-40B4-BE49-F238E27FC236}">
                  <a16:creationId xmlns:a16="http://schemas.microsoft.com/office/drawing/2014/main" id="{3BC05A36-D293-4124-B558-08CDBBC659BD}"/>
                </a:ext>
              </a:extLst>
            </p:cNvPr>
            <p:cNvSpPr txBox="1"/>
            <p:nvPr/>
          </p:nvSpPr>
          <p:spPr>
            <a:xfrm>
              <a:off x="1802921" y="2804096"/>
              <a:ext cx="2445038" cy="3719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de-AT" sz="1400" dirty="0">
                  <a:solidFill>
                    <a:schemeClr val="tx1"/>
                  </a:solidFill>
                </a:rPr>
                <a:t>…</a:t>
              </a:r>
              <a:endParaRPr lang="de-AT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A63D0DE5-8889-40F0-81AB-FC1EDAFF1130}"/>
              </a:ext>
            </a:extLst>
          </p:cNvPr>
          <p:cNvGrpSpPr/>
          <p:nvPr/>
        </p:nvGrpSpPr>
        <p:grpSpPr>
          <a:xfrm>
            <a:off x="6137942" y="1514789"/>
            <a:ext cx="4877705" cy="507938"/>
            <a:chOff x="2191067" y="2279972"/>
            <a:chExt cx="4877705" cy="507938"/>
          </a:xfrm>
        </p:grpSpPr>
        <p:grpSp>
          <p:nvGrpSpPr>
            <p:cNvPr id="43" name="Gruppieren 42">
              <a:extLst>
                <a:ext uri="{FF2B5EF4-FFF2-40B4-BE49-F238E27FC236}">
                  <a16:creationId xmlns:a16="http://schemas.microsoft.com/office/drawing/2014/main" id="{14AC4810-3EC7-49FF-B198-73A14E6439EB}"/>
                </a:ext>
              </a:extLst>
            </p:cNvPr>
            <p:cNvGrpSpPr/>
            <p:nvPr/>
          </p:nvGrpSpPr>
          <p:grpSpPr>
            <a:xfrm>
              <a:off x="2191067" y="2279972"/>
              <a:ext cx="4877705" cy="495261"/>
              <a:chOff x="813464" y="2778108"/>
              <a:chExt cx="4572227" cy="495261"/>
            </a:xfrm>
          </p:grpSpPr>
          <p:sp>
            <p:nvSpPr>
              <p:cNvPr id="66" name="Ecken des Rechtecks auf der gleichen Seite schneiden 7">
                <a:extLst>
                  <a:ext uri="{FF2B5EF4-FFF2-40B4-BE49-F238E27FC236}">
                    <a16:creationId xmlns:a16="http://schemas.microsoft.com/office/drawing/2014/main" id="{2CE63C75-F534-4C1F-93D3-E9D344B25052}"/>
                  </a:ext>
                </a:extLst>
              </p:cNvPr>
              <p:cNvSpPr/>
              <p:nvPr/>
            </p:nvSpPr>
            <p:spPr>
              <a:xfrm>
                <a:off x="813464" y="2778108"/>
                <a:ext cx="4572227" cy="495261"/>
              </a:xfrm>
              <a:prstGeom prst="snip2SameRect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r">
                  <a:lnSpc>
                    <a:spcPct val="150000"/>
                  </a:lnSpc>
                </a:pPr>
                <a:endParaRPr lang="de-AT" sz="1400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Textfeld 66">
                <a:extLst>
                  <a:ext uri="{FF2B5EF4-FFF2-40B4-BE49-F238E27FC236}">
                    <a16:creationId xmlns:a16="http://schemas.microsoft.com/office/drawing/2014/main" id="{1BE0B6B9-F7B4-4231-8020-FC81D039F63F}"/>
                  </a:ext>
                </a:extLst>
              </p:cNvPr>
              <p:cNvSpPr txBox="1"/>
              <p:nvPr/>
            </p:nvSpPr>
            <p:spPr>
              <a:xfrm>
                <a:off x="1802921" y="2804096"/>
                <a:ext cx="2445038" cy="371961"/>
              </a:xfrm>
              <a:prstGeom prst="rect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de-AT" sz="1400" b="1" i="1" dirty="0">
                    <a:solidFill>
                      <a:schemeClr val="bg1"/>
                    </a:solidFill>
                  </a:rPr>
                  <a:t>Kurs V (PI)</a:t>
                </a:r>
                <a:endParaRPr lang="de-AT" i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64" name="Grafik 63" descr="Benutzer">
              <a:extLst>
                <a:ext uri="{FF2B5EF4-FFF2-40B4-BE49-F238E27FC236}">
                  <a16:creationId xmlns:a16="http://schemas.microsoft.com/office/drawing/2014/main" id="{FBCEFBA0-CCA0-4235-BE50-20678527BA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95936" y="2289064"/>
              <a:ext cx="495261" cy="495261"/>
            </a:xfrm>
            <a:prstGeom prst="rect">
              <a:avLst/>
            </a:prstGeom>
          </p:spPr>
        </p:pic>
        <p:pic>
          <p:nvPicPr>
            <p:cNvPr id="65" name="Grafik 64" descr="Benutzer">
              <a:extLst>
                <a:ext uri="{FF2B5EF4-FFF2-40B4-BE49-F238E27FC236}">
                  <a16:creationId xmlns:a16="http://schemas.microsoft.com/office/drawing/2014/main" id="{B1F65FB4-6E4D-4CCD-B0B5-124184AB36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86352" y="2292649"/>
              <a:ext cx="495261" cy="495261"/>
            </a:xfrm>
            <a:prstGeom prst="rect">
              <a:avLst/>
            </a:prstGeom>
          </p:spPr>
        </p:pic>
      </p:grp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FD98BD57-BE44-4986-966E-C0C74C37E686}"/>
              </a:ext>
            </a:extLst>
          </p:cNvPr>
          <p:cNvGrpSpPr/>
          <p:nvPr/>
        </p:nvGrpSpPr>
        <p:grpSpPr>
          <a:xfrm>
            <a:off x="6158009" y="2214209"/>
            <a:ext cx="4877705" cy="437636"/>
            <a:chOff x="813464" y="2778108"/>
            <a:chExt cx="4572227" cy="513742"/>
          </a:xfrm>
        </p:grpSpPr>
        <p:sp>
          <p:nvSpPr>
            <p:cNvPr id="72" name="Ecken des Rechtecks auf der gleichen Seite schneiden 7">
              <a:extLst>
                <a:ext uri="{FF2B5EF4-FFF2-40B4-BE49-F238E27FC236}">
                  <a16:creationId xmlns:a16="http://schemas.microsoft.com/office/drawing/2014/main" id="{0AB4C8AA-5B15-4739-8061-9DECBE98A47B}"/>
                </a:ext>
              </a:extLst>
            </p:cNvPr>
            <p:cNvSpPr/>
            <p:nvPr/>
          </p:nvSpPr>
          <p:spPr>
            <a:xfrm>
              <a:off x="813464" y="2778108"/>
              <a:ext cx="4572227" cy="495261"/>
            </a:xfrm>
            <a:prstGeom prst="snip2Same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r">
                <a:lnSpc>
                  <a:spcPct val="150000"/>
                </a:lnSpc>
              </a:pPr>
              <a:endParaRPr lang="de-AT" sz="1400" i="1" dirty="0">
                <a:solidFill>
                  <a:schemeClr val="tx1"/>
                </a:solidFill>
              </a:endParaRPr>
            </a:p>
          </p:txBody>
        </p:sp>
        <p:sp>
          <p:nvSpPr>
            <p:cNvPr id="73" name="Textfeld 72">
              <a:extLst>
                <a:ext uri="{FF2B5EF4-FFF2-40B4-BE49-F238E27FC236}">
                  <a16:creationId xmlns:a16="http://schemas.microsoft.com/office/drawing/2014/main" id="{8EFA7B9E-0125-42D8-A942-AA6D39502E86}"/>
                </a:ext>
              </a:extLst>
            </p:cNvPr>
            <p:cNvSpPr txBox="1"/>
            <p:nvPr/>
          </p:nvSpPr>
          <p:spPr>
            <a:xfrm>
              <a:off x="1210233" y="2804096"/>
              <a:ext cx="3037726" cy="48775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de-AT" sz="1400" dirty="0">
                  <a:solidFill>
                    <a:schemeClr val="tx1"/>
                  </a:solidFill>
                </a:rPr>
                <a:t>Lean </a:t>
              </a:r>
              <a:r>
                <a:rPr lang="de-AT" sz="1400" dirty="0" err="1">
                  <a:solidFill>
                    <a:schemeClr val="tx1"/>
                  </a:solidFill>
                </a:rPr>
                <a:t>Production</a:t>
              </a:r>
              <a:endParaRPr lang="de-AT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33407A12-421F-49D3-B686-913B3FC24834}"/>
              </a:ext>
            </a:extLst>
          </p:cNvPr>
          <p:cNvGrpSpPr/>
          <p:nvPr/>
        </p:nvGrpSpPr>
        <p:grpSpPr>
          <a:xfrm>
            <a:off x="6162303" y="2834464"/>
            <a:ext cx="4869117" cy="437636"/>
            <a:chOff x="813464" y="2778108"/>
            <a:chExt cx="4564177" cy="513742"/>
          </a:xfrm>
        </p:grpSpPr>
        <p:sp>
          <p:nvSpPr>
            <p:cNvPr id="75" name="Ecken des Rechtecks auf der gleichen Seite schneiden 7">
              <a:extLst>
                <a:ext uri="{FF2B5EF4-FFF2-40B4-BE49-F238E27FC236}">
                  <a16:creationId xmlns:a16="http://schemas.microsoft.com/office/drawing/2014/main" id="{8CCFAFD7-A8FB-479F-812B-00FAB57CB6ED}"/>
                </a:ext>
              </a:extLst>
            </p:cNvPr>
            <p:cNvSpPr/>
            <p:nvPr/>
          </p:nvSpPr>
          <p:spPr>
            <a:xfrm>
              <a:off x="813464" y="2778108"/>
              <a:ext cx="4564177" cy="495261"/>
            </a:xfrm>
            <a:prstGeom prst="snip2Same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r">
                <a:lnSpc>
                  <a:spcPct val="150000"/>
                </a:lnSpc>
              </a:pPr>
              <a:endParaRPr lang="de-AT" sz="1400" i="1" dirty="0">
                <a:solidFill>
                  <a:schemeClr val="tx1"/>
                </a:solidFill>
              </a:endParaRPr>
            </a:p>
          </p:txBody>
        </p:sp>
        <p:sp>
          <p:nvSpPr>
            <p:cNvPr id="76" name="Textfeld 75">
              <a:extLst>
                <a:ext uri="{FF2B5EF4-FFF2-40B4-BE49-F238E27FC236}">
                  <a16:creationId xmlns:a16="http://schemas.microsoft.com/office/drawing/2014/main" id="{200FAFAE-BDB4-4119-8DA4-C8615CDB5770}"/>
                </a:ext>
              </a:extLst>
            </p:cNvPr>
            <p:cNvSpPr txBox="1"/>
            <p:nvPr/>
          </p:nvSpPr>
          <p:spPr>
            <a:xfrm>
              <a:off x="1206208" y="2804096"/>
              <a:ext cx="4171433" cy="48775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de-AT" sz="1400" dirty="0" err="1">
                  <a:solidFill>
                    <a:schemeClr val="tx1"/>
                  </a:solidFill>
                </a:rPr>
                <a:t>Sustainable</a:t>
              </a:r>
              <a:r>
                <a:rPr lang="de-AT" sz="1400" dirty="0">
                  <a:solidFill>
                    <a:schemeClr val="tx1"/>
                  </a:solidFill>
                </a:rPr>
                <a:t> </a:t>
              </a:r>
              <a:r>
                <a:rPr lang="de-AT" sz="1400" dirty="0" err="1">
                  <a:solidFill>
                    <a:schemeClr val="tx1"/>
                  </a:solidFill>
                </a:rPr>
                <a:t>Operations</a:t>
              </a:r>
              <a:endParaRPr lang="de-AT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1FD7842B-7F49-4758-80DC-E57C915CA64F}"/>
              </a:ext>
            </a:extLst>
          </p:cNvPr>
          <p:cNvGrpSpPr/>
          <p:nvPr/>
        </p:nvGrpSpPr>
        <p:grpSpPr>
          <a:xfrm>
            <a:off x="6158009" y="3454719"/>
            <a:ext cx="4877705" cy="437636"/>
            <a:chOff x="813464" y="2778108"/>
            <a:chExt cx="4572227" cy="513742"/>
          </a:xfrm>
        </p:grpSpPr>
        <p:sp>
          <p:nvSpPr>
            <p:cNvPr id="78" name="Ecken des Rechtecks auf der gleichen Seite schneiden 7">
              <a:extLst>
                <a:ext uri="{FF2B5EF4-FFF2-40B4-BE49-F238E27FC236}">
                  <a16:creationId xmlns:a16="http://schemas.microsoft.com/office/drawing/2014/main" id="{1F1A8A56-3933-426B-9A99-9BD1C4C78088}"/>
                </a:ext>
              </a:extLst>
            </p:cNvPr>
            <p:cNvSpPr/>
            <p:nvPr/>
          </p:nvSpPr>
          <p:spPr>
            <a:xfrm>
              <a:off x="813464" y="2778108"/>
              <a:ext cx="4572227" cy="495261"/>
            </a:xfrm>
            <a:prstGeom prst="snip2Same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r">
                <a:lnSpc>
                  <a:spcPct val="150000"/>
                </a:lnSpc>
              </a:pPr>
              <a:endParaRPr lang="de-AT" sz="1400" i="1" dirty="0">
                <a:solidFill>
                  <a:schemeClr val="tx1"/>
                </a:solidFill>
              </a:endParaRPr>
            </a:p>
          </p:txBody>
        </p:sp>
        <p:sp>
          <p:nvSpPr>
            <p:cNvPr id="79" name="Textfeld 78">
              <a:extLst>
                <a:ext uri="{FF2B5EF4-FFF2-40B4-BE49-F238E27FC236}">
                  <a16:creationId xmlns:a16="http://schemas.microsoft.com/office/drawing/2014/main" id="{BF1E487D-61FC-4848-8CF9-3EC72C682CC0}"/>
                </a:ext>
              </a:extLst>
            </p:cNvPr>
            <p:cNvSpPr txBox="1"/>
            <p:nvPr/>
          </p:nvSpPr>
          <p:spPr>
            <a:xfrm>
              <a:off x="1210233" y="2804096"/>
              <a:ext cx="3546421" cy="48775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de-AT" sz="1400" dirty="0">
                  <a:solidFill>
                    <a:schemeClr val="tx1"/>
                  </a:solidFill>
                </a:rPr>
                <a:t>Global </a:t>
              </a:r>
              <a:r>
                <a:rPr lang="de-AT" sz="1400" dirty="0" err="1">
                  <a:solidFill>
                    <a:schemeClr val="tx1"/>
                  </a:solidFill>
                </a:rPr>
                <a:t>Responsible</a:t>
              </a:r>
              <a:r>
                <a:rPr lang="de-AT" sz="1400" dirty="0">
                  <a:solidFill>
                    <a:schemeClr val="tx1"/>
                  </a:solidFill>
                </a:rPr>
                <a:t> </a:t>
              </a:r>
              <a:r>
                <a:rPr lang="de-AT" sz="1400" dirty="0" err="1">
                  <a:solidFill>
                    <a:schemeClr val="tx1"/>
                  </a:solidFill>
                </a:rPr>
                <a:t>Purchasing</a:t>
              </a:r>
              <a:endParaRPr lang="de-AT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77F51CAF-4F96-46ED-9F3F-DD102F09A1A5}"/>
              </a:ext>
            </a:extLst>
          </p:cNvPr>
          <p:cNvGrpSpPr/>
          <p:nvPr/>
        </p:nvGrpSpPr>
        <p:grpSpPr>
          <a:xfrm>
            <a:off x="6140823" y="4074974"/>
            <a:ext cx="4912076" cy="437636"/>
            <a:chOff x="813464" y="2778108"/>
            <a:chExt cx="4572227" cy="513742"/>
          </a:xfrm>
          <a:solidFill>
            <a:srgbClr val="D4ECBA"/>
          </a:solidFill>
        </p:grpSpPr>
        <p:sp>
          <p:nvSpPr>
            <p:cNvPr id="81" name="Ecken des Rechtecks auf der gleichen Seite schneiden 7">
              <a:extLst>
                <a:ext uri="{FF2B5EF4-FFF2-40B4-BE49-F238E27FC236}">
                  <a16:creationId xmlns:a16="http://schemas.microsoft.com/office/drawing/2014/main" id="{E05CC94E-7B6F-4980-AF33-76B7B8FB785A}"/>
                </a:ext>
              </a:extLst>
            </p:cNvPr>
            <p:cNvSpPr/>
            <p:nvPr/>
          </p:nvSpPr>
          <p:spPr>
            <a:xfrm>
              <a:off x="813464" y="2778108"/>
              <a:ext cx="4572227" cy="495261"/>
            </a:xfrm>
            <a:prstGeom prst="snip2SameRect">
              <a:avLst/>
            </a:prstGeom>
            <a:noFill/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r">
                <a:lnSpc>
                  <a:spcPct val="150000"/>
                </a:lnSpc>
              </a:pPr>
              <a:endParaRPr lang="de-AT" sz="1400" i="1" dirty="0">
                <a:solidFill>
                  <a:schemeClr val="tx1"/>
                </a:solidFill>
              </a:endParaRPr>
            </a:p>
          </p:txBody>
        </p:sp>
        <p:sp>
          <p:nvSpPr>
            <p:cNvPr id="82" name="Textfeld 81">
              <a:extLst>
                <a:ext uri="{FF2B5EF4-FFF2-40B4-BE49-F238E27FC236}">
                  <a16:creationId xmlns:a16="http://schemas.microsoft.com/office/drawing/2014/main" id="{A77C5A2B-E161-47A7-9BAD-E62E6F54B37D}"/>
                </a:ext>
              </a:extLst>
            </p:cNvPr>
            <p:cNvSpPr txBox="1"/>
            <p:nvPr/>
          </p:nvSpPr>
          <p:spPr>
            <a:xfrm>
              <a:off x="1223454" y="2804096"/>
              <a:ext cx="3928783" cy="48775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de-AT" sz="1400" dirty="0">
                  <a:solidFill>
                    <a:schemeClr val="tx1"/>
                  </a:solidFill>
                </a:rPr>
                <a:t>Business Modelling and Data Analytics 2</a:t>
              </a:r>
              <a:endParaRPr lang="de-AT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0F1ABB2E-8EA2-4533-A1EE-982082201B7F}"/>
              </a:ext>
            </a:extLst>
          </p:cNvPr>
          <p:cNvGrpSpPr/>
          <p:nvPr/>
        </p:nvGrpSpPr>
        <p:grpSpPr>
          <a:xfrm>
            <a:off x="6138676" y="4695229"/>
            <a:ext cx="4916370" cy="437636"/>
            <a:chOff x="813464" y="2778108"/>
            <a:chExt cx="4576253" cy="513742"/>
          </a:xfrm>
          <a:solidFill>
            <a:srgbClr val="D4ECBA"/>
          </a:solidFill>
        </p:grpSpPr>
        <p:sp>
          <p:nvSpPr>
            <p:cNvPr id="84" name="Ecken des Rechtecks auf der gleichen Seite schneiden 7">
              <a:extLst>
                <a:ext uri="{FF2B5EF4-FFF2-40B4-BE49-F238E27FC236}">
                  <a16:creationId xmlns:a16="http://schemas.microsoft.com/office/drawing/2014/main" id="{1732B613-A455-4A21-88F7-4CE85589C36F}"/>
                </a:ext>
              </a:extLst>
            </p:cNvPr>
            <p:cNvSpPr/>
            <p:nvPr/>
          </p:nvSpPr>
          <p:spPr>
            <a:xfrm>
              <a:off x="813464" y="2778108"/>
              <a:ext cx="4576253" cy="495261"/>
            </a:xfrm>
            <a:prstGeom prst="snip2SameRect">
              <a:avLst/>
            </a:prstGeom>
            <a:noFill/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r">
                <a:lnSpc>
                  <a:spcPct val="150000"/>
                </a:lnSpc>
              </a:pPr>
              <a:endParaRPr lang="de-AT" sz="1400" i="1" dirty="0">
                <a:solidFill>
                  <a:schemeClr val="tx1"/>
                </a:solidFill>
              </a:endParaRPr>
            </a:p>
          </p:txBody>
        </p:sp>
        <p:sp>
          <p:nvSpPr>
            <p:cNvPr id="85" name="Textfeld 84">
              <a:extLst>
                <a:ext uri="{FF2B5EF4-FFF2-40B4-BE49-F238E27FC236}">
                  <a16:creationId xmlns:a16="http://schemas.microsoft.com/office/drawing/2014/main" id="{0AA751DD-48B7-456E-864D-03D57F6BE853}"/>
                </a:ext>
              </a:extLst>
            </p:cNvPr>
            <p:cNvSpPr txBox="1"/>
            <p:nvPr/>
          </p:nvSpPr>
          <p:spPr>
            <a:xfrm>
              <a:off x="1225455" y="2804096"/>
              <a:ext cx="4142271" cy="48775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de-AT" sz="1400" dirty="0">
                  <a:solidFill>
                    <a:schemeClr val="tx1"/>
                  </a:solidFill>
                </a:rPr>
                <a:t>Implementation Project </a:t>
              </a:r>
              <a:r>
                <a:rPr lang="de-AT" sz="1400" dirty="0" err="1">
                  <a:solidFill>
                    <a:schemeClr val="tx1"/>
                  </a:solidFill>
                </a:rPr>
                <a:t>with</a:t>
              </a:r>
              <a:r>
                <a:rPr lang="de-AT" sz="1400" dirty="0">
                  <a:solidFill>
                    <a:schemeClr val="tx1"/>
                  </a:solidFill>
                </a:rPr>
                <a:t> SAP (nur im WS)</a:t>
              </a:r>
              <a:endParaRPr lang="de-AT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ECE3AD40-ADA1-4233-9EC1-DBA2F4F25357}"/>
              </a:ext>
            </a:extLst>
          </p:cNvPr>
          <p:cNvGrpSpPr/>
          <p:nvPr/>
        </p:nvGrpSpPr>
        <p:grpSpPr>
          <a:xfrm>
            <a:off x="6158009" y="5935738"/>
            <a:ext cx="4917839" cy="421893"/>
            <a:chOff x="813464" y="2778108"/>
            <a:chExt cx="3434495" cy="495261"/>
          </a:xfrm>
        </p:grpSpPr>
        <p:sp>
          <p:nvSpPr>
            <p:cNvPr id="87" name="Ecken des Rechtecks auf der gleichen Seite schneiden 7">
              <a:extLst>
                <a:ext uri="{FF2B5EF4-FFF2-40B4-BE49-F238E27FC236}">
                  <a16:creationId xmlns:a16="http://schemas.microsoft.com/office/drawing/2014/main" id="{A576D018-F838-44CE-842B-76177DB56C89}"/>
                </a:ext>
              </a:extLst>
            </p:cNvPr>
            <p:cNvSpPr/>
            <p:nvPr/>
          </p:nvSpPr>
          <p:spPr>
            <a:xfrm>
              <a:off x="813464" y="2778108"/>
              <a:ext cx="3430470" cy="495261"/>
            </a:xfrm>
            <a:prstGeom prst="snip2Same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r">
                <a:lnSpc>
                  <a:spcPct val="150000"/>
                </a:lnSpc>
              </a:pPr>
              <a:endParaRPr lang="de-AT" sz="1400" i="1" dirty="0">
                <a:solidFill>
                  <a:schemeClr val="tx1"/>
                </a:solidFill>
              </a:endParaRPr>
            </a:p>
          </p:txBody>
        </p:sp>
        <p:sp>
          <p:nvSpPr>
            <p:cNvPr id="88" name="Textfeld 87">
              <a:extLst>
                <a:ext uri="{FF2B5EF4-FFF2-40B4-BE49-F238E27FC236}">
                  <a16:creationId xmlns:a16="http://schemas.microsoft.com/office/drawing/2014/main" id="{483A5E73-5474-4E54-86B3-F3E37FDBCFBF}"/>
                </a:ext>
              </a:extLst>
            </p:cNvPr>
            <p:cNvSpPr txBox="1"/>
            <p:nvPr/>
          </p:nvSpPr>
          <p:spPr>
            <a:xfrm>
              <a:off x="1802921" y="2804096"/>
              <a:ext cx="2445038" cy="3719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de-AT" sz="1400" dirty="0">
                  <a:solidFill>
                    <a:schemeClr val="tx1"/>
                  </a:solidFill>
                </a:rPr>
                <a:t>…</a:t>
              </a:r>
              <a:endParaRPr lang="de-AT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0F1ABB2E-8EA2-4533-A1EE-982082201B7F}"/>
              </a:ext>
            </a:extLst>
          </p:cNvPr>
          <p:cNvGrpSpPr/>
          <p:nvPr/>
        </p:nvGrpSpPr>
        <p:grpSpPr>
          <a:xfrm>
            <a:off x="6145883" y="5315484"/>
            <a:ext cx="4916370" cy="473928"/>
            <a:chOff x="813464" y="2778108"/>
            <a:chExt cx="4576253" cy="556345"/>
          </a:xfrm>
          <a:solidFill>
            <a:srgbClr val="D4ECBA"/>
          </a:solidFill>
        </p:grpSpPr>
        <p:sp>
          <p:nvSpPr>
            <p:cNvPr id="69" name="Ecken des Rechtecks auf der gleichen Seite schneiden 7">
              <a:extLst>
                <a:ext uri="{FF2B5EF4-FFF2-40B4-BE49-F238E27FC236}">
                  <a16:creationId xmlns:a16="http://schemas.microsoft.com/office/drawing/2014/main" id="{1732B613-A455-4A21-88F7-4CE85589C36F}"/>
                </a:ext>
              </a:extLst>
            </p:cNvPr>
            <p:cNvSpPr/>
            <p:nvPr/>
          </p:nvSpPr>
          <p:spPr>
            <a:xfrm>
              <a:off x="813464" y="2778108"/>
              <a:ext cx="4576253" cy="495261"/>
            </a:xfrm>
            <a:prstGeom prst="snip2SameRect">
              <a:avLst/>
            </a:prstGeom>
            <a:noFill/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r">
                <a:lnSpc>
                  <a:spcPct val="150000"/>
                </a:lnSpc>
              </a:pPr>
              <a:endParaRPr lang="de-AT" sz="1400" i="1" dirty="0">
                <a:solidFill>
                  <a:schemeClr val="tx1"/>
                </a:solidFill>
              </a:endParaRPr>
            </a:p>
          </p:txBody>
        </p:sp>
        <p:sp>
          <p:nvSpPr>
            <p:cNvPr id="70" name="Textfeld 69">
              <a:extLst>
                <a:ext uri="{FF2B5EF4-FFF2-40B4-BE49-F238E27FC236}">
                  <a16:creationId xmlns:a16="http://schemas.microsoft.com/office/drawing/2014/main" id="{0AA751DD-48B7-456E-864D-03D57F6BE853}"/>
                </a:ext>
              </a:extLst>
            </p:cNvPr>
            <p:cNvSpPr txBox="1"/>
            <p:nvPr/>
          </p:nvSpPr>
          <p:spPr>
            <a:xfrm>
              <a:off x="1225455" y="2804096"/>
              <a:ext cx="4142271" cy="53035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de-AT" dirty="0">
                <a:solidFill>
                  <a:schemeClr val="tx1"/>
                </a:solidFill>
              </a:endParaRPr>
            </a:p>
          </p:txBody>
        </p:sp>
      </p:grpSp>
      <p:sp>
        <p:nvSpPr>
          <p:cNvPr id="89" name="Textfeld 88">
            <a:extLst>
              <a:ext uri="{FF2B5EF4-FFF2-40B4-BE49-F238E27FC236}">
                <a16:creationId xmlns:a16="http://schemas.microsoft.com/office/drawing/2014/main" id="{483A5E73-5474-4E54-86B3-F3E37FDBCFBF}"/>
              </a:ext>
            </a:extLst>
          </p:cNvPr>
          <p:cNvSpPr txBox="1"/>
          <p:nvPr/>
        </p:nvSpPr>
        <p:spPr>
          <a:xfrm>
            <a:off x="7572970" y="5372147"/>
            <a:ext cx="3501040" cy="31685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AT" sz="1400" dirty="0">
                <a:solidFill>
                  <a:schemeClr val="tx1"/>
                </a:solidFill>
              </a:rPr>
              <a:t>…</a:t>
            </a:r>
            <a:endParaRPr lang="de-A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346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Aufnahmeverfahren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>
              <a:defRPr/>
            </a:pPr>
            <a:fld id="{B31E37EB-FF2F-4C8E-A373-8B1EAC25CE58}" type="slidenum">
              <a:rPr lang="de-AT">
                <a:solidFill>
                  <a:srgbClr val="000000">
                    <a:tint val="75000"/>
                  </a:srgbClr>
                </a:solidFill>
                <a:latin typeface="Verdana"/>
              </a:rPr>
              <a:pPr defTabSz="1097280">
                <a:defRPr/>
              </a:pPr>
              <a:t>17</a:t>
            </a:fld>
            <a:endParaRPr lang="de-AT">
              <a:solidFill>
                <a:srgbClr val="000000">
                  <a:tint val="75000"/>
                </a:srgbClr>
              </a:solidFill>
              <a:latin typeface="Verdana"/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6464333" y="2987373"/>
            <a:ext cx="4117382" cy="43727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86400" tIns="45715" rIns="86400" bIns="45715" rtlCol="0" anchor="ctr">
            <a:noAutofit/>
          </a:bodyPr>
          <a:lstStyle/>
          <a:p>
            <a:pPr marL="0" indent="0" algn="ctr">
              <a:lnSpc>
                <a:spcPts val="2500"/>
              </a:lnSpc>
              <a:spcAft>
                <a:spcPts val="0"/>
              </a:spcAft>
              <a:buClr>
                <a:srgbClr val="808080"/>
              </a:buClr>
              <a:buNone/>
              <a:tabLst>
                <a:tab pos="338124" algn="l"/>
                <a:tab pos="785782" algn="l"/>
                <a:tab pos="1235026" algn="l"/>
                <a:tab pos="1684271" algn="l"/>
                <a:tab pos="2133515" algn="l"/>
                <a:tab pos="2582760" algn="l"/>
                <a:tab pos="3032004" algn="l"/>
                <a:tab pos="3481249" algn="l"/>
                <a:tab pos="3930493" algn="l"/>
                <a:tab pos="4379738" algn="l"/>
                <a:tab pos="4828982" algn="l"/>
                <a:tab pos="5278226" algn="l"/>
                <a:tab pos="5727470" algn="l"/>
                <a:tab pos="6176716" algn="l"/>
                <a:tab pos="6625960" algn="l"/>
                <a:tab pos="7075205" algn="l"/>
                <a:tab pos="7524449" algn="l"/>
                <a:tab pos="7973694" algn="l"/>
                <a:tab pos="8422938" algn="l"/>
                <a:tab pos="8872183" algn="l"/>
                <a:tab pos="9321427" algn="l"/>
              </a:tabLst>
            </a:pPr>
            <a:r>
              <a:rPr lang="de-AT" sz="1800" b="1" i="1" dirty="0">
                <a:solidFill>
                  <a:srgbClr val="000000"/>
                </a:solidFill>
                <a:cs typeface="Arial" panose="020B0604020202020204" pitchFamily="34" charset="0"/>
              </a:rPr>
              <a:t>Sehr Gut</a:t>
            </a:r>
            <a:r>
              <a:rPr lang="de-AT" sz="18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de-AT" sz="1800" dirty="0">
                <a:solidFill>
                  <a:srgbClr val="000000"/>
                </a:solidFill>
                <a:cs typeface="Arial" panose="020B0604020202020204" pitchFamily="34" charset="0"/>
              </a:rPr>
              <a:t>oder </a:t>
            </a:r>
            <a:r>
              <a:rPr lang="de-AT" sz="1800" b="1" i="1" dirty="0">
                <a:solidFill>
                  <a:srgbClr val="000000"/>
                </a:solidFill>
                <a:cs typeface="Arial" panose="020B0604020202020204" pitchFamily="34" charset="0"/>
              </a:rPr>
              <a:t>Gut</a:t>
            </a:r>
            <a:r>
              <a:rPr lang="de-AT" sz="18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de-AT" sz="1800" dirty="0">
                <a:solidFill>
                  <a:srgbClr val="000000"/>
                </a:solidFill>
                <a:cs typeface="Arial" panose="020B0604020202020204" pitchFamily="34" charset="0"/>
              </a:rPr>
              <a:t>in BLP</a:t>
            </a:r>
          </a:p>
        </p:txBody>
      </p:sp>
      <p:sp>
        <p:nvSpPr>
          <p:cNvPr id="10" name="Rechteck 4"/>
          <p:cNvSpPr/>
          <p:nvPr/>
        </p:nvSpPr>
        <p:spPr>
          <a:xfrm>
            <a:off x="6464333" y="2201275"/>
            <a:ext cx="4117382" cy="63642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20040" lvl="1" algn="ctr" defTabSz="1097280">
              <a:lnSpc>
                <a:spcPts val="2500"/>
              </a:lnSpc>
              <a:buClr>
                <a:srgbClr val="808080"/>
              </a:buClr>
              <a:tabLst>
                <a:tab pos="338124" algn="l"/>
                <a:tab pos="785782" algn="l"/>
                <a:tab pos="1235026" algn="l"/>
                <a:tab pos="1684271" algn="l"/>
                <a:tab pos="2133515" algn="l"/>
                <a:tab pos="2582760" algn="l"/>
                <a:tab pos="3032004" algn="l"/>
                <a:tab pos="3481249" algn="l"/>
                <a:tab pos="3930493" algn="l"/>
                <a:tab pos="4379738" algn="l"/>
                <a:tab pos="4828982" algn="l"/>
                <a:tab pos="5278226" algn="l"/>
                <a:tab pos="5727470" algn="l"/>
                <a:tab pos="6176716" algn="l"/>
                <a:tab pos="6625960" algn="l"/>
                <a:tab pos="7075205" algn="l"/>
                <a:tab pos="7524449" algn="l"/>
                <a:tab pos="7973694" algn="l"/>
                <a:tab pos="8422938" algn="l"/>
                <a:tab pos="8872183" algn="l"/>
                <a:tab pos="9321427" algn="l"/>
              </a:tabLst>
            </a:pPr>
            <a:r>
              <a:rPr lang="de-AT" sz="1920" b="1" dirty="0">
                <a:solidFill>
                  <a:srgbClr val="FFFFFF"/>
                </a:solidFill>
                <a:latin typeface="Arial" charset="0"/>
                <a:cs typeface="Arial" charset="0"/>
                <a:sym typeface="Wingdings" pitchFamily="2" charset="2"/>
              </a:rPr>
              <a:t>Fixplätze </a:t>
            </a:r>
          </a:p>
          <a:p>
            <a:pPr marL="320040" lvl="1" algn="ctr" defTabSz="1097280">
              <a:buClr>
                <a:srgbClr val="808080"/>
              </a:buClr>
              <a:tabLst>
                <a:tab pos="338124" algn="l"/>
                <a:tab pos="785782" algn="l"/>
                <a:tab pos="1235026" algn="l"/>
                <a:tab pos="1684271" algn="l"/>
                <a:tab pos="2133515" algn="l"/>
                <a:tab pos="2582760" algn="l"/>
                <a:tab pos="3032004" algn="l"/>
                <a:tab pos="3481249" algn="l"/>
                <a:tab pos="3930493" algn="l"/>
                <a:tab pos="4379738" algn="l"/>
                <a:tab pos="4828982" algn="l"/>
                <a:tab pos="5278226" algn="l"/>
                <a:tab pos="5727470" algn="l"/>
                <a:tab pos="6176716" algn="l"/>
                <a:tab pos="6625960" algn="l"/>
                <a:tab pos="7075205" algn="l"/>
                <a:tab pos="7524449" algn="l"/>
                <a:tab pos="7973694" algn="l"/>
                <a:tab pos="8422938" algn="l"/>
                <a:tab pos="8872183" algn="l"/>
                <a:tab pos="9321427" algn="l"/>
              </a:tabLst>
            </a:pPr>
            <a:r>
              <a:rPr lang="de-AT" sz="1200" i="1" dirty="0">
                <a:solidFill>
                  <a:srgbClr val="FFFFFF"/>
                </a:solidFill>
                <a:latin typeface="Arial" charset="0"/>
                <a:cs typeface="Arial" charset="0"/>
                <a:sym typeface="Wingdings" pitchFamily="2" charset="2"/>
              </a:rPr>
              <a:t>(maximal 20)</a:t>
            </a:r>
          </a:p>
        </p:txBody>
      </p:sp>
      <p:sp>
        <p:nvSpPr>
          <p:cNvPr id="8" name="Rechteck 4">
            <a:extLst>
              <a:ext uri="{FF2B5EF4-FFF2-40B4-BE49-F238E27FC236}">
                <a16:creationId xmlns:a16="http://schemas.microsoft.com/office/drawing/2014/main" id="{19DF67E3-0475-4C05-8D91-94E65DFFC0C2}"/>
              </a:ext>
            </a:extLst>
          </p:cNvPr>
          <p:cNvSpPr/>
          <p:nvPr/>
        </p:nvSpPr>
        <p:spPr>
          <a:xfrm>
            <a:off x="1285131" y="1559803"/>
            <a:ext cx="9621738" cy="491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20040" lvl="1" algn="ctr" defTabSz="1097280">
              <a:lnSpc>
                <a:spcPts val="2500"/>
              </a:lnSpc>
              <a:buClr>
                <a:srgbClr val="808080"/>
              </a:buClr>
              <a:tabLst>
                <a:tab pos="338124" algn="l"/>
                <a:tab pos="785782" algn="l"/>
                <a:tab pos="1235026" algn="l"/>
                <a:tab pos="1684271" algn="l"/>
                <a:tab pos="2133515" algn="l"/>
                <a:tab pos="2582760" algn="l"/>
                <a:tab pos="3032004" algn="l"/>
                <a:tab pos="3481249" algn="l"/>
                <a:tab pos="3930493" algn="l"/>
                <a:tab pos="4379738" algn="l"/>
                <a:tab pos="4828982" algn="l"/>
                <a:tab pos="5278226" algn="l"/>
                <a:tab pos="5727470" algn="l"/>
                <a:tab pos="6176716" algn="l"/>
                <a:tab pos="6625960" algn="l"/>
                <a:tab pos="7075205" algn="l"/>
                <a:tab pos="7524449" algn="l"/>
                <a:tab pos="7973694" algn="l"/>
                <a:tab pos="8422938" algn="l"/>
                <a:tab pos="8872183" algn="l"/>
                <a:tab pos="9321427" algn="l"/>
              </a:tabLst>
            </a:pPr>
            <a:r>
              <a:rPr lang="de-AT" sz="1920" b="1" dirty="0">
                <a:solidFill>
                  <a:srgbClr val="FFFFFF"/>
                </a:solidFill>
                <a:latin typeface="Arial" charset="0"/>
                <a:cs typeface="Arial" charset="0"/>
                <a:sym typeface="Wingdings" pitchFamily="2" charset="2"/>
              </a:rPr>
              <a:t>90 Studienplätze pro Semester</a:t>
            </a:r>
            <a:endParaRPr lang="de-DE" sz="1920" b="1" dirty="0">
              <a:solidFill>
                <a:srgbClr val="FFFFFF"/>
              </a:solidFill>
              <a:latin typeface="Arial" charset="0"/>
              <a:cs typeface="Arial" charset="0"/>
              <a:sym typeface="Wingdings" pitchFamily="2" charset="2"/>
            </a:endParaRP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71D9F899-DC21-43C3-9450-9BFE4A4C0B89}"/>
              </a:ext>
            </a:extLst>
          </p:cNvPr>
          <p:cNvSpPr txBox="1">
            <a:spLocks/>
          </p:cNvSpPr>
          <p:nvPr/>
        </p:nvSpPr>
        <p:spPr>
          <a:xfrm>
            <a:off x="6464333" y="3966496"/>
            <a:ext cx="4117382" cy="76307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86400" tIns="45715" rIns="86400" bIns="45715" rtlCol="0" anchor="ctr">
            <a:noAutofit/>
          </a:bodyPr>
          <a:lstStyle>
            <a:lvl1pPr marL="320040" indent="-320040" algn="l" defTabSz="109716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20"/>
              </a:spcAft>
              <a:buClr>
                <a:schemeClr val="accent1"/>
              </a:buClr>
              <a:buFont typeface="Wingdings" charset="2"/>
              <a:buChar char="§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700" indent="-327660" algn="l" defTabSz="109716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80"/>
              </a:spcAft>
              <a:buClr>
                <a:schemeClr val="accent1"/>
              </a:buClr>
              <a:buSzPct val="100000"/>
              <a:buFont typeface="Wingdings" charset="2"/>
              <a:buChar char="§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7266" indent="-327660" algn="l" defTabSz="109716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80"/>
              </a:spcAft>
              <a:buClr>
                <a:schemeClr val="accent1"/>
              </a:buClr>
              <a:buFont typeface="Wingdings" charset="2"/>
              <a:buChar char="§"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9686" indent="-320040" algn="l" defTabSz="109716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80"/>
              </a:spcAft>
              <a:buClr>
                <a:schemeClr val="accent1"/>
              </a:buClr>
              <a:buFont typeface="Wingdings" charset="2"/>
              <a:buChar char="§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9726" indent="-316230" algn="l" defTabSz="109716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80"/>
              </a:spcAft>
              <a:buClr>
                <a:schemeClr val="accent1"/>
              </a:buClr>
              <a:buFont typeface="Wingdings" charset="2"/>
              <a:buChar char="§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212" indent="-274292" algn="l" defTabSz="10971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5795" indent="-274292" algn="l" defTabSz="10971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380" indent="-274292" algn="l" defTabSz="10971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2964" indent="-274292" algn="l" defTabSz="10971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500"/>
              </a:lnSpc>
              <a:spcAft>
                <a:spcPts val="0"/>
              </a:spcAft>
              <a:buClr>
                <a:srgbClr val="808080"/>
              </a:buClr>
              <a:buFont typeface="Wingdings" charset="2"/>
              <a:buNone/>
              <a:tabLst>
                <a:tab pos="338124" algn="l"/>
                <a:tab pos="785782" algn="l"/>
                <a:tab pos="1235026" algn="l"/>
                <a:tab pos="1684271" algn="l"/>
                <a:tab pos="2133515" algn="l"/>
                <a:tab pos="2582760" algn="l"/>
                <a:tab pos="3032004" algn="l"/>
                <a:tab pos="3481249" algn="l"/>
                <a:tab pos="3930493" algn="l"/>
                <a:tab pos="4379738" algn="l"/>
                <a:tab pos="4828982" algn="l"/>
                <a:tab pos="5278226" algn="l"/>
                <a:tab pos="5727470" algn="l"/>
                <a:tab pos="6176716" algn="l"/>
                <a:tab pos="6625960" algn="l"/>
                <a:tab pos="7075205" algn="l"/>
                <a:tab pos="7524449" algn="l"/>
                <a:tab pos="7973694" algn="l"/>
                <a:tab pos="8422938" algn="l"/>
                <a:tab pos="8872183" algn="l"/>
                <a:tab pos="9321427" algn="l"/>
              </a:tabLst>
            </a:pPr>
            <a:r>
              <a:rPr lang="de-AT" sz="1800" dirty="0">
                <a:solidFill>
                  <a:srgbClr val="000000"/>
                </a:solidFill>
                <a:cs typeface="Arial" panose="020B0604020202020204" pitchFamily="34" charset="0"/>
              </a:rPr>
              <a:t>Top 5% im Student Ranking nach Notenschnitt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793E0D-4C16-41AB-9BC4-388995A82155}"/>
              </a:ext>
            </a:extLst>
          </p:cNvPr>
          <p:cNvSpPr txBox="1"/>
          <p:nvPr/>
        </p:nvSpPr>
        <p:spPr>
          <a:xfrm>
            <a:off x="8199057" y="3538943"/>
            <a:ext cx="6479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/>
              <a:t>oder</a:t>
            </a:r>
            <a:endParaRPr lang="de-DE" i="1" dirty="0"/>
          </a:p>
        </p:txBody>
      </p:sp>
      <p:sp>
        <p:nvSpPr>
          <p:cNvPr id="12" name="Rechteck 4">
            <a:extLst>
              <a:ext uri="{FF2B5EF4-FFF2-40B4-BE49-F238E27FC236}">
                <a16:creationId xmlns:a16="http://schemas.microsoft.com/office/drawing/2014/main" id="{B5FEF1FD-0020-4C98-8A2C-CA78CBA26C51}"/>
              </a:ext>
            </a:extLst>
          </p:cNvPr>
          <p:cNvSpPr/>
          <p:nvPr/>
        </p:nvSpPr>
        <p:spPr>
          <a:xfrm>
            <a:off x="1633715" y="2201275"/>
            <a:ext cx="4117382" cy="63642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20040" lvl="1" algn="ctr" defTabSz="1097280">
              <a:lnSpc>
                <a:spcPts val="2500"/>
              </a:lnSpc>
              <a:buClr>
                <a:srgbClr val="808080"/>
              </a:buClr>
              <a:tabLst>
                <a:tab pos="338124" algn="l"/>
                <a:tab pos="785782" algn="l"/>
                <a:tab pos="1235026" algn="l"/>
                <a:tab pos="1684271" algn="l"/>
                <a:tab pos="2133515" algn="l"/>
                <a:tab pos="2582760" algn="l"/>
                <a:tab pos="3032004" algn="l"/>
                <a:tab pos="3481249" algn="l"/>
                <a:tab pos="3930493" algn="l"/>
                <a:tab pos="4379738" algn="l"/>
                <a:tab pos="4828982" algn="l"/>
                <a:tab pos="5278226" algn="l"/>
                <a:tab pos="5727470" algn="l"/>
                <a:tab pos="6176716" algn="l"/>
                <a:tab pos="6625960" algn="l"/>
                <a:tab pos="7075205" algn="l"/>
                <a:tab pos="7524449" algn="l"/>
                <a:tab pos="7973694" algn="l"/>
                <a:tab pos="8422938" algn="l"/>
                <a:tab pos="8872183" algn="l"/>
                <a:tab pos="9321427" algn="l"/>
              </a:tabLst>
            </a:pPr>
            <a:r>
              <a:rPr lang="de-AT" sz="1920" b="1" dirty="0">
                <a:solidFill>
                  <a:srgbClr val="FFFFFF"/>
                </a:solidFill>
                <a:latin typeface="Arial" charset="0"/>
                <a:cs typeface="Arial" charset="0"/>
                <a:sym typeface="Wingdings" pitchFamily="2" charset="2"/>
              </a:rPr>
              <a:t>Ranking nach</a:t>
            </a:r>
            <a:endParaRPr lang="de-DE" sz="1920" b="1" dirty="0">
              <a:solidFill>
                <a:srgbClr val="FFFFFF"/>
              </a:solidFill>
              <a:latin typeface="Arial" charset="0"/>
              <a:cs typeface="Arial" charset="0"/>
              <a:sym typeface="Wingdings" pitchFamily="2" charset="2"/>
            </a:endParaRP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350F5FBB-4DF0-4C88-A8D7-237CFEE92FF3}"/>
              </a:ext>
            </a:extLst>
          </p:cNvPr>
          <p:cNvSpPr txBox="1">
            <a:spLocks/>
          </p:cNvSpPr>
          <p:nvPr/>
        </p:nvSpPr>
        <p:spPr>
          <a:xfrm>
            <a:off x="1633715" y="2987373"/>
            <a:ext cx="4117382" cy="174219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86400" tIns="45715" rIns="86400" bIns="45715" rtlCol="0" anchor="ctr">
            <a:noAutofit/>
          </a:bodyPr>
          <a:lstStyle>
            <a:lvl1pPr marL="320040" indent="-320040" algn="l" defTabSz="109716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20"/>
              </a:spcAft>
              <a:buClr>
                <a:schemeClr val="accent1"/>
              </a:buClr>
              <a:buFont typeface="Wingdings" charset="2"/>
              <a:buChar char="§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700" indent="-327660" algn="l" defTabSz="109716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80"/>
              </a:spcAft>
              <a:buClr>
                <a:schemeClr val="accent1"/>
              </a:buClr>
              <a:buSzPct val="100000"/>
              <a:buFont typeface="Wingdings" charset="2"/>
              <a:buChar char="§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7266" indent="-327660" algn="l" defTabSz="109716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80"/>
              </a:spcAft>
              <a:buClr>
                <a:schemeClr val="accent1"/>
              </a:buClr>
              <a:buFont typeface="Wingdings" charset="2"/>
              <a:buChar char="§"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9686" indent="-320040" algn="l" defTabSz="109716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80"/>
              </a:spcAft>
              <a:buClr>
                <a:schemeClr val="accent1"/>
              </a:buClr>
              <a:buFont typeface="Wingdings" charset="2"/>
              <a:buChar char="§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9726" indent="-316230" algn="l" defTabSz="109716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80"/>
              </a:spcAft>
              <a:buClr>
                <a:schemeClr val="accent1"/>
              </a:buClr>
              <a:buFont typeface="Wingdings" charset="2"/>
              <a:buChar char="§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212" indent="-274292" algn="l" defTabSz="10971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5795" indent="-274292" algn="l" defTabSz="10971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380" indent="-274292" algn="l" defTabSz="10971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2964" indent="-274292" algn="l" defTabSz="10971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500"/>
              </a:lnSpc>
              <a:spcAft>
                <a:spcPts val="0"/>
              </a:spcAft>
              <a:buClr>
                <a:srgbClr val="808080"/>
              </a:buClr>
              <a:tabLst>
                <a:tab pos="338124" algn="l"/>
                <a:tab pos="785782" algn="l"/>
                <a:tab pos="1235026" algn="l"/>
                <a:tab pos="1684271" algn="l"/>
                <a:tab pos="2133515" algn="l"/>
                <a:tab pos="2582760" algn="l"/>
                <a:tab pos="3032004" algn="l"/>
                <a:tab pos="3481249" algn="l"/>
                <a:tab pos="3930493" algn="l"/>
                <a:tab pos="4379738" algn="l"/>
                <a:tab pos="4828982" algn="l"/>
                <a:tab pos="5278226" algn="l"/>
                <a:tab pos="5727470" algn="l"/>
                <a:tab pos="6176716" algn="l"/>
                <a:tab pos="6625960" algn="l"/>
                <a:tab pos="7075205" algn="l"/>
                <a:tab pos="7524449" algn="l"/>
                <a:tab pos="7973694" algn="l"/>
                <a:tab pos="8422938" algn="l"/>
                <a:tab pos="8872183" algn="l"/>
                <a:tab pos="9321427" algn="l"/>
              </a:tabLst>
            </a:pPr>
            <a:r>
              <a:rPr lang="de-AT" sz="1800" dirty="0">
                <a:solidFill>
                  <a:srgbClr val="000000"/>
                </a:solidFill>
                <a:cs typeface="Arial" panose="020B0604020202020204" pitchFamily="34" charset="0"/>
              </a:rPr>
              <a:t>Notenschnitt aller absolvierten WU-ECTS (70%)</a:t>
            </a:r>
          </a:p>
          <a:p>
            <a:pPr>
              <a:lnSpc>
                <a:spcPts val="2500"/>
              </a:lnSpc>
              <a:spcAft>
                <a:spcPts val="0"/>
              </a:spcAft>
              <a:buClr>
                <a:srgbClr val="808080"/>
              </a:buClr>
              <a:tabLst>
                <a:tab pos="338124" algn="l"/>
                <a:tab pos="785782" algn="l"/>
                <a:tab pos="1235026" algn="l"/>
                <a:tab pos="1684271" algn="l"/>
                <a:tab pos="2133515" algn="l"/>
                <a:tab pos="2582760" algn="l"/>
                <a:tab pos="3032004" algn="l"/>
                <a:tab pos="3481249" algn="l"/>
                <a:tab pos="3930493" algn="l"/>
                <a:tab pos="4379738" algn="l"/>
                <a:tab pos="4828982" algn="l"/>
                <a:tab pos="5278226" algn="l"/>
                <a:tab pos="5727470" algn="l"/>
                <a:tab pos="6176716" algn="l"/>
                <a:tab pos="6625960" algn="l"/>
                <a:tab pos="7075205" algn="l"/>
                <a:tab pos="7524449" algn="l"/>
                <a:tab pos="7973694" algn="l"/>
                <a:tab pos="8422938" algn="l"/>
                <a:tab pos="8872183" algn="l"/>
                <a:tab pos="9321427" algn="l"/>
              </a:tabLst>
            </a:pPr>
            <a:endParaRPr lang="de-AT" sz="1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  <a:spcAft>
                <a:spcPts val="0"/>
              </a:spcAft>
              <a:buClr>
                <a:srgbClr val="808080"/>
              </a:buClr>
              <a:tabLst>
                <a:tab pos="338124" algn="l"/>
                <a:tab pos="785782" algn="l"/>
                <a:tab pos="1235026" algn="l"/>
                <a:tab pos="1684271" algn="l"/>
                <a:tab pos="2133515" algn="l"/>
                <a:tab pos="2582760" algn="l"/>
                <a:tab pos="3032004" algn="l"/>
                <a:tab pos="3481249" algn="l"/>
                <a:tab pos="3930493" algn="l"/>
                <a:tab pos="4379738" algn="l"/>
                <a:tab pos="4828982" algn="l"/>
                <a:tab pos="5278226" algn="l"/>
                <a:tab pos="5727470" algn="l"/>
                <a:tab pos="6176716" algn="l"/>
                <a:tab pos="6625960" algn="l"/>
                <a:tab pos="7075205" algn="l"/>
                <a:tab pos="7524449" algn="l"/>
                <a:tab pos="7973694" algn="l"/>
                <a:tab pos="8422938" algn="l"/>
                <a:tab pos="8872183" algn="l"/>
                <a:tab pos="9321427" algn="l"/>
              </a:tabLst>
            </a:pPr>
            <a:r>
              <a:rPr lang="de-AT" sz="1800" dirty="0">
                <a:solidFill>
                  <a:srgbClr val="000000"/>
                </a:solidFill>
                <a:cs typeface="Arial" panose="020B0604020202020204" pitchFamily="34" charset="0"/>
              </a:rPr>
              <a:t>Studiengeschwindigkeit (30%)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F532E0B7-4AA0-4031-87DA-B3257FD5827D}"/>
              </a:ext>
            </a:extLst>
          </p:cNvPr>
          <p:cNvGrpSpPr/>
          <p:nvPr/>
        </p:nvGrpSpPr>
        <p:grpSpPr>
          <a:xfrm>
            <a:off x="3488894" y="5239088"/>
            <a:ext cx="5214212" cy="947805"/>
            <a:chOff x="3681763" y="4897295"/>
            <a:chExt cx="5214212" cy="1103455"/>
          </a:xfrm>
        </p:grpSpPr>
        <p:sp>
          <p:nvSpPr>
            <p:cNvPr id="6" name="Rechteck 5"/>
            <p:cNvSpPr/>
            <p:nvPr/>
          </p:nvSpPr>
          <p:spPr>
            <a:xfrm>
              <a:off x="5618637" y="4897295"/>
              <a:ext cx="3277338" cy="11034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86400" rtlCol="0" anchor="ctr"/>
            <a:lstStyle/>
            <a:p>
              <a:pPr algn="ctr" defTabSz="1097280">
                <a:lnSpc>
                  <a:spcPct val="150000"/>
                </a:lnSpc>
              </a:pPr>
              <a:r>
                <a:rPr lang="de-AT" sz="1680" b="1" dirty="0">
                  <a:solidFill>
                    <a:schemeClr val="tx1"/>
                  </a:solidFill>
                </a:rPr>
                <a:t>01.02.2024 - 11.02.2024</a:t>
              </a:r>
            </a:p>
            <a:p>
              <a:pPr algn="ctr" defTabSz="1097280">
                <a:lnSpc>
                  <a:spcPct val="150000"/>
                </a:lnSpc>
              </a:pPr>
              <a:r>
                <a:rPr lang="de-AT" sz="1320" dirty="0">
                  <a:solidFill>
                    <a:schemeClr val="tx1"/>
                  </a:solidFill>
                  <a:latin typeface="Verdana"/>
                </a:rPr>
                <a:t>via VVZ „Einstieg in die SBWL“</a:t>
              </a:r>
              <a:r>
                <a:rPr lang="de-AT" sz="1680" dirty="0">
                  <a:solidFill>
                    <a:schemeClr val="tx1"/>
                  </a:solidFill>
                  <a:latin typeface="Verdana"/>
                </a:rPr>
                <a:t> </a:t>
              </a: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0469FA1D-8DE8-4336-ADB0-DF2BD36DE076}"/>
                </a:ext>
              </a:extLst>
            </p:cNvPr>
            <p:cNvSpPr/>
            <p:nvPr/>
          </p:nvSpPr>
          <p:spPr>
            <a:xfrm>
              <a:off x="3681763" y="4897295"/>
              <a:ext cx="1936874" cy="1103455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86400" rtlCol="0" anchor="ctr"/>
            <a:lstStyle/>
            <a:p>
              <a:pPr algn="ctr" defTabSz="1097280">
                <a:lnSpc>
                  <a:spcPct val="150000"/>
                </a:lnSpc>
              </a:pPr>
              <a:r>
                <a:rPr lang="de-AT" sz="2160" b="1" dirty="0">
                  <a:solidFill>
                    <a:srgbClr val="FFFFFF"/>
                  </a:solidFill>
                  <a:latin typeface="Verdana"/>
                </a:rPr>
                <a:t>Anmeldung</a:t>
              </a:r>
              <a:endParaRPr lang="de-AT" sz="2160" dirty="0">
                <a:solidFill>
                  <a:srgbClr val="FFFFFF"/>
                </a:solidFill>
                <a:latin typeface="Verdana"/>
              </a:endParaRPr>
            </a:p>
          </p:txBody>
        </p:sp>
      </p:grpSp>
      <p:sp>
        <p:nvSpPr>
          <p:cNvPr id="7" name="Rechteck 6"/>
          <p:cNvSpPr/>
          <p:nvPr/>
        </p:nvSpPr>
        <p:spPr>
          <a:xfrm>
            <a:off x="1702082" y="6405512"/>
            <a:ext cx="86981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hlinkClick r:id="rId3"/>
              </a:rPr>
              <a:t>https://www.wu.ac.at/prodman/studyguide/testseite-1/sbwl-produktionsmanagement/aufnahmeverfahren/</a:t>
            </a:r>
            <a:r>
              <a:rPr lang="de-DE" sz="12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2574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 was </a:t>
            </a:r>
            <a:r>
              <a:rPr lang="en-US" dirty="0" err="1"/>
              <a:t>noch</a:t>
            </a:r>
            <a:r>
              <a:rPr lang="en-US" dirty="0"/>
              <a:t>…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64022" y="1357652"/>
            <a:ext cx="9251977" cy="2753053"/>
          </a:xfrm>
        </p:spPr>
        <p:txBody>
          <a:bodyPr>
            <a:normAutofit/>
          </a:bodyPr>
          <a:lstStyle/>
          <a:p>
            <a:pPr marL="338124" indent="-338124">
              <a:spcBef>
                <a:spcPts val="500"/>
              </a:spcBef>
              <a:buClr>
                <a:srgbClr val="808080"/>
              </a:buClr>
              <a:buNone/>
              <a:tabLst>
                <a:tab pos="338124" algn="l"/>
                <a:tab pos="785782" algn="l"/>
                <a:tab pos="1235026" algn="l"/>
                <a:tab pos="1684271" algn="l"/>
                <a:tab pos="2133515" algn="l"/>
                <a:tab pos="2582760" algn="l"/>
                <a:tab pos="3032004" algn="l"/>
                <a:tab pos="3481249" algn="l"/>
                <a:tab pos="3930493" algn="l"/>
                <a:tab pos="4379738" algn="l"/>
                <a:tab pos="4828982" algn="l"/>
                <a:tab pos="5278226" algn="l"/>
                <a:tab pos="5727470" algn="l"/>
                <a:tab pos="6176716" algn="l"/>
                <a:tab pos="6625960" algn="l"/>
                <a:tab pos="7075205" algn="l"/>
                <a:tab pos="7524449" algn="l"/>
                <a:tab pos="7973694" algn="l"/>
                <a:tab pos="8422938" algn="l"/>
                <a:tab pos="8872183" algn="l"/>
                <a:tab pos="9321427" algn="l"/>
              </a:tabLst>
            </a:pPr>
            <a:r>
              <a:rPr lang="de-AT" sz="1800" b="1" dirty="0">
                <a:solidFill>
                  <a:srgbClr val="000000"/>
                </a:solidFill>
                <a:latin typeface="Arial" charset="0"/>
              </a:rPr>
              <a:t>Praxisorientierte Seminare, Bachelor- und Masterarbeiten, Workshops</a:t>
            </a:r>
          </a:p>
          <a:p>
            <a:pPr marL="338124" indent="-338124">
              <a:lnSpc>
                <a:spcPct val="120000"/>
              </a:lnSpc>
              <a:spcBef>
                <a:spcPts val="450"/>
              </a:spcBef>
              <a:buClr>
                <a:srgbClr val="808080"/>
              </a:buClr>
              <a:buNone/>
              <a:tabLst>
                <a:tab pos="338124" algn="l"/>
                <a:tab pos="785782" algn="l"/>
                <a:tab pos="1235026" algn="l"/>
                <a:tab pos="1684271" algn="l"/>
                <a:tab pos="2133515" algn="l"/>
                <a:tab pos="2582760" algn="l"/>
                <a:tab pos="3032004" algn="l"/>
                <a:tab pos="3481249" algn="l"/>
                <a:tab pos="3930493" algn="l"/>
                <a:tab pos="4379738" algn="l"/>
                <a:tab pos="4828982" algn="l"/>
                <a:tab pos="5278226" algn="l"/>
                <a:tab pos="5727470" algn="l"/>
                <a:tab pos="6176716" algn="l"/>
                <a:tab pos="6625960" algn="l"/>
                <a:tab pos="7075205" algn="l"/>
                <a:tab pos="7524449" algn="l"/>
                <a:tab pos="7973694" algn="l"/>
                <a:tab pos="8422938" algn="l"/>
                <a:tab pos="8872183" algn="l"/>
                <a:tab pos="9321427" algn="l"/>
              </a:tabLst>
            </a:pPr>
            <a:r>
              <a:rPr lang="de-AT" sz="2640" dirty="0">
                <a:solidFill>
                  <a:srgbClr val="000000"/>
                </a:solidFill>
                <a:latin typeface="Arial" charset="0"/>
              </a:rPr>
              <a:t>	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>
              <a:defRPr/>
            </a:pPr>
            <a:fld id="{EAA65771-3324-4D0A-B268-BDE2C0AB7D93}" type="slidenum">
              <a:rPr lang="de-AT">
                <a:solidFill>
                  <a:srgbClr val="000000">
                    <a:tint val="75000"/>
                  </a:srgbClr>
                </a:solidFill>
                <a:latin typeface="Verdana"/>
              </a:rPr>
              <a:pPr defTabSz="1097280">
                <a:defRPr/>
              </a:pPr>
              <a:t>18</a:t>
            </a:fld>
            <a:endParaRPr lang="de-AT">
              <a:solidFill>
                <a:srgbClr val="000000">
                  <a:tint val="75000"/>
                </a:srgbClr>
              </a:solidFill>
              <a:latin typeface="Verdana"/>
            </a:endParaRPr>
          </a:p>
        </p:txBody>
      </p:sp>
      <p:pic>
        <p:nvPicPr>
          <p:cNvPr id="1026" name="Picture 2" descr="INVERTO, A BCG Company als Arbeitgeber | XING Unternehmen">
            <a:extLst>
              <a:ext uri="{FF2B5EF4-FFF2-40B4-BE49-F238E27FC236}">
                <a16:creationId xmlns:a16="http://schemas.microsoft.com/office/drawing/2014/main" id="{FF399C9D-7691-4DFE-992C-440DE6ED38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97" b="27164"/>
          <a:stretch/>
        </p:blipFill>
        <p:spPr bwMode="auto">
          <a:xfrm>
            <a:off x="2319369" y="3472432"/>
            <a:ext cx="3396778" cy="142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53B72026-9403-41A0-B492-0610CA8F7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29" y="1799979"/>
            <a:ext cx="1412540" cy="162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DB808F96-F9CA-4D22-A1E4-A2FEF5C1A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078" y="2216428"/>
            <a:ext cx="3729638" cy="101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55457352-C059-48A5-AC66-DB8EC3E16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255" y="5348872"/>
            <a:ext cx="2926745" cy="49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B9D7B36E-7E86-438B-8D56-D6E0B1A80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883" y="1785791"/>
            <a:ext cx="1813643" cy="128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Logo">
            <a:extLst>
              <a:ext uri="{FF2B5EF4-FFF2-40B4-BE49-F238E27FC236}">
                <a16:creationId xmlns:a16="http://schemas.microsoft.com/office/drawing/2014/main" id="{856E4D71-FC20-470C-AA09-1585A4FEB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312" y="2614275"/>
            <a:ext cx="1842079" cy="81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58983469-556D-4238-AC06-123B065B43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83"/>
          <a:stretch/>
        </p:blipFill>
        <p:spPr bwMode="auto">
          <a:xfrm>
            <a:off x="9713386" y="3696679"/>
            <a:ext cx="1919612" cy="120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>
            <a:extLst>
              <a:ext uri="{FF2B5EF4-FFF2-40B4-BE49-F238E27FC236}">
                <a16:creationId xmlns:a16="http://schemas.microsoft.com/office/drawing/2014/main" id="{A380BF67-49B8-49E4-884A-B3C26E1FA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814" y="5030261"/>
            <a:ext cx="2900069" cy="12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>
            <a:extLst>
              <a:ext uri="{FF2B5EF4-FFF2-40B4-BE49-F238E27FC236}">
                <a16:creationId xmlns:a16="http://schemas.microsoft.com/office/drawing/2014/main" id="{F0714C2F-C25B-444E-BD0A-F887B0819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29" y="5474271"/>
            <a:ext cx="1694090" cy="66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>
            <a:extLst>
              <a:ext uri="{FF2B5EF4-FFF2-40B4-BE49-F238E27FC236}">
                <a16:creationId xmlns:a16="http://schemas.microsoft.com/office/drawing/2014/main" id="{DF641506-EFF7-4796-902B-B7B88A3CC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557" y="3513455"/>
            <a:ext cx="3687366" cy="119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E1000561-A7D8-44FB-A9FE-F8D722B12EC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94"/>
          <a:stretch/>
        </p:blipFill>
        <p:spPr>
          <a:xfrm>
            <a:off x="527038" y="3701587"/>
            <a:ext cx="1612599" cy="102908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496004B-28E7-4E0F-A80B-7D463018E52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697" y="5076833"/>
            <a:ext cx="1700658" cy="892076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A35D86A8-95A3-4CD7-B9CB-C9E80DE902C0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896" y="1804262"/>
            <a:ext cx="1746820" cy="91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841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A5F85F9-37C0-44F1-B6A7-FF372CCC4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C40E-DBBE-4E2D-9EEC-FBF0DA0E9179}" type="slidenum">
              <a:rPr lang="en-GB" smtClean="0"/>
              <a:t>19</a:t>
            </a:fld>
            <a:endParaRPr lang="en-GB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821976D-FBC3-4C66-A067-273BD9A89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 was </a:t>
            </a:r>
            <a:r>
              <a:rPr lang="en-US" dirty="0" err="1"/>
              <a:t>noch</a:t>
            </a:r>
            <a:r>
              <a:rPr lang="en-US" dirty="0"/>
              <a:t>…</a:t>
            </a:r>
            <a:endParaRPr lang="de-AT" dirty="0"/>
          </a:p>
        </p:txBody>
      </p:sp>
      <p:pic>
        <p:nvPicPr>
          <p:cNvPr id="5" name="Picture 2" descr="INVERTO, A BCG Company als Arbeitgeber | XING Unternehmen">
            <a:extLst>
              <a:ext uri="{FF2B5EF4-FFF2-40B4-BE49-F238E27FC236}">
                <a16:creationId xmlns:a16="http://schemas.microsoft.com/office/drawing/2014/main" id="{12B85F67-E673-4299-9453-6CEAB8D2A4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97" b="27164"/>
          <a:stretch/>
        </p:blipFill>
        <p:spPr bwMode="auto">
          <a:xfrm>
            <a:off x="411378" y="2084333"/>
            <a:ext cx="2110457" cy="88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9678E53-B021-49AD-B4DA-EA1F643C0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064" y="2703733"/>
            <a:ext cx="858264" cy="98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3C20BA3F-6B1A-4409-9154-F18A1AF5C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616" y="5072970"/>
            <a:ext cx="2879822" cy="7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520C4C20-83FD-452F-87D9-6ABFA2F11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4" y="4710991"/>
            <a:ext cx="2174295" cy="36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55DF6D-2B86-4F2A-81C5-4FB2F1E40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593" y="2360698"/>
            <a:ext cx="1150448" cy="81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Logo">
            <a:extLst>
              <a:ext uri="{FF2B5EF4-FFF2-40B4-BE49-F238E27FC236}">
                <a16:creationId xmlns:a16="http://schemas.microsoft.com/office/drawing/2014/main" id="{921A8295-D75F-482F-9299-BCED1F2FE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04" y="4771118"/>
            <a:ext cx="1368491" cy="60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>
            <a:extLst>
              <a:ext uri="{FF2B5EF4-FFF2-40B4-BE49-F238E27FC236}">
                <a16:creationId xmlns:a16="http://schemas.microsoft.com/office/drawing/2014/main" id="{712912A1-B487-4559-A915-B308C3DB4E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83"/>
          <a:stretch/>
        </p:blipFill>
        <p:spPr bwMode="auto">
          <a:xfrm>
            <a:off x="9996838" y="2095462"/>
            <a:ext cx="1482219" cy="93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A30B23F3-A62A-4EFD-993C-99ACCB722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342" y="4662023"/>
            <a:ext cx="2239274" cy="99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>
            <a:extLst>
              <a:ext uri="{FF2B5EF4-FFF2-40B4-BE49-F238E27FC236}">
                <a16:creationId xmlns:a16="http://schemas.microsoft.com/office/drawing/2014/main" id="{409F363A-FB24-46A1-9729-83095F42E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796" y="3082767"/>
            <a:ext cx="1308083" cy="51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8">
            <a:extLst>
              <a:ext uri="{FF2B5EF4-FFF2-40B4-BE49-F238E27FC236}">
                <a16:creationId xmlns:a16="http://schemas.microsoft.com/office/drawing/2014/main" id="{010D4363-1964-41EE-AF95-A501654C2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503" y="5157462"/>
            <a:ext cx="2739365" cy="8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D0DACB2-DEFD-4783-8622-A87FED0D6E0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94"/>
          <a:stretch/>
        </p:blipFill>
        <p:spPr>
          <a:xfrm>
            <a:off x="6915189" y="2015666"/>
            <a:ext cx="1245161" cy="794605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5943333-8E8D-4ECA-934B-E3F7134F064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410" y="2029969"/>
            <a:ext cx="1313154" cy="688812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9F5D1F80-6991-4599-A98D-761CC56A9E7C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616" y="2984704"/>
            <a:ext cx="1348799" cy="708828"/>
          </a:xfrm>
          <a:prstGeom prst="rect">
            <a:avLst/>
          </a:prstGeom>
        </p:spPr>
      </p:pic>
      <p:sp>
        <p:nvSpPr>
          <p:cNvPr id="24" name="Rechteck: abgerundete Ecken 23">
            <a:extLst>
              <a:ext uri="{FF2B5EF4-FFF2-40B4-BE49-F238E27FC236}">
                <a16:creationId xmlns:a16="http://schemas.microsoft.com/office/drawing/2014/main" id="{BDE9C36A-7653-4C5D-A9AB-9001725EC1A0}"/>
              </a:ext>
            </a:extLst>
          </p:cNvPr>
          <p:cNvSpPr/>
          <p:nvPr/>
        </p:nvSpPr>
        <p:spPr>
          <a:xfrm>
            <a:off x="255181" y="1638569"/>
            <a:ext cx="4944140" cy="227421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CBFA78BE-6229-4BD9-82A2-27CFD497DFBC}"/>
              </a:ext>
            </a:extLst>
          </p:cNvPr>
          <p:cNvSpPr/>
          <p:nvPr/>
        </p:nvSpPr>
        <p:spPr>
          <a:xfrm>
            <a:off x="745519" y="1451989"/>
            <a:ext cx="3963463" cy="4496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/>
              <a:t>Sustainability</a:t>
            </a:r>
            <a:r>
              <a:rPr lang="de-AT" dirty="0"/>
              <a:t> / Beschaffung</a:t>
            </a:r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85AC0664-58D3-43F5-949D-C5F5F46A0DFC}"/>
              </a:ext>
            </a:extLst>
          </p:cNvPr>
          <p:cNvGrpSpPr/>
          <p:nvPr/>
        </p:nvGrpSpPr>
        <p:grpSpPr>
          <a:xfrm>
            <a:off x="255181" y="4059685"/>
            <a:ext cx="4944140" cy="2209981"/>
            <a:chOff x="1330887" y="4037628"/>
            <a:chExt cx="4944140" cy="2209981"/>
          </a:xfrm>
        </p:grpSpPr>
        <p:sp>
          <p:nvSpPr>
            <p:cNvPr id="25" name="Rechteck: abgerundete Ecken 24">
              <a:extLst>
                <a:ext uri="{FF2B5EF4-FFF2-40B4-BE49-F238E27FC236}">
                  <a16:creationId xmlns:a16="http://schemas.microsoft.com/office/drawing/2014/main" id="{0B3B07AE-1BB6-4868-815F-4658D17F0526}"/>
                </a:ext>
              </a:extLst>
            </p:cNvPr>
            <p:cNvSpPr/>
            <p:nvPr/>
          </p:nvSpPr>
          <p:spPr>
            <a:xfrm>
              <a:off x="1330887" y="4224209"/>
              <a:ext cx="4944140" cy="20234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6" name="Rechteck: abgerundete Ecken 25">
              <a:extLst>
                <a:ext uri="{FF2B5EF4-FFF2-40B4-BE49-F238E27FC236}">
                  <a16:creationId xmlns:a16="http://schemas.microsoft.com/office/drawing/2014/main" id="{A74FE1F2-470D-4C6B-AFD6-D7DCAF6EDF4E}"/>
                </a:ext>
              </a:extLst>
            </p:cNvPr>
            <p:cNvSpPr/>
            <p:nvPr/>
          </p:nvSpPr>
          <p:spPr>
            <a:xfrm>
              <a:off x="1821225" y="4037628"/>
              <a:ext cx="3963463" cy="44960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/>
                <a:t>Produktionsplanung</a:t>
              </a:r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31E07880-1587-4F8C-A863-A667569B128B}"/>
              </a:ext>
            </a:extLst>
          </p:cNvPr>
          <p:cNvGrpSpPr/>
          <p:nvPr/>
        </p:nvGrpSpPr>
        <p:grpSpPr>
          <a:xfrm>
            <a:off x="6261059" y="1471359"/>
            <a:ext cx="5675759" cy="2378738"/>
            <a:chOff x="3569143" y="2599155"/>
            <a:chExt cx="4642084" cy="2209980"/>
          </a:xfrm>
        </p:grpSpPr>
        <p:sp>
          <p:nvSpPr>
            <p:cNvPr id="28" name="Rechteck: abgerundete Ecken 27">
              <a:extLst>
                <a:ext uri="{FF2B5EF4-FFF2-40B4-BE49-F238E27FC236}">
                  <a16:creationId xmlns:a16="http://schemas.microsoft.com/office/drawing/2014/main" id="{942329D7-5121-4836-929A-FD766DF87631}"/>
                </a:ext>
              </a:extLst>
            </p:cNvPr>
            <p:cNvSpPr/>
            <p:nvPr/>
          </p:nvSpPr>
          <p:spPr>
            <a:xfrm>
              <a:off x="3569143" y="2785735"/>
              <a:ext cx="4642084" cy="20234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9" name="Rechteck: abgerundete Ecken 28">
              <a:extLst>
                <a:ext uri="{FF2B5EF4-FFF2-40B4-BE49-F238E27FC236}">
                  <a16:creationId xmlns:a16="http://schemas.microsoft.com/office/drawing/2014/main" id="{19752B5E-F9E5-4158-8DDB-93F48C6C81A2}"/>
                </a:ext>
              </a:extLst>
            </p:cNvPr>
            <p:cNvSpPr/>
            <p:nvPr/>
          </p:nvSpPr>
          <p:spPr>
            <a:xfrm>
              <a:off x="3879176" y="2599155"/>
              <a:ext cx="3963463" cy="35807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/>
                <a:t>Industrie 4.0 &amp; Digitale Transformation</a:t>
              </a:r>
            </a:p>
          </p:txBody>
        </p: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DA74B425-C1F0-4BBA-A768-BBB2BE07AC2E}"/>
              </a:ext>
            </a:extLst>
          </p:cNvPr>
          <p:cNvGrpSpPr/>
          <p:nvPr/>
        </p:nvGrpSpPr>
        <p:grpSpPr>
          <a:xfrm>
            <a:off x="6236252" y="4050925"/>
            <a:ext cx="5700566" cy="2209981"/>
            <a:chOff x="3267087" y="2599154"/>
            <a:chExt cx="5700566" cy="2209981"/>
          </a:xfrm>
        </p:grpSpPr>
        <p:sp>
          <p:nvSpPr>
            <p:cNvPr id="32" name="Rechteck: abgerundete Ecken 31">
              <a:extLst>
                <a:ext uri="{FF2B5EF4-FFF2-40B4-BE49-F238E27FC236}">
                  <a16:creationId xmlns:a16="http://schemas.microsoft.com/office/drawing/2014/main" id="{94B4E8F8-9F8D-482E-A53A-2CC986E68DA3}"/>
                </a:ext>
              </a:extLst>
            </p:cNvPr>
            <p:cNvSpPr/>
            <p:nvPr/>
          </p:nvSpPr>
          <p:spPr>
            <a:xfrm>
              <a:off x="3267087" y="2785735"/>
              <a:ext cx="5700566" cy="20234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Rechteck: abgerundete Ecken 32">
              <a:extLst>
                <a:ext uri="{FF2B5EF4-FFF2-40B4-BE49-F238E27FC236}">
                  <a16:creationId xmlns:a16="http://schemas.microsoft.com/office/drawing/2014/main" id="{ACA99C30-D5E5-4482-9E57-ADB7C58FDB96}"/>
                </a:ext>
              </a:extLst>
            </p:cNvPr>
            <p:cNvSpPr/>
            <p:nvPr/>
          </p:nvSpPr>
          <p:spPr>
            <a:xfrm>
              <a:off x="3757425" y="2599154"/>
              <a:ext cx="3963463" cy="44960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/>
                <a:t>Demand Management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0332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Institut für Produktionsmanagement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3B44EAC-2AF5-433C-9D16-2ADB6E310C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1" r="12053"/>
          <a:stretch/>
        </p:blipFill>
        <p:spPr bwMode="auto">
          <a:xfrm>
            <a:off x="1036768" y="1627799"/>
            <a:ext cx="1240933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61B2563-2485-4243-9859-A1C0D9FE39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4" r="14414" b="23078"/>
          <a:stretch/>
        </p:blipFill>
        <p:spPr bwMode="auto">
          <a:xfrm>
            <a:off x="3776809" y="1627799"/>
            <a:ext cx="1240934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7CD7D908-2573-4C44-9C3F-839486E03C83}"/>
              </a:ext>
            </a:extLst>
          </p:cNvPr>
          <p:cNvSpPr/>
          <p:nvPr/>
        </p:nvSpPr>
        <p:spPr>
          <a:xfrm>
            <a:off x="287215" y="3358447"/>
            <a:ext cx="274004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Prof. Gerald Reiner</a:t>
            </a:r>
          </a:p>
          <a:p>
            <a:pPr algn="ctr"/>
            <a:r>
              <a:rPr lang="de-DE" sz="1200" i="1" dirty="0">
                <a:solidFill>
                  <a:schemeClr val="tx1"/>
                </a:solidFill>
              </a:rPr>
              <a:t>Institutsvorstand</a:t>
            </a:r>
            <a:endParaRPr lang="de-DE" sz="1600" i="1" dirty="0">
              <a:solidFill>
                <a:schemeClr val="tx1"/>
              </a:solidFill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0272F0B9-147B-41BF-934B-C1BDC614A708}"/>
              </a:ext>
            </a:extLst>
          </p:cNvPr>
          <p:cNvSpPr/>
          <p:nvPr/>
        </p:nvSpPr>
        <p:spPr>
          <a:xfrm>
            <a:off x="3027256" y="3358447"/>
            <a:ext cx="2740041" cy="11315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Prof. Alfred Taudes</a:t>
            </a:r>
          </a:p>
          <a:p>
            <a:pPr algn="ctr"/>
            <a:r>
              <a:rPr lang="de-DE" sz="1200" i="1" dirty="0">
                <a:solidFill>
                  <a:schemeClr val="tx1"/>
                </a:solidFill>
              </a:rPr>
              <a:t>Vorstand des Forschungsinstituts für </a:t>
            </a:r>
            <a:r>
              <a:rPr lang="de-DE" sz="1200" i="1" dirty="0" err="1">
                <a:solidFill>
                  <a:schemeClr val="tx1"/>
                </a:solidFill>
              </a:rPr>
              <a:t>Kryptoökonomie</a:t>
            </a:r>
            <a:endParaRPr lang="de-DE" sz="1200" i="1" dirty="0">
              <a:solidFill>
                <a:schemeClr val="tx1"/>
              </a:solidFill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7CB1AFFD-62FF-4E30-8F42-107783E7DDE6}"/>
              </a:ext>
            </a:extLst>
          </p:cNvPr>
          <p:cNvSpPr/>
          <p:nvPr/>
        </p:nvSpPr>
        <p:spPr>
          <a:xfrm>
            <a:off x="3045727" y="5958071"/>
            <a:ext cx="274004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Dr. </a:t>
            </a:r>
            <a:r>
              <a:rPr lang="de-DE" sz="1600">
                <a:solidFill>
                  <a:schemeClr val="tx1"/>
                </a:solidFill>
              </a:rPr>
              <a:t>Roman Polt</a:t>
            </a:r>
            <a:endParaRPr lang="de-DE" sz="1600" dirty="0">
              <a:solidFill>
                <a:schemeClr val="tx1"/>
              </a:solidFill>
            </a:endParaRPr>
          </a:p>
          <a:p>
            <a:pPr algn="ctr"/>
            <a:r>
              <a:rPr lang="de-DE" sz="1200" i="1" dirty="0">
                <a:solidFill>
                  <a:schemeClr val="tx1"/>
                </a:solidFill>
              </a:rPr>
              <a:t>Senior </a:t>
            </a:r>
            <a:r>
              <a:rPr lang="de-DE" sz="1200" i="1" dirty="0" err="1">
                <a:solidFill>
                  <a:schemeClr val="tx1"/>
                </a:solidFill>
              </a:rPr>
              <a:t>Lecturer</a:t>
            </a:r>
            <a:endParaRPr lang="de-DE" sz="1200" i="1" dirty="0">
              <a:solidFill>
                <a:schemeClr val="tx1"/>
              </a:solidFill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A9DBEC3-B7F0-4EA7-AD2B-076C1B8ADE2A}"/>
              </a:ext>
            </a:extLst>
          </p:cNvPr>
          <p:cNvSpPr/>
          <p:nvPr/>
        </p:nvSpPr>
        <p:spPr>
          <a:xfrm>
            <a:off x="6311052" y="1582340"/>
            <a:ext cx="533815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000000"/>
                </a:solidFill>
              </a:rPr>
              <a:t>Institut für Produktionsmanagement</a:t>
            </a:r>
          </a:p>
          <a:p>
            <a:r>
              <a:rPr lang="de-DE" dirty="0">
                <a:solidFill>
                  <a:srgbClr val="323232"/>
                </a:solidFill>
              </a:rPr>
              <a:t>Gebäude D2, Eingang C, 2. Stock </a:t>
            </a:r>
          </a:p>
          <a:p>
            <a:r>
              <a:rPr lang="de-DE" dirty="0">
                <a:solidFill>
                  <a:srgbClr val="323232"/>
                </a:solidFill>
              </a:rPr>
              <a:t>(Front Office)</a:t>
            </a:r>
            <a:br>
              <a:rPr lang="de-DE" dirty="0">
                <a:solidFill>
                  <a:srgbClr val="323232"/>
                </a:solidFill>
              </a:rPr>
            </a:br>
            <a:r>
              <a:rPr lang="de-DE" dirty="0">
                <a:solidFill>
                  <a:srgbClr val="323232"/>
                </a:solidFill>
              </a:rPr>
              <a:t>Welthandelsplatz 1</a:t>
            </a:r>
            <a:br>
              <a:rPr lang="de-DE" dirty="0">
                <a:solidFill>
                  <a:srgbClr val="323232"/>
                </a:solidFill>
              </a:rPr>
            </a:br>
            <a:r>
              <a:rPr lang="de-DE" dirty="0">
                <a:solidFill>
                  <a:srgbClr val="323232"/>
                </a:solidFill>
              </a:rPr>
              <a:t>1020 Vienna</a:t>
            </a:r>
          </a:p>
          <a:p>
            <a:endParaRPr lang="de-DE" b="1" dirty="0">
              <a:solidFill>
                <a:srgbClr val="323232"/>
              </a:solidFill>
            </a:endParaRPr>
          </a:p>
          <a:p>
            <a:r>
              <a:rPr lang="de-DE" b="1" dirty="0">
                <a:solidFill>
                  <a:srgbClr val="323232"/>
                </a:solidFill>
              </a:rPr>
              <a:t>Front Office</a:t>
            </a:r>
            <a:br>
              <a:rPr lang="de-DE" dirty="0">
                <a:solidFill>
                  <a:srgbClr val="323232"/>
                </a:solidFill>
              </a:rPr>
            </a:br>
            <a:r>
              <a:rPr lang="de-DE" dirty="0">
                <a:solidFill>
                  <a:srgbClr val="323232"/>
                </a:solidFill>
              </a:rPr>
              <a:t>       </a:t>
            </a:r>
            <a:r>
              <a:rPr lang="de-DE" i="1" dirty="0">
                <a:solidFill>
                  <a:srgbClr val="323232"/>
                </a:solidFill>
              </a:rPr>
              <a:t>ipm-office@wu.ac.at</a:t>
            </a:r>
            <a:br>
              <a:rPr lang="de-DE" dirty="0">
                <a:solidFill>
                  <a:srgbClr val="323232"/>
                </a:solidFill>
              </a:rPr>
            </a:br>
            <a:r>
              <a:rPr lang="de-DE" dirty="0">
                <a:solidFill>
                  <a:srgbClr val="323232"/>
                </a:solidFill>
              </a:rPr>
              <a:t>       +43 1 31336 4449</a:t>
            </a:r>
          </a:p>
          <a:p>
            <a:endParaRPr lang="de-DE" b="1" dirty="0">
              <a:solidFill>
                <a:srgbClr val="323232"/>
              </a:solidFill>
            </a:endParaRPr>
          </a:p>
          <a:p>
            <a:r>
              <a:rPr lang="de-DE" b="1" dirty="0">
                <a:solidFill>
                  <a:srgbClr val="323232"/>
                </a:solidFill>
              </a:rPr>
              <a:t>Back Office</a:t>
            </a:r>
            <a:br>
              <a:rPr lang="de-DE" dirty="0">
                <a:solidFill>
                  <a:srgbClr val="323232"/>
                </a:solidFill>
              </a:rPr>
            </a:br>
            <a:r>
              <a:rPr lang="de-DE" i="1" dirty="0">
                <a:solidFill>
                  <a:srgbClr val="323232"/>
                </a:solidFill>
              </a:rPr>
              <a:t>       sek-prodman@wu.ac.at</a:t>
            </a:r>
            <a:br>
              <a:rPr lang="de-DE" dirty="0">
                <a:solidFill>
                  <a:srgbClr val="323232"/>
                </a:solidFill>
              </a:rPr>
            </a:br>
            <a:r>
              <a:rPr lang="de-DE" dirty="0">
                <a:solidFill>
                  <a:srgbClr val="323232"/>
                </a:solidFill>
              </a:rPr>
              <a:t>       +43 1 31336 5615</a:t>
            </a:r>
            <a:endParaRPr lang="de-DE" b="0" i="0" dirty="0">
              <a:solidFill>
                <a:srgbClr val="323232"/>
              </a:solidFill>
              <a:effectLst/>
            </a:endParaRPr>
          </a:p>
        </p:txBody>
      </p:sp>
      <p:pic>
        <p:nvPicPr>
          <p:cNvPr id="8" name="Grafik 7" descr="E-Mail">
            <a:extLst>
              <a:ext uri="{FF2B5EF4-FFF2-40B4-BE49-F238E27FC236}">
                <a16:creationId xmlns:a16="http://schemas.microsoft.com/office/drawing/2014/main" id="{86C9B4D2-735F-4871-AF76-94EE56A8CAD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16614" y="3532123"/>
            <a:ext cx="252000" cy="252000"/>
          </a:xfrm>
          <a:prstGeom prst="rect">
            <a:avLst/>
          </a:prstGeom>
        </p:spPr>
      </p:pic>
      <p:pic>
        <p:nvPicPr>
          <p:cNvPr id="10" name="Grafik 9" descr="Telefon">
            <a:extLst>
              <a:ext uri="{FF2B5EF4-FFF2-40B4-BE49-F238E27FC236}">
                <a16:creationId xmlns:a16="http://schemas.microsoft.com/office/drawing/2014/main" id="{8B438BDA-89F6-428D-839F-6B3EA849098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03914" y="3821292"/>
            <a:ext cx="288000" cy="288000"/>
          </a:xfrm>
          <a:prstGeom prst="rect">
            <a:avLst/>
          </a:prstGeom>
        </p:spPr>
      </p:pic>
      <p:pic>
        <p:nvPicPr>
          <p:cNvPr id="24" name="Grafik 23" descr="Telefon">
            <a:extLst>
              <a:ext uri="{FF2B5EF4-FFF2-40B4-BE49-F238E27FC236}">
                <a16:creationId xmlns:a16="http://schemas.microsoft.com/office/drawing/2014/main" id="{B174EAA0-2CA7-40FB-8872-DC3C572D2DC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03914" y="4931314"/>
            <a:ext cx="288000" cy="288000"/>
          </a:xfrm>
          <a:prstGeom prst="rect">
            <a:avLst/>
          </a:prstGeom>
        </p:spPr>
      </p:pic>
      <p:pic>
        <p:nvPicPr>
          <p:cNvPr id="25" name="Grafik 24" descr="E-Mail">
            <a:extLst>
              <a:ext uri="{FF2B5EF4-FFF2-40B4-BE49-F238E27FC236}">
                <a16:creationId xmlns:a16="http://schemas.microsoft.com/office/drawing/2014/main" id="{AAD03728-DA54-41D0-98D2-92A8CB73B5F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16614" y="4644526"/>
            <a:ext cx="252000" cy="252000"/>
          </a:xfrm>
          <a:prstGeom prst="rect">
            <a:avLst/>
          </a:prstGeom>
        </p:spPr>
      </p:pic>
      <p:pic>
        <p:nvPicPr>
          <p:cNvPr id="4" name="Picture 2" descr="Miriam Wilhel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02" y="4227423"/>
            <a:ext cx="1655999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7CD7D908-2573-4C44-9C3F-839486E03C83}"/>
              </a:ext>
            </a:extLst>
          </p:cNvPr>
          <p:cNvSpPr/>
          <p:nvPr/>
        </p:nvSpPr>
        <p:spPr>
          <a:xfrm>
            <a:off x="411905" y="5958071"/>
            <a:ext cx="274004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Prof. Miriam Wilhelm</a:t>
            </a:r>
          </a:p>
          <a:p>
            <a:pPr algn="ctr"/>
            <a:r>
              <a:rPr lang="de-DE" sz="1200" i="1" dirty="0" err="1">
                <a:solidFill>
                  <a:schemeClr val="tx1"/>
                </a:solidFill>
              </a:rPr>
              <a:t>Sustainable</a:t>
            </a:r>
            <a:r>
              <a:rPr lang="de-DE" sz="1200" i="1" dirty="0">
                <a:solidFill>
                  <a:schemeClr val="tx1"/>
                </a:solidFill>
              </a:rPr>
              <a:t> Supply Chain Management</a:t>
            </a:r>
            <a:endParaRPr lang="de-DE" sz="1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132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7C21092-67A0-45B8-9783-5FC12B01A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C40E-DBBE-4E2D-9EEC-FBF0DA0E9179}" type="slidenum">
              <a:rPr lang="en-GB" smtClean="0"/>
              <a:t>20</a:t>
            </a:fld>
            <a:endParaRPr lang="en-GB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9CD8DEF-C60D-4788-B2FC-38558DBFC1E4}"/>
              </a:ext>
            </a:extLst>
          </p:cNvPr>
          <p:cNvSpPr/>
          <p:nvPr/>
        </p:nvSpPr>
        <p:spPr>
          <a:xfrm>
            <a:off x="616543" y="3130134"/>
            <a:ext cx="8070257" cy="3149206"/>
          </a:xfrm>
          <a:prstGeom prst="rect">
            <a:avLst/>
          </a:prstGeom>
          <a:ln w="222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216000" tIns="180000" rIns="72000" bIns="2520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i="1" dirty="0">
                <a:latin typeface="Arial" charset="0"/>
              </a:rPr>
              <a:t>„Mir hat die SBWL sehr geholfen, mich in kurzer Zeit aus einer </a:t>
            </a:r>
            <a:r>
              <a:rPr lang="de-DE" sz="2000" b="1" i="1" dirty="0" err="1">
                <a:latin typeface="Arial" charset="0"/>
              </a:rPr>
              <a:t>Sachbearbeiterposition</a:t>
            </a:r>
            <a:r>
              <a:rPr lang="de-DE" sz="2000" i="1" dirty="0">
                <a:latin typeface="Arial" charset="0"/>
              </a:rPr>
              <a:t> in das </a:t>
            </a:r>
            <a:r>
              <a:rPr lang="de-DE" sz="2000" b="1" i="1" dirty="0">
                <a:latin typeface="Arial" charset="0"/>
              </a:rPr>
              <a:t>Management</a:t>
            </a:r>
            <a:r>
              <a:rPr lang="de-DE" sz="2000" i="1" dirty="0">
                <a:latin typeface="Arial" charset="0"/>
              </a:rPr>
              <a:t> zu entwickeln. </a:t>
            </a:r>
          </a:p>
          <a:p>
            <a:pPr>
              <a:lnSpc>
                <a:spcPct val="150000"/>
              </a:lnSpc>
            </a:pPr>
            <a:endParaRPr lang="de-DE" sz="2000" i="1" dirty="0">
              <a:latin typeface="Arial" charset="0"/>
            </a:endParaRPr>
          </a:p>
          <a:p>
            <a:pPr>
              <a:lnSpc>
                <a:spcPct val="150000"/>
              </a:lnSpc>
            </a:pPr>
            <a:r>
              <a:rPr lang="de-DE" sz="2000" i="1" dirty="0">
                <a:latin typeface="Arial" charset="0"/>
              </a:rPr>
              <a:t>Das in der SBWL erworbene Verständnis für </a:t>
            </a:r>
            <a:r>
              <a:rPr lang="de-DE" sz="2000" b="1" i="1" dirty="0">
                <a:latin typeface="Arial" charset="0"/>
              </a:rPr>
              <a:t>Prozesse, Variabilität, Durchlaufzeiten </a:t>
            </a:r>
            <a:r>
              <a:rPr lang="de-DE" sz="2000" i="1" dirty="0">
                <a:latin typeface="Arial" charset="0"/>
              </a:rPr>
              <a:t>und vieler anderer Aspekte des Produktionsprozesses war dabei essentiell.“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7106768-AF4F-4BE0-A043-85ACE5EB7EF2}"/>
              </a:ext>
            </a:extLst>
          </p:cNvPr>
          <p:cNvSpPr/>
          <p:nvPr/>
        </p:nvSpPr>
        <p:spPr>
          <a:xfrm>
            <a:off x="477638" y="1803111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400" b="1" dirty="0">
                <a:latin typeface="Arial" charset="0"/>
              </a:rPr>
              <a:t>Lars Eberhart</a:t>
            </a:r>
          </a:p>
          <a:p>
            <a:r>
              <a:rPr lang="de-DE" i="1" dirty="0">
                <a:latin typeface="Arial" charset="0"/>
              </a:rPr>
              <a:t>Leiter Spendermanagement und Absolvent der SBWL</a:t>
            </a:r>
            <a:endParaRPr lang="de-DE" i="1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FEEE9F48-F757-4461-A6BA-8019E9B0E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029" y="1556746"/>
            <a:ext cx="4811781" cy="130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7F8E1A20-6335-4000-871A-58F5C5061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44" y="167640"/>
            <a:ext cx="9120000" cy="1084586"/>
          </a:xfrm>
        </p:spPr>
        <p:txBody>
          <a:bodyPr/>
          <a:lstStyle/>
          <a:p>
            <a:r>
              <a:rPr lang="en-US" dirty="0"/>
              <a:t>Und was </a:t>
            </a:r>
            <a:r>
              <a:rPr lang="en-US" dirty="0" err="1"/>
              <a:t>noch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171637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 was </a:t>
            </a:r>
            <a:r>
              <a:rPr lang="en-US" dirty="0" err="1"/>
              <a:t>noch</a:t>
            </a:r>
            <a:r>
              <a:rPr lang="en-US" dirty="0"/>
              <a:t>…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>
              <a:defRPr/>
            </a:pPr>
            <a:fld id="{EAA65771-3324-4D0A-B268-BDE2C0AB7D93}" type="slidenum">
              <a:rPr lang="de-AT">
                <a:solidFill>
                  <a:srgbClr val="000000">
                    <a:tint val="75000"/>
                  </a:srgbClr>
                </a:solidFill>
                <a:latin typeface="Verdana"/>
              </a:rPr>
              <a:pPr defTabSz="1097280">
                <a:defRPr/>
              </a:pPr>
              <a:t>21</a:t>
            </a:fld>
            <a:endParaRPr lang="de-AT">
              <a:solidFill>
                <a:srgbClr val="000000">
                  <a:tint val="75000"/>
                </a:srgbClr>
              </a:solidFill>
              <a:latin typeface="Verdan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5525" y="1470026"/>
            <a:ext cx="4917676" cy="3827715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marL="338124" indent="-338124" defTabSz="1097280">
              <a:spcBef>
                <a:spcPts val="500"/>
              </a:spcBef>
              <a:buClr>
                <a:srgbClr val="808080"/>
              </a:buClr>
              <a:tabLst>
                <a:tab pos="338124" algn="l"/>
                <a:tab pos="785782" algn="l"/>
                <a:tab pos="1235026" algn="l"/>
                <a:tab pos="1684271" algn="l"/>
                <a:tab pos="2133515" algn="l"/>
                <a:tab pos="2582760" algn="l"/>
                <a:tab pos="3032004" algn="l"/>
                <a:tab pos="3481249" algn="l"/>
                <a:tab pos="3930493" algn="l"/>
                <a:tab pos="4379738" algn="l"/>
                <a:tab pos="4828982" algn="l"/>
                <a:tab pos="5278226" algn="l"/>
                <a:tab pos="5727470" algn="l"/>
                <a:tab pos="6176716" algn="l"/>
                <a:tab pos="6625960" algn="l"/>
                <a:tab pos="7075205" algn="l"/>
                <a:tab pos="7524449" algn="l"/>
                <a:tab pos="7973694" algn="l"/>
                <a:tab pos="8422938" algn="l"/>
                <a:tab pos="8872183" algn="l"/>
                <a:tab pos="9321427" algn="l"/>
              </a:tabLst>
            </a:pPr>
            <a:r>
              <a:rPr lang="de-AT" b="1" dirty="0">
                <a:solidFill>
                  <a:srgbClr val="000000"/>
                </a:solidFill>
                <a:latin typeface="Arial" charset="0"/>
              </a:rPr>
              <a:t>Auszeichnungen unserer </a:t>
            </a:r>
            <a:r>
              <a:rPr lang="de-AT" b="1" dirty="0" err="1">
                <a:solidFill>
                  <a:srgbClr val="000000"/>
                </a:solidFill>
                <a:latin typeface="Arial" charset="0"/>
              </a:rPr>
              <a:t>MitarbeiterInnen</a:t>
            </a:r>
            <a:endParaRPr lang="de-AT" b="1" dirty="0">
              <a:solidFill>
                <a:srgbClr val="000000"/>
              </a:solidFill>
              <a:latin typeface="Arial" charset="0"/>
            </a:endParaRPr>
          </a:p>
          <a:p>
            <a:pPr marL="338124" indent="-338124" defTabSz="1097280">
              <a:lnSpc>
                <a:spcPct val="120000"/>
              </a:lnSpc>
              <a:spcBef>
                <a:spcPts val="450"/>
              </a:spcBef>
              <a:buClr>
                <a:srgbClr val="808080"/>
              </a:buClr>
              <a:buFont typeface="Arial" panose="020B0604020202020204" pitchFamily="34" charset="0"/>
              <a:buChar char="•"/>
              <a:tabLst>
                <a:tab pos="338124" algn="l"/>
                <a:tab pos="785782" algn="l"/>
                <a:tab pos="1235026" algn="l"/>
                <a:tab pos="1684271" algn="l"/>
                <a:tab pos="2133515" algn="l"/>
                <a:tab pos="2582760" algn="l"/>
                <a:tab pos="3032004" algn="l"/>
                <a:tab pos="3481249" algn="l"/>
                <a:tab pos="3930493" algn="l"/>
                <a:tab pos="4379738" algn="l"/>
                <a:tab pos="4828982" algn="l"/>
                <a:tab pos="5278226" algn="l"/>
                <a:tab pos="5727470" algn="l"/>
                <a:tab pos="6176716" algn="l"/>
                <a:tab pos="6625960" algn="l"/>
                <a:tab pos="7075205" algn="l"/>
                <a:tab pos="7524449" algn="l"/>
                <a:tab pos="7973694" algn="l"/>
                <a:tab pos="8422938" algn="l"/>
                <a:tab pos="8872183" algn="l"/>
                <a:tab pos="9321427" algn="l"/>
              </a:tabLst>
            </a:pPr>
            <a:r>
              <a:rPr lang="de-AT" sz="1680" dirty="0">
                <a:solidFill>
                  <a:srgbClr val="000000"/>
                </a:solidFill>
                <a:latin typeface="Arial" charset="0"/>
              </a:rPr>
              <a:t>Nominiert für Exzellente Lehre (2020, 2021)</a:t>
            </a:r>
          </a:p>
          <a:p>
            <a:pPr marL="338124" indent="-338124" defTabSz="1097280">
              <a:lnSpc>
                <a:spcPct val="120000"/>
              </a:lnSpc>
              <a:spcBef>
                <a:spcPts val="450"/>
              </a:spcBef>
              <a:buClr>
                <a:srgbClr val="808080"/>
              </a:buClr>
              <a:buFont typeface="Arial" panose="020B0604020202020204" pitchFamily="34" charset="0"/>
              <a:buChar char="•"/>
              <a:tabLst>
                <a:tab pos="338124" algn="l"/>
                <a:tab pos="785782" algn="l"/>
                <a:tab pos="1235026" algn="l"/>
                <a:tab pos="1684271" algn="l"/>
                <a:tab pos="2133515" algn="l"/>
                <a:tab pos="2582760" algn="l"/>
                <a:tab pos="3032004" algn="l"/>
                <a:tab pos="3481249" algn="l"/>
                <a:tab pos="3930493" algn="l"/>
                <a:tab pos="4379738" algn="l"/>
                <a:tab pos="4828982" algn="l"/>
                <a:tab pos="5278226" algn="l"/>
                <a:tab pos="5727470" algn="l"/>
                <a:tab pos="6176716" algn="l"/>
                <a:tab pos="6625960" algn="l"/>
                <a:tab pos="7075205" algn="l"/>
                <a:tab pos="7524449" algn="l"/>
                <a:tab pos="7973694" algn="l"/>
                <a:tab pos="8422938" algn="l"/>
                <a:tab pos="8872183" algn="l"/>
                <a:tab pos="9321427" algn="l"/>
              </a:tabLst>
            </a:pPr>
            <a:r>
              <a:rPr lang="de-AT" sz="1680" dirty="0">
                <a:solidFill>
                  <a:srgbClr val="000000"/>
                </a:solidFill>
                <a:latin typeface="Arial" charset="0"/>
              </a:rPr>
              <a:t>Stephan Koren Preis (2019)  </a:t>
            </a:r>
          </a:p>
          <a:p>
            <a:pPr marL="338124" indent="-338124" defTabSz="1097280">
              <a:lnSpc>
                <a:spcPct val="120000"/>
              </a:lnSpc>
              <a:spcBef>
                <a:spcPts val="450"/>
              </a:spcBef>
              <a:buClr>
                <a:srgbClr val="808080"/>
              </a:buClr>
              <a:buFont typeface="Arial" panose="020B0604020202020204" pitchFamily="34" charset="0"/>
              <a:buChar char="•"/>
              <a:tabLst>
                <a:tab pos="338124" algn="l"/>
                <a:tab pos="785782" algn="l"/>
                <a:tab pos="1235026" algn="l"/>
                <a:tab pos="1684271" algn="l"/>
                <a:tab pos="2133515" algn="l"/>
                <a:tab pos="2582760" algn="l"/>
                <a:tab pos="3032004" algn="l"/>
                <a:tab pos="3481249" algn="l"/>
                <a:tab pos="3930493" algn="l"/>
                <a:tab pos="4379738" algn="l"/>
                <a:tab pos="4828982" algn="l"/>
                <a:tab pos="5278226" algn="l"/>
                <a:tab pos="5727470" algn="l"/>
                <a:tab pos="6176716" algn="l"/>
                <a:tab pos="6625960" algn="l"/>
                <a:tab pos="7075205" algn="l"/>
                <a:tab pos="7524449" algn="l"/>
                <a:tab pos="7973694" algn="l"/>
                <a:tab pos="8422938" algn="l"/>
                <a:tab pos="8872183" algn="l"/>
                <a:tab pos="9321427" algn="l"/>
              </a:tabLst>
            </a:pPr>
            <a:r>
              <a:rPr lang="de-AT" sz="1680" dirty="0">
                <a:solidFill>
                  <a:srgbClr val="000000"/>
                </a:solidFill>
                <a:latin typeface="Arial" charset="0"/>
              </a:rPr>
              <a:t>ISIR Service Award (2018) </a:t>
            </a:r>
          </a:p>
          <a:p>
            <a:pPr marL="338124" indent="-338124" defTabSz="1097280">
              <a:lnSpc>
                <a:spcPct val="120000"/>
              </a:lnSpc>
              <a:spcBef>
                <a:spcPts val="450"/>
              </a:spcBef>
              <a:buClr>
                <a:srgbClr val="808080"/>
              </a:buClr>
              <a:buFont typeface="Arial" panose="020B0604020202020204" pitchFamily="34" charset="0"/>
              <a:buChar char="•"/>
              <a:tabLst>
                <a:tab pos="338124" algn="l"/>
                <a:tab pos="785782" algn="l"/>
                <a:tab pos="1235026" algn="l"/>
                <a:tab pos="1684271" algn="l"/>
                <a:tab pos="2133515" algn="l"/>
                <a:tab pos="2582760" algn="l"/>
                <a:tab pos="3032004" algn="l"/>
                <a:tab pos="3481249" algn="l"/>
                <a:tab pos="3930493" algn="l"/>
                <a:tab pos="4379738" algn="l"/>
                <a:tab pos="4828982" algn="l"/>
                <a:tab pos="5278226" algn="l"/>
                <a:tab pos="5727470" algn="l"/>
                <a:tab pos="6176716" algn="l"/>
                <a:tab pos="6625960" algn="l"/>
                <a:tab pos="7075205" algn="l"/>
                <a:tab pos="7524449" algn="l"/>
                <a:tab pos="7973694" algn="l"/>
                <a:tab pos="8422938" algn="l"/>
                <a:tab pos="8872183" algn="l"/>
                <a:tab pos="9321427" algn="l"/>
              </a:tabLst>
            </a:pPr>
            <a:r>
              <a:rPr lang="de-AT" sz="1680" dirty="0">
                <a:solidFill>
                  <a:srgbClr val="000000"/>
                </a:solidFill>
                <a:latin typeface="Arial" charset="0"/>
              </a:rPr>
              <a:t>Wissenschaftspreis des Landes Niederösterreich (2014)</a:t>
            </a:r>
          </a:p>
          <a:p>
            <a:pPr marL="342900" indent="-342900" defTabSz="1097280">
              <a:lnSpc>
                <a:spcPct val="120000"/>
              </a:lnSpc>
              <a:spcBef>
                <a:spcPts val="450"/>
              </a:spcBef>
              <a:buClr>
                <a:srgbClr val="808080"/>
              </a:buClr>
              <a:buFont typeface="Arial" panose="020B0604020202020204" pitchFamily="34" charset="0"/>
              <a:buChar char="•"/>
              <a:tabLst>
                <a:tab pos="338124" algn="l"/>
                <a:tab pos="785782" algn="l"/>
                <a:tab pos="1235026" algn="l"/>
                <a:tab pos="1684271" algn="l"/>
                <a:tab pos="2133515" algn="l"/>
                <a:tab pos="2582760" algn="l"/>
                <a:tab pos="3032004" algn="l"/>
                <a:tab pos="3481249" algn="l"/>
                <a:tab pos="3930493" algn="l"/>
                <a:tab pos="4379738" algn="l"/>
                <a:tab pos="4828982" algn="l"/>
                <a:tab pos="5278226" algn="l"/>
                <a:tab pos="5727470" algn="l"/>
                <a:tab pos="6176716" algn="l"/>
                <a:tab pos="6625960" algn="l"/>
                <a:tab pos="7075205" algn="l"/>
                <a:tab pos="7524449" algn="l"/>
                <a:tab pos="7973694" algn="l"/>
                <a:tab pos="8422938" algn="l"/>
                <a:tab pos="8872183" algn="l"/>
                <a:tab pos="9321427" algn="l"/>
              </a:tabLst>
            </a:pPr>
            <a:r>
              <a:rPr lang="de-AT" sz="1680" dirty="0">
                <a:solidFill>
                  <a:srgbClr val="000000"/>
                </a:solidFill>
                <a:latin typeface="Arial" charset="0"/>
              </a:rPr>
              <a:t>Bestes betriebswirtschaftliches Paper 2009 (VHB)</a:t>
            </a:r>
            <a:endParaRPr lang="de-AT" sz="1680" b="1" dirty="0">
              <a:solidFill>
                <a:srgbClr val="000000"/>
              </a:solidFill>
              <a:latin typeface="Arial" charset="0"/>
            </a:endParaRPr>
          </a:p>
          <a:p>
            <a:pPr marL="342900" indent="-342900" defTabSz="1097280">
              <a:lnSpc>
                <a:spcPct val="120000"/>
              </a:lnSpc>
              <a:spcBef>
                <a:spcPts val="450"/>
              </a:spcBef>
              <a:buClr>
                <a:srgbClr val="808080"/>
              </a:buClr>
              <a:buFont typeface="Arial" panose="020B0604020202020204" pitchFamily="34" charset="0"/>
              <a:buChar char="•"/>
              <a:tabLst>
                <a:tab pos="338124" algn="l"/>
                <a:tab pos="785782" algn="l"/>
                <a:tab pos="1235026" algn="l"/>
                <a:tab pos="1684271" algn="l"/>
                <a:tab pos="2133515" algn="l"/>
                <a:tab pos="2582760" algn="l"/>
                <a:tab pos="3032004" algn="l"/>
                <a:tab pos="3481249" algn="l"/>
                <a:tab pos="3930493" algn="l"/>
                <a:tab pos="4379738" algn="l"/>
                <a:tab pos="4828982" algn="l"/>
                <a:tab pos="5278226" algn="l"/>
                <a:tab pos="5727470" algn="l"/>
                <a:tab pos="6176716" algn="l"/>
                <a:tab pos="6625960" algn="l"/>
                <a:tab pos="7075205" algn="l"/>
                <a:tab pos="7524449" algn="l"/>
                <a:tab pos="7973694" algn="l"/>
                <a:tab pos="8422938" algn="l"/>
                <a:tab pos="8872183" algn="l"/>
                <a:tab pos="9321427" algn="l"/>
              </a:tabLst>
            </a:pPr>
            <a:r>
              <a:rPr lang="de-AT" sz="1680" dirty="0">
                <a:solidFill>
                  <a:srgbClr val="000000"/>
                </a:solidFill>
                <a:latin typeface="Arial" charset="0"/>
              </a:rPr>
              <a:t>Senator </a:t>
            </a:r>
            <a:r>
              <a:rPr lang="de-AT" sz="1680" dirty="0" err="1">
                <a:solidFill>
                  <a:srgbClr val="000000"/>
                </a:solidFill>
                <a:latin typeface="Arial" charset="0"/>
              </a:rPr>
              <a:t>Wilfling</a:t>
            </a:r>
            <a:r>
              <a:rPr lang="de-AT" sz="168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AT" sz="1680" dirty="0" err="1">
                <a:solidFill>
                  <a:srgbClr val="000000"/>
                </a:solidFill>
                <a:latin typeface="Arial" charset="0"/>
              </a:rPr>
              <a:t>Forschungsföderungspreis</a:t>
            </a:r>
            <a:r>
              <a:rPr lang="de-AT" sz="1680" dirty="0">
                <a:solidFill>
                  <a:srgbClr val="000000"/>
                </a:solidFill>
                <a:latin typeface="Arial" charset="0"/>
              </a:rPr>
              <a:t>, WU Best Paper Award, </a:t>
            </a:r>
            <a:r>
              <a:rPr lang="de-AT" sz="1680" dirty="0" err="1">
                <a:solidFill>
                  <a:srgbClr val="000000"/>
                </a:solidFill>
                <a:latin typeface="Arial" charset="0"/>
              </a:rPr>
              <a:t>Talenta</a:t>
            </a:r>
            <a:r>
              <a:rPr lang="de-AT" sz="1680" dirty="0">
                <a:solidFill>
                  <a:srgbClr val="000000"/>
                </a:solidFill>
                <a:latin typeface="Arial" charset="0"/>
              </a:rPr>
              <a:t>, Festo Fellow, </a:t>
            </a:r>
            <a:r>
              <a:rPr lang="de-AT" sz="1680" dirty="0" err="1">
                <a:solidFill>
                  <a:srgbClr val="000000"/>
                </a:solidFill>
                <a:latin typeface="Arial" charset="0"/>
              </a:rPr>
              <a:t>Houska</a:t>
            </a:r>
            <a:r>
              <a:rPr lang="de-AT" sz="1680" dirty="0">
                <a:solidFill>
                  <a:srgbClr val="000000"/>
                </a:solidFill>
                <a:latin typeface="Arial" charset="0"/>
              </a:rPr>
              <a:t> Preis 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6347141" y="1470026"/>
            <a:ext cx="4898299" cy="3586623"/>
          </a:xfrm>
          <a:prstGeom prst="rect">
            <a:avLst/>
          </a:prstGeom>
          <a:ln w="15875"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marL="338124" indent="-338124" defTabSz="1097280">
              <a:spcBef>
                <a:spcPts val="600"/>
              </a:spcBef>
              <a:spcAft>
                <a:spcPts val="1050"/>
              </a:spcAft>
              <a:buClr>
                <a:srgbClr val="808080"/>
              </a:buClr>
              <a:tabLst>
                <a:tab pos="338124" algn="l"/>
                <a:tab pos="785782" algn="l"/>
                <a:tab pos="1235026" algn="l"/>
                <a:tab pos="1684271" algn="l"/>
                <a:tab pos="2133515" algn="l"/>
                <a:tab pos="2582760" algn="l"/>
                <a:tab pos="3032004" algn="l"/>
                <a:tab pos="3481249" algn="l"/>
                <a:tab pos="3930493" algn="l"/>
                <a:tab pos="4379738" algn="l"/>
                <a:tab pos="4828982" algn="l"/>
                <a:tab pos="5278226" algn="l"/>
                <a:tab pos="5727470" algn="l"/>
                <a:tab pos="6176716" algn="l"/>
                <a:tab pos="6625960" algn="l"/>
                <a:tab pos="7075205" algn="l"/>
                <a:tab pos="7524449" algn="l"/>
                <a:tab pos="7973694" algn="l"/>
                <a:tab pos="8422938" algn="l"/>
                <a:tab pos="8872183" algn="l"/>
                <a:tab pos="9321427" algn="l"/>
              </a:tabLst>
            </a:pPr>
            <a:r>
              <a:rPr lang="de-DE" b="1" dirty="0">
                <a:solidFill>
                  <a:srgbClr val="000000"/>
                </a:solidFill>
                <a:latin typeface="Arial" charset="0"/>
              </a:rPr>
              <a:t>Ergebnisse der </a:t>
            </a:r>
            <a:r>
              <a:rPr lang="de-DE" b="1" dirty="0" err="1">
                <a:solidFill>
                  <a:srgbClr val="000000"/>
                </a:solidFill>
                <a:latin typeface="Arial" charset="0"/>
              </a:rPr>
              <a:t>AbsolventInnenenbefragung</a:t>
            </a:r>
            <a:endParaRPr lang="de-DE" b="1" dirty="0">
              <a:solidFill>
                <a:srgbClr val="000000"/>
              </a:solidFill>
              <a:latin typeface="Arial" charset="0"/>
            </a:endParaRPr>
          </a:p>
          <a:p>
            <a:pPr marL="342900" indent="-342900" defTabSz="1097280">
              <a:spcBef>
                <a:spcPts val="450"/>
              </a:spcBef>
              <a:spcAft>
                <a:spcPts val="788"/>
              </a:spcAft>
              <a:buClr>
                <a:srgbClr val="808080"/>
              </a:buClr>
              <a:buFont typeface="Arial" panose="020B0604020202020204" pitchFamily="34" charset="0"/>
              <a:buChar char="•"/>
              <a:tabLst>
                <a:tab pos="338124" algn="l"/>
                <a:tab pos="785782" algn="l"/>
                <a:tab pos="1235026" algn="l"/>
                <a:tab pos="1684271" algn="l"/>
                <a:tab pos="2133515" algn="l"/>
                <a:tab pos="2582760" algn="l"/>
                <a:tab pos="3032004" algn="l"/>
                <a:tab pos="3481249" algn="l"/>
                <a:tab pos="3930493" algn="l"/>
                <a:tab pos="4379738" algn="l"/>
                <a:tab pos="4828982" algn="l"/>
                <a:tab pos="5278226" algn="l"/>
                <a:tab pos="5727470" algn="l"/>
                <a:tab pos="6176716" algn="l"/>
                <a:tab pos="6625960" algn="l"/>
                <a:tab pos="7075205" algn="l"/>
                <a:tab pos="7524449" algn="l"/>
                <a:tab pos="7973694" algn="l"/>
                <a:tab pos="8422938" algn="l"/>
                <a:tab pos="8872183" algn="l"/>
                <a:tab pos="9321427" algn="l"/>
              </a:tabLst>
            </a:pPr>
            <a:r>
              <a:rPr lang="de-DE" sz="1680" dirty="0">
                <a:solidFill>
                  <a:srgbClr val="000000"/>
                </a:solidFill>
                <a:latin typeface="Arial" charset="0"/>
              </a:rPr>
              <a:t>61% in mittlerem oder Top-Management</a:t>
            </a:r>
          </a:p>
          <a:p>
            <a:pPr marL="342900" indent="-342900" defTabSz="1097280">
              <a:spcBef>
                <a:spcPts val="450"/>
              </a:spcBef>
              <a:spcAft>
                <a:spcPts val="788"/>
              </a:spcAft>
              <a:buClr>
                <a:srgbClr val="808080"/>
              </a:buClr>
              <a:buFont typeface="Arial" panose="020B0604020202020204" pitchFamily="34" charset="0"/>
              <a:buChar char="•"/>
              <a:tabLst>
                <a:tab pos="338124" algn="l"/>
                <a:tab pos="785782" algn="l"/>
                <a:tab pos="1235026" algn="l"/>
                <a:tab pos="1684271" algn="l"/>
                <a:tab pos="2133515" algn="l"/>
                <a:tab pos="2582760" algn="l"/>
                <a:tab pos="3032004" algn="l"/>
                <a:tab pos="3481249" algn="l"/>
                <a:tab pos="3930493" algn="l"/>
                <a:tab pos="4379738" algn="l"/>
                <a:tab pos="4828982" algn="l"/>
                <a:tab pos="5278226" algn="l"/>
                <a:tab pos="5727470" algn="l"/>
                <a:tab pos="6176716" algn="l"/>
                <a:tab pos="6625960" algn="l"/>
                <a:tab pos="7075205" algn="l"/>
                <a:tab pos="7524449" algn="l"/>
                <a:tab pos="7973694" algn="l"/>
                <a:tab pos="8422938" algn="l"/>
                <a:tab pos="8872183" algn="l"/>
                <a:tab pos="9321427" algn="l"/>
              </a:tabLst>
            </a:pPr>
            <a:r>
              <a:rPr lang="de-DE" sz="1680" dirty="0">
                <a:solidFill>
                  <a:srgbClr val="000000"/>
                </a:solidFill>
                <a:latin typeface="Arial" charset="0"/>
              </a:rPr>
              <a:t>35% in Unternehmensberatung tätig</a:t>
            </a:r>
          </a:p>
          <a:p>
            <a:pPr marL="342900" indent="-342900" defTabSz="1097280">
              <a:spcBef>
                <a:spcPts val="450"/>
              </a:spcBef>
              <a:spcAft>
                <a:spcPts val="788"/>
              </a:spcAft>
              <a:buClr>
                <a:srgbClr val="808080"/>
              </a:buClr>
              <a:buFont typeface="Arial" panose="020B0604020202020204" pitchFamily="34" charset="0"/>
              <a:buChar char="•"/>
              <a:tabLst>
                <a:tab pos="338124" algn="l"/>
                <a:tab pos="785782" algn="l"/>
                <a:tab pos="1235026" algn="l"/>
                <a:tab pos="1684271" algn="l"/>
                <a:tab pos="2133515" algn="l"/>
                <a:tab pos="2582760" algn="l"/>
                <a:tab pos="3032004" algn="l"/>
                <a:tab pos="3481249" algn="l"/>
                <a:tab pos="3930493" algn="l"/>
                <a:tab pos="4379738" algn="l"/>
                <a:tab pos="4828982" algn="l"/>
                <a:tab pos="5278226" algn="l"/>
                <a:tab pos="5727470" algn="l"/>
                <a:tab pos="6176716" algn="l"/>
                <a:tab pos="6625960" algn="l"/>
                <a:tab pos="7075205" algn="l"/>
                <a:tab pos="7524449" algn="l"/>
                <a:tab pos="7973694" algn="l"/>
                <a:tab pos="8422938" algn="l"/>
                <a:tab pos="8872183" algn="l"/>
                <a:tab pos="9321427" algn="l"/>
              </a:tabLst>
            </a:pPr>
            <a:r>
              <a:rPr lang="de-DE" sz="1680" dirty="0">
                <a:solidFill>
                  <a:srgbClr val="000000"/>
                </a:solidFill>
                <a:latin typeface="Arial" charset="0"/>
              </a:rPr>
              <a:t>20% Nettoeinkommen nach 2 Jahren </a:t>
            </a:r>
            <a:br>
              <a:rPr lang="de-DE" sz="1680" dirty="0">
                <a:solidFill>
                  <a:srgbClr val="000000"/>
                </a:solidFill>
                <a:latin typeface="Arial" charset="0"/>
              </a:rPr>
            </a:br>
            <a:r>
              <a:rPr lang="de-DE" sz="1680" dirty="0">
                <a:solidFill>
                  <a:srgbClr val="000000"/>
                </a:solidFill>
                <a:latin typeface="Arial" charset="0"/>
              </a:rPr>
              <a:t>&gt; € 3.000</a:t>
            </a:r>
          </a:p>
          <a:p>
            <a:pPr marL="342900" indent="-342900" defTabSz="1097280">
              <a:spcBef>
                <a:spcPts val="450"/>
              </a:spcBef>
              <a:spcAft>
                <a:spcPts val="788"/>
              </a:spcAft>
              <a:buClr>
                <a:srgbClr val="808080"/>
              </a:buClr>
              <a:buFont typeface="Arial" panose="020B0604020202020204" pitchFamily="34" charset="0"/>
              <a:buChar char="•"/>
              <a:tabLst>
                <a:tab pos="338124" algn="l"/>
                <a:tab pos="785782" algn="l"/>
                <a:tab pos="1235026" algn="l"/>
                <a:tab pos="1684271" algn="l"/>
                <a:tab pos="2133515" algn="l"/>
                <a:tab pos="2582760" algn="l"/>
                <a:tab pos="3032004" algn="l"/>
                <a:tab pos="3481249" algn="l"/>
                <a:tab pos="3930493" algn="l"/>
                <a:tab pos="4379738" algn="l"/>
                <a:tab pos="4828982" algn="l"/>
                <a:tab pos="5278226" algn="l"/>
                <a:tab pos="5727470" algn="l"/>
                <a:tab pos="6176716" algn="l"/>
                <a:tab pos="6625960" algn="l"/>
                <a:tab pos="7075205" algn="l"/>
                <a:tab pos="7524449" algn="l"/>
                <a:tab pos="7973694" algn="l"/>
                <a:tab pos="8422938" algn="l"/>
                <a:tab pos="8872183" algn="l"/>
                <a:tab pos="9321427" algn="l"/>
              </a:tabLst>
            </a:pPr>
            <a:r>
              <a:rPr lang="de-DE" sz="1680" dirty="0">
                <a:solidFill>
                  <a:srgbClr val="000000"/>
                </a:solidFill>
                <a:latin typeface="Arial" charset="0"/>
              </a:rPr>
              <a:t>70% SBWL relevant für Berufsweg und Karriere</a:t>
            </a:r>
          </a:p>
          <a:p>
            <a:pPr marL="342900" indent="-342900" defTabSz="1097280">
              <a:spcBef>
                <a:spcPts val="450"/>
              </a:spcBef>
              <a:spcAft>
                <a:spcPts val="788"/>
              </a:spcAft>
              <a:buClr>
                <a:srgbClr val="808080"/>
              </a:buClr>
              <a:buFont typeface="Arial" panose="020B0604020202020204" pitchFamily="34" charset="0"/>
              <a:buChar char="•"/>
              <a:tabLst>
                <a:tab pos="338124" algn="l"/>
                <a:tab pos="785782" algn="l"/>
                <a:tab pos="1235026" algn="l"/>
                <a:tab pos="1684271" algn="l"/>
                <a:tab pos="2133515" algn="l"/>
                <a:tab pos="2582760" algn="l"/>
                <a:tab pos="3032004" algn="l"/>
                <a:tab pos="3481249" algn="l"/>
                <a:tab pos="3930493" algn="l"/>
                <a:tab pos="4379738" algn="l"/>
                <a:tab pos="4828982" algn="l"/>
                <a:tab pos="5278226" algn="l"/>
                <a:tab pos="5727470" algn="l"/>
                <a:tab pos="6176716" algn="l"/>
                <a:tab pos="6625960" algn="l"/>
                <a:tab pos="7075205" algn="l"/>
                <a:tab pos="7524449" algn="l"/>
                <a:tab pos="7973694" algn="l"/>
                <a:tab pos="8422938" algn="l"/>
                <a:tab pos="8872183" algn="l"/>
                <a:tab pos="9321427" algn="l"/>
              </a:tabLst>
            </a:pPr>
            <a:r>
              <a:rPr lang="de-DE" sz="1680" dirty="0">
                <a:solidFill>
                  <a:srgbClr val="000000"/>
                </a:solidFill>
                <a:latin typeface="Arial" charset="0"/>
              </a:rPr>
              <a:t>74% „angesichts Berufspraxis würde ich keine andere SBWL wählen“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347141" y="5391687"/>
            <a:ext cx="3394391" cy="1089529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marL="338124" indent="-338124" defTabSz="1097280">
              <a:spcBef>
                <a:spcPts val="500"/>
              </a:spcBef>
              <a:buClr>
                <a:srgbClr val="808080"/>
              </a:buClr>
              <a:tabLst>
                <a:tab pos="338124" algn="l"/>
                <a:tab pos="785782" algn="l"/>
                <a:tab pos="1235026" algn="l"/>
                <a:tab pos="1684271" algn="l"/>
                <a:tab pos="2133515" algn="l"/>
                <a:tab pos="2582760" algn="l"/>
                <a:tab pos="3032004" algn="l"/>
                <a:tab pos="3481249" algn="l"/>
                <a:tab pos="3930493" algn="l"/>
                <a:tab pos="4379738" algn="l"/>
                <a:tab pos="4828982" algn="l"/>
                <a:tab pos="5278226" algn="l"/>
                <a:tab pos="5727470" algn="l"/>
                <a:tab pos="6176716" algn="l"/>
                <a:tab pos="6625960" algn="l"/>
                <a:tab pos="7075205" algn="l"/>
                <a:tab pos="7524449" algn="l"/>
                <a:tab pos="7973694" algn="l"/>
                <a:tab pos="8422938" algn="l"/>
                <a:tab pos="8872183" algn="l"/>
                <a:tab pos="9321427" algn="l"/>
              </a:tabLst>
            </a:pPr>
            <a:r>
              <a:rPr lang="de-AT" b="1" dirty="0">
                <a:solidFill>
                  <a:srgbClr val="000000"/>
                </a:solidFill>
                <a:latin typeface="Arial" charset="0"/>
              </a:rPr>
              <a:t>Zertifikate</a:t>
            </a:r>
          </a:p>
          <a:p>
            <a:pPr marL="338124" indent="-338124" defTabSz="1097280">
              <a:lnSpc>
                <a:spcPct val="120000"/>
              </a:lnSpc>
              <a:spcBef>
                <a:spcPts val="450"/>
              </a:spcBef>
              <a:buClr>
                <a:srgbClr val="808080"/>
              </a:buClr>
              <a:buFont typeface="Arial" panose="020B0604020202020204" pitchFamily="34" charset="0"/>
              <a:buChar char="•"/>
              <a:tabLst>
                <a:tab pos="338124" algn="l"/>
                <a:tab pos="785782" algn="l"/>
                <a:tab pos="1235026" algn="l"/>
                <a:tab pos="1684271" algn="l"/>
                <a:tab pos="2133515" algn="l"/>
                <a:tab pos="2582760" algn="l"/>
                <a:tab pos="3032004" algn="l"/>
                <a:tab pos="3481249" algn="l"/>
                <a:tab pos="3930493" algn="l"/>
                <a:tab pos="4379738" algn="l"/>
                <a:tab pos="4828982" algn="l"/>
                <a:tab pos="5278226" algn="l"/>
                <a:tab pos="5727470" algn="l"/>
                <a:tab pos="6176716" algn="l"/>
                <a:tab pos="6625960" algn="l"/>
                <a:tab pos="7075205" algn="l"/>
                <a:tab pos="7524449" algn="l"/>
                <a:tab pos="7973694" algn="l"/>
                <a:tab pos="8422938" algn="l"/>
                <a:tab pos="8872183" algn="l"/>
                <a:tab pos="9321427" algn="l"/>
              </a:tabLst>
            </a:pPr>
            <a:endParaRPr lang="de-AT" sz="1680" dirty="0">
              <a:solidFill>
                <a:srgbClr val="000000"/>
              </a:solidFill>
              <a:latin typeface="Arial" charset="0"/>
            </a:endParaRPr>
          </a:p>
          <a:p>
            <a:pPr marL="338124" indent="-338124" defTabSz="1097280">
              <a:lnSpc>
                <a:spcPct val="120000"/>
              </a:lnSpc>
              <a:spcBef>
                <a:spcPts val="450"/>
              </a:spcBef>
              <a:buClr>
                <a:srgbClr val="808080"/>
              </a:buClr>
              <a:buFont typeface="Arial" panose="020B0604020202020204" pitchFamily="34" charset="0"/>
              <a:buChar char="•"/>
              <a:tabLst>
                <a:tab pos="338124" algn="l"/>
                <a:tab pos="785782" algn="l"/>
                <a:tab pos="1235026" algn="l"/>
                <a:tab pos="1684271" algn="l"/>
                <a:tab pos="2133515" algn="l"/>
                <a:tab pos="2582760" algn="l"/>
                <a:tab pos="3032004" algn="l"/>
                <a:tab pos="3481249" algn="l"/>
                <a:tab pos="3930493" algn="l"/>
                <a:tab pos="4379738" algn="l"/>
                <a:tab pos="4828982" algn="l"/>
                <a:tab pos="5278226" algn="l"/>
                <a:tab pos="5727470" algn="l"/>
                <a:tab pos="6176716" algn="l"/>
                <a:tab pos="6625960" algn="l"/>
                <a:tab pos="7075205" algn="l"/>
                <a:tab pos="7524449" algn="l"/>
                <a:tab pos="7973694" algn="l"/>
                <a:tab pos="8422938" algn="l"/>
                <a:tab pos="8872183" algn="l"/>
                <a:tab pos="9321427" algn="l"/>
              </a:tabLst>
            </a:pPr>
            <a:endParaRPr lang="de-AT" sz="168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050" name="Picture 2" descr="Bildergebnis für s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535" y="5583656"/>
            <a:ext cx="1383510" cy="70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932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Masterprogramme</a:t>
            </a:r>
            <a:r>
              <a:rPr lang="en-US" dirty="0"/>
              <a:t> am Department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>
              <a:defRPr/>
            </a:pPr>
            <a:fld id="{EBE94F65-10B9-4A12-839C-ABC07CE33EC3}" type="slidenum">
              <a:rPr lang="de-AT">
                <a:solidFill>
                  <a:srgbClr val="000000">
                    <a:tint val="75000"/>
                  </a:srgbClr>
                </a:solidFill>
                <a:latin typeface="Verdana"/>
              </a:rPr>
              <a:pPr defTabSz="1097280">
                <a:defRPr/>
              </a:pPr>
              <a:t>22</a:t>
            </a:fld>
            <a:endParaRPr lang="de-AT">
              <a:solidFill>
                <a:srgbClr val="000000">
                  <a:tint val="75000"/>
                </a:srgbClr>
              </a:solidFill>
              <a:latin typeface="Verdana"/>
            </a:endParaRPr>
          </a:p>
        </p:txBody>
      </p:sp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2732882" y="1101725"/>
            <a:ext cx="6646864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defTabSz="1097280">
              <a:buClr>
                <a:srgbClr val="A50021"/>
              </a:buClr>
              <a:tabLst>
                <a:tab pos="0" algn="l"/>
                <a:tab pos="447658" algn="l"/>
                <a:tab pos="896902" algn="l"/>
                <a:tab pos="1346146" algn="l"/>
                <a:tab pos="1795391" algn="l"/>
                <a:tab pos="2244635" algn="l"/>
                <a:tab pos="2693880" algn="l"/>
                <a:tab pos="3143124" algn="l"/>
                <a:tab pos="3592369" algn="l"/>
                <a:tab pos="4041613" algn="l"/>
                <a:tab pos="4490858" algn="l"/>
                <a:tab pos="4940102" algn="l"/>
                <a:tab pos="5389348" algn="l"/>
                <a:tab pos="5838592" algn="l"/>
                <a:tab pos="6287837" algn="l"/>
                <a:tab pos="6737081" algn="l"/>
                <a:tab pos="7186326" algn="l"/>
                <a:tab pos="7635570" algn="l"/>
                <a:tab pos="8084814" algn="l"/>
                <a:tab pos="8534059" algn="l"/>
                <a:tab pos="8983303" algn="l"/>
              </a:tabLst>
            </a:pPr>
            <a:endParaRPr lang="de-AT" sz="2800" dirty="0">
              <a:solidFill>
                <a:srgbClr val="A50021"/>
              </a:solidFill>
              <a:latin typeface="Arial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F26223F-5A0B-424A-AC29-4FA616E76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309" y="1390650"/>
            <a:ext cx="8036795" cy="475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0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991660E-E6E6-4C65-BF83-21507086BC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6296" y="2624448"/>
            <a:ext cx="4524499" cy="2620914"/>
          </a:xfrm>
        </p:spPr>
        <p:txBody>
          <a:bodyPr anchor="ctr">
            <a:normAutofit/>
          </a:bodyPr>
          <a:lstStyle/>
          <a:p>
            <a:pPr algn="ctr" defTabSz="1097280">
              <a:lnSpc>
                <a:spcPct val="150000"/>
              </a:lnSpc>
              <a:spcBef>
                <a:spcPts val="1500"/>
              </a:spcBef>
              <a:tabLst>
                <a:tab pos="0" algn="l"/>
                <a:tab pos="537210" algn="l"/>
                <a:tab pos="1076326" algn="l"/>
                <a:tab pos="1615440" algn="l"/>
                <a:tab pos="2154556" algn="l"/>
                <a:tab pos="2693670" algn="l"/>
                <a:tab pos="3232786" algn="l"/>
                <a:tab pos="3771900" algn="l"/>
                <a:tab pos="4311016" algn="l"/>
                <a:tab pos="4850130" algn="l"/>
                <a:tab pos="5389246" algn="l"/>
                <a:tab pos="5928360" algn="l"/>
                <a:tab pos="6467476" algn="l"/>
                <a:tab pos="7006590" algn="l"/>
                <a:tab pos="7545706" algn="l"/>
                <a:tab pos="8084820" algn="l"/>
                <a:tab pos="8623936" algn="l"/>
                <a:tab pos="9163050" algn="l"/>
                <a:tab pos="9702166" algn="l"/>
                <a:tab pos="10241280" algn="l"/>
                <a:tab pos="10780396" algn="l"/>
              </a:tabLst>
            </a:pPr>
            <a:r>
              <a:rPr lang="de-DE" sz="1700" b="1" i="1" dirty="0"/>
              <a:t>Institut für Produktionsmanagement</a:t>
            </a:r>
          </a:p>
          <a:p>
            <a:pPr algn="ctr" defTabSz="1097280">
              <a:lnSpc>
                <a:spcPct val="150000"/>
              </a:lnSpc>
              <a:spcBef>
                <a:spcPts val="1500"/>
              </a:spcBef>
              <a:tabLst>
                <a:tab pos="0" algn="l"/>
                <a:tab pos="537210" algn="l"/>
                <a:tab pos="1076326" algn="l"/>
                <a:tab pos="1615440" algn="l"/>
                <a:tab pos="2154556" algn="l"/>
                <a:tab pos="2693670" algn="l"/>
                <a:tab pos="3232786" algn="l"/>
                <a:tab pos="3771900" algn="l"/>
                <a:tab pos="4311016" algn="l"/>
                <a:tab pos="4850130" algn="l"/>
                <a:tab pos="5389246" algn="l"/>
                <a:tab pos="5928360" algn="l"/>
                <a:tab pos="6467476" algn="l"/>
                <a:tab pos="7006590" algn="l"/>
                <a:tab pos="7545706" algn="l"/>
                <a:tab pos="8084820" algn="l"/>
                <a:tab pos="8623936" algn="l"/>
                <a:tab pos="9163050" algn="l"/>
                <a:tab pos="9702166" algn="l"/>
                <a:tab pos="10241280" algn="l"/>
                <a:tab pos="10780396" algn="l"/>
              </a:tabLst>
            </a:pPr>
            <a:r>
              <a:rPr lang="de-DE" sz="1900" b="1" i="1" dirty="0">
                <a:solidFill>
                  <a:srgbClr val="405A7C"/>
                </a:solidFill>
                <a:hlinkClick r:id="rId2"/>
              </a:rPr>
              <a:t>wu.ac.at/</a:t>
            </a:r>
            <a:r>
              <a:rPr lang="de-DE" sz="1900" b="1" i="1" dirty="0" err="1">
                <a:solidFill>
                  <a:srgbClr val="405A7C"/>
                </a:solidFill>
                <a:hlinkClick r:id="rId2"/>
              </a:rPr>
              <a:t>prodman</a:t>
            </a:r>
            <a:r>
              <a:rPr lang="de-DE" sz="1900" b="1" i="1" dirty="0">
                <a:solidFill>
                  <a:srgbClr val="405A7C"/>
                </a:solidFill>
              </a:rPr>
              <a:t> </a:t>
            </a:r>
            <a:endParaRPr lang="de-DE" sz="1900" i="1" dirty="0">
              <a:solidFill>
                <a:srgbClr val="000000"/>
              </a:solidFill>
              <a:hlinkClick r:id="rId3"/>
            </a:endParaRPr>
          </a:p>
          <a:p>
            <a:pPr algn="ctr" defTabSz="1097280">
              <a:spcBef>
                <a:spcPts val="1500"/>
              </a:spcBef>
              <a:tabLst>
                <a:tab pos="0" algn="l"/>
                <a:tab pos="537210" algn="l"/>
                <a:tab pos="1076326" algn="l"/>
                <a:tab pos="1615440" algn="l"/>
                <a:tab pos="2154556" algn="l"/>
                <a:tab pos="2693670" algn="l"/>
                <a:tab pos="3232786" algn="l"/>
                <a:tab pos="3771900" algn="l"/>
                <a:tab pos="4311016" algn="l"/>
                <a:tab pos="4850130" algn="l"/>
                <a:tab pos="5389246" algn="l"/>
                <a:tab pos="5928360" algn="l"/>
                <a:tab pos="6467476" algn="l"/>
                <a:tab pos="7006590" algn="l"/>
                <a:tab pos="7545706" algn="l"/>
                <a:tab pos="8084820" algn="l"/>
                <a:tab pos="8623936" algn="l"/>
                <a:tab pos="9163050" algn="l"/>
                <a:tab pos="9702166" algn="l"/>
                <a:tab pos="10241280" algn="l"/>
                <a:tab pos="10780396" algn="l"/>
              </a:tabLst>
            </a:pPr>
            <a:r>
              <a:rPr lang="de-DE" sz="1400" i="1" dirty="0">
                <a:solidFill>
                  <a:srgbClr val="000000"/>
                </a:solidFill>
                <a:hlinkClick r:id="rId4"/>
              </a:rPr>
              <a:t>sek-prodman@wu.ac.at</a:t>
            </a:r>
            <a:endParaRPr lang="de-DE" sz="1400" i="1" dirty="0">
              <a:solidFill>
                <a:srgbClr val="000000"/>
              </a:solidFill>
            </a:endParaRPr>
          </a:p>
          <a:p>
            <a:pPr algn="ctr" defTabSz="1097280">
              <a:spcBef>
                <a:spcPts val="1500"/>
              </a:spcBef>
              <a:tabLst>
                <a:tab pos="0" algn="l"/>
                <a:tab pos="537210" algn="l"/>
                <a:tab pos="1076326" algn="l"/>
                <a:tab pos="1615440" algn="l"/>
                <a:tab pos="2154556" algn="l"/>
                <a:tab pos="2693670" algn="l"/>
                <a:tab pos="3232786" algn="l"/>
                <a:tab pos="3771900" algn="l"/>
                <a:tab pos="4311016" algn="l"/>
                <a:tab pos="4850130" algn="l"/>
                <a:tab pos="5389246" algn="l"/>
                <a:tab pos="5928360" algn="l"/>
                <a:tab pos="6467476" algn="l"/>
                <a:tab pos="7006590" algn="l"/>
                <a:tab pos="7545706" algn="l"/>
                <a:tab pos="8084820" algn="l"/>
                <a:tab pos="8623936" algn="l"/>
                <a:tab pos="9163050" algn="l"/>
                <a:tab pos="9702166" algn="l"/>
                <a:tab pos="10241280" algn="l"/>
                <a:tab pos="10780396" algn="l"/>
              </a:tabLst>
            </a:pPr>
            <a:r>
              <a:rPr lang="de-DE" sz="1400" i="1" dirty="0">
                <a:solidFill>
                  <a:srgbClr val="000000"/>
                </a:solidFill>
                <a:hlinkClick r:id="rId3"/>
              </a:rPr>
              <a:t>tutor-prodman@wu.ac.at</a:t>
            </a:r>
            <a:endParaRPr lang="de-DE" sz="1400" b="1" dirty="0">
              <a:solidFill>
                <a:srgbClr val="000000"/>
              </a:solidFill>
              <a:hlinkClick r:id="rId5"/>
            </a:endParaRPr>
          </a:p>
          <a:p>
            <a:pPr algn="ctr" defTabSz="1097280">
              <a:spcBef>
                <a:spcPts val="1500"/>
              </a:spcBef>
              <a:tabLst>
                <a:tab pos="0" algn="l"/>
                <a:tab pos="537210" algn="l"/>
                <a:tab pos="1076326" algn="l"/>
                <a:tab pos="1615440" algn="l"/>
                <a:tab pos="2154556" algn="l"/>
                <a:tab pos="2693670" algn="l"/>
                <a:tab pos="3232786" algn="l"/>
                <a:tab pos="3771900" algn="l"/>
                <a:tab pos="4311016" algn="l"/>
                <a:tab pos="4850130" algn="l"/>
                <a:tab pos="5389246" algn="l"/>
                <a:tab pos="5928360" algn="l"/>
                <a:tab pos="6467476" algn="l"/>
                <a:tab pos="7006590" algn="l"/>
                <a:tab pos="7545706" algn="l"/>
                <a:tab pos="8084820" algn="l"/>
                <a:tab pos="8623936" algn="l"/>
                <a:tab pos="9163050" algn="l"/>
                <a:tab pos="9702166" algn="l"/>
                <a:tab pos="10241280" algn="l"/>
                <a:tab pos="10780396" algn="l"/>
              </a:tabLst>
            </a:pPr>
            <a:endParaRPr lang="de-DE" sz="1050" b="1" dirty="0">
              <a:solidFill>
                <a:srgbClr val="000000"/>
              </a:solidFill>
            </a:endParaRPr>
          </a:p>
          <a:p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3AA25B6-203A-4861-AAC6-062D26A475A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E3DC40E-DBBE-4E2D-9EEC-FBF0DA0E9179}" type="slidenum">
              <a:rPr lang="en-GB" smtClean="0"/>
              <a:t>23</a:t>
            </a:fld>
            <a:endParaRPr lang="en-GB" dirty="0"/>
          </a:p>
        </p:txBody>
      </p:sp>
      <p:pic>
        <p:nvPicPr>
          <p:cNvPr id="4" name="Grafik 3" descr="Marke Fragezeichen mit einfarbiger Füllung">
            <a:extLst>
              <a:ext uri="{FF2B5EF4-FFF2-40B4-BE49-F238E27FC236}">
                <a16:creationId xmlns:a16="http://schemas.microsoft.com/office/drawing/2014/main" id="{ED00E6D9-9C03-8701-35D8-64BC04A6DE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52657" y="2167248"/>
            <a:ext cx="3330038" cy="333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63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Produktionsmanagement </a:t>
            </a:r>
            <a:r>
              <a:rPr lang="de-AT" dirty="0">
                <a:sym typeface="Wingdings" panose="05000000000000000000" pitchFamily="2" charset="2"/>
              </a:rPr>
              <a:t> Wertschöpfung</a:t>
            </a:r>
            <a:endParaRPr lang="de-AT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3F7FCA5-137B-4ACD-91F9-41316C7586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542" y="3460126"/>
            <a:ext cx="2073758" cy="2073758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32F8B23A-813B-42C1-9D27-FF9533A9D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77" y="3183646"/>
            <a:ext cx="2507506" cy="267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5407E515-8995-4F90-9C37-DA9423CC11CE}"/>
              </a:ext>
            </a:extLst>
          </p:cNvPr>
          <p:cNvGrpSpPr/>
          <p:nvPr/>
        </p:nvGrpSpPr>
        <p:grpSpPr>
          <a:xfrm>
            <a:off x="7091923" y="4028430"/>
            <a:ext cx="1097280" cy="1317098"/>
            <a:chOff x="4773336" y="3415695"/>
            <a:chExt cx="914400" cy="1097582"/>
          </a:xfrm>
        </p:grpSpPr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3EB28640-A2FA-4B0D-B287-C8F5BBBF2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336" y="3415695"/>
              <a:ext cx="805343" cy="949316"/>
            </a:xfrm>
            <a:prstGeom prst="rect">
              <a:avLst/>
            </a:prstGeom>
          </p:spPr>
        </p:pic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8F0016A5-1768-4C27-BB7D-DB6C212ADE34}"/>
                </a:ext>
              </a:extLst>
            </p:cNvPr>
            <p:cNvSpPr/>
            <p:nvPr/>
          </p:nvSpPr>
          <p:spPr>
            <a:xfrm>
              <a:off x="5402510" y="4219662"/>
              <a:ext cx="285226" cy="2936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2160"/>
            </a:p>
          </p:txBody>
        </p:sp>
      </p:grpSp>
      <p:sp>
        <p:nvSpPr>
          <p:cNvPr id="20" name="Pfeil: nach rechts 19">
            <a:extLst>
              <a:ext uri="{FF2B5EF4-FFF2-40B4-BE49-F238E27FC236}">
                <a16:creationId xmlns:a16="http://schemas.microsoft.com/office/drawing/2014/main" id="{6A983416-9146-4D90-8DDF-EB0EB1139413}"/>
              </a:ext>
            </a:extLst>
          </p:cNvPr>
          <p:cNvSpPr/>
          <p:nvPr/>
        </p:nvSpPr>
        <p:spPr>
          <a:xfrm>
            <a:off x="8317219" y="4443169"/>
            <a:ext cx="700874" cy="309702"/>
          </a:xfrm>
          <a:prstGeom prst="rightArrow">
            <a:avLst>
              <a:gd name="adj1" fmla="val 50000"/>
              <a:gd name="adj2" fmla="val 10314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 sz="2160"/>
          </a:p>
        </p:txBody>
      </p:sp>
      <p:sp>
        <p:nvSpPr>
          <p:cNvPr id="22" name="Pfeil: nach rechts 21">
            <a:extLst>
              <a:ext uri="{FF2B5EF4-FFF2-40B4-BE49-F238E27FC236}">
                <a16:creationId xmlns:a16="http://schemas.microsoft.com/office/drawing/2014/main" id="{400ABCD1-881E-4429-A0C6-1C5B1DCE3AA9}"/>
              </a:ext>
            </a:extLst>
          </p:cNvPr>
          <p:cNvSpPr/>
          <p:nvPr/>
        </p:nvSpPr>
        <p:spPr>
          <a:xfrm>
            <a:off x="5885171" y="4404583"/>
            <a:ext cx="700874" cy="309702"/>
          </a:xfrm>
          <a:prstGeom prst="rightArrow">
            <a:avLst>
              <a:gd name="adj1" fmla="val 50000"/>
              <a:gd name="adj2" fmla="val 10314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 sz="216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C40E-DBBE-4E2D-9EEC-FBF0DA0E9179}" type="slidenum">
              <a:rPr lang="de-AT" smtClean="0"/>
              <a:t>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7323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Produktionsmanagement </a:t>
            </a:r>
            <a:r>
              <a:rPr lang="de-DE" dirty="0">
                <a:sym typeface="Wingdings" panose="05000000000000000000" pitchFamily="2" charset="2"/>
              </a:rPr>
              <a:t> Wertschöpfung</a:t>
            </a:r>
            <a:endParaRPr lang="de-AT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2F8B23A-813B-42C1-9D27-FF9533A9D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77" y="3183646"/>
            <a:ext cx="2507506" cy="267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5407E515-8995-4F90-9C37-DA9423CC11CE}"/>
              </a:ext>
            </a:extLst>
          </p:cNvPr>
          <p:cNvGrpSpPr/>
          <p:nvPr/>
        </p:nvGrpSpPr>
        <p:grpSpPr>
          <a:xfrm>
            <a:off x="7091923" y="4028430"/>
            <a:ext cx="1097280" cy="1317098"/>
            <a:chOff x="4773336" y="3415695"/>
            <a:chExt cx="914400" cy="1097582"/>
          </a:xfrm>
        </p:grpSpPr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3EB28640-A2FA-4B0D-B287-C8F5BBBF2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336" y="3415695"/>
              <a:ext cx="805343" cy="949316"/>
            </a:xfrm>
            <a:prstGeom prst="rect">
              <a:avLst/>
            </a:prstGeom>
          </p:spPr>
        </p:pic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8F0016A5-1768-4C27-BB7D-DB6C212ADE34}"/>
                </a:ext>
              </a:extLst>
            </p:cNvPr>
            <p:cNvSpPr/>
            <p:nvPr/>
          </p:nvSpPr>
          <p:spPr>
            <a:xfrm>
              <a:off x="5402510" y="4219662"/>
              <a:ext cx="285226" cy="2936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2160"/>
            </a:p>
          </p:txBody>
        </p:sp>
      </p:grpSp>
      <p:sp>
        <p:nvSpPr>
          <p:cNvPr id="20" name="Pfeil: nach rechts 19">
            <a:extLst>
              <a:ext uri="{FF2B5EF4-FFF2-40B4-BE49-F238E27FC236}">
                <a16:creationId xmlns:a16="http://schemas.microsoft.com/office/drawing/2014/main" id="{6A983416-9146-4D90-8DDF-EB0EB1139413}"/>
              </a:ext>
            </a:extLst>
          </p:cNvPr>
          <p:cNvSpPr/>
          <p:nvPr/>
        </p:nvSpPr>
        <p:spPr>
          <a:xfrm>
            <a:off x="8317219" y="4443169"/>
            <a:ext cx="700874" cy="309702"/>
          </a:xfrm>
          <a:prstGeom prst="rightArrow">
            <a:avLst>
              <a:gd name="adj1" fmla="val 50000"/>
              <a:gd name="adj2" fmla="val 10314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 sz="2160"/>
          </a:p>
        </p:txBody>
      </p:sp>
      <p:sp>
        <p:nvSpPr>
          <p:cNvPr id="22" name="Pfeil: nach rechts 21">
            <a:extLst>
              <a:ext uri="{FF2B5EF4-FFF2-40B4-BE49-F238E27FC236}">
                <a16:creationId xmlns:a16="http://schemas.microsoft.com/office/drawing/2014/main" id="{400ABCD1-881E-4429-A0C6-1C5B1DCE3AA9}"/>
              </a:ext>
            </a:extLst>
          </p:cNvPr>
          <p:cNvSpPr/>
          <p:nvPr/>
        </p:nvSpPr>
        <p:spPr>
          <a:xfrm>
            <a:off x="5885171" y="4404583"/>
            <a:ext cx="700874" cy="309702"/>
          </a:xfrm>
          <a:prstGeom prst="rightArrow">
            <a:avLst>
              <a:gd name="adj1" fmla="val 50000"/>
              <a:gd name="adj2" fmla="val 10314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 sz="2160"/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F1DE3329-5220-4751-AC57-C687FBA4FEC0}"/>
              </a:ext>
            </a:extLst>
          </p:cNvPr>
          <p:cNvSpPr/>
          <p:nvPr/>
        </p:nvSpPr>
        <p:spPr>
          <a:xfrm>
            <a:off x="4090624" y="3295265"/>
            <a:ext cx="1216152" cy="48234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320" dirty="0"/>
              <a:t>Bestellung aufnehmen</a:t>
            </a: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296EC1B7-615C-4661-A5AE-66D1E123ACE5}"/>
              </a:ext>
            </a:extLst>
          </p:cNvPr>
          <p:cNvSpPr/>
          <p:nvPr/>
        </p:nvSpPr>
        <p:spPr>
          <a:xfrm>
            <a:off x="4094486" y="4279255"/>
            <a:ext cx="1216152" cy="48234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320" dirty="0"/>
              <a:t>Bezahlung abwickeln</a:t>
            </a:r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4F5774A2-F069-4235-8B60-06B529EB0EC6}"/>
              </a:ext>
            </a:extLst>
          </p:cNvPr>
          <p:cNvSpPr/>
          <p:nvPr/>
        </p:nvSpPr>
        <p:spPr>
          <a:xfrm>
            <a:off x="4094327" y="5292714"/>
            <a:ext cx="1216152" cy="48234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320" dirty="0"/>
              <a:t>Getränk vorbereiten</a:t>
            </a:r>
          </a:p>
        </p:txBody>
      </p:sp>
      <p:pic>
        <p:nvPicPr>
          <p:cNvPr id="10" name="Grafik 9" descr="Pfeil nach unten mit einfarbiger Füllung">
            <a:extLst>
              <a:ext uri="{FF2B5EF4-FFF2-40B4-BE49-F238E27FC236}">
                <a16:creationId xmlns:a16="http://schemas.microsoft.com/office/drawing/2014/main" id="{6BCCE504-7EC7-4105-9949-C22D9AEA7C1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93671" y="3918702"/>
            <a:ext cx="219456" cy="219456"/>
          </a:xfrm>
          <a:prstGeom prst="rect">
            <a:avLst/>
          </a:prstGeom>
        </p:spPr>
      </p:pic>
      <p:pic>
        <p:nvPicPr>
          <p:cNvPr id="21" name="Grafik 20" descr="Pfeil nach unten mit einfarbiger Füllung">
            <a:extLst>
              <a:ext uri="{FF2B5EF4-FFF2-40B4-BE49-F238E27FC236}">
                <a16:creationId xmlns:a16="http://schemas.microsoft.com/office/drawing/2014/main" id="{64945B92-6BDD-4C07-97FB-0C2AA5E5AF8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88972" y="4931144"/>
            <a:ext cx="219456" cy="219456"/>
          </a:xfrm>
          <a:prstGeom prst="rect">
            <a:avLst/>
          </a:prstGeom>
        </p:spPr>
      </p:pic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C40E-DBBE-4E2D-9EEC-FBF0DA0E9179}" type="slidenum">
              <a:rPr lang="de-AT" smtClean="0"/>
              <a:t>4</a:t>
            </a:fld>
            <a:endParaRPr lang="de-AT" dirty="0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E074337B-55A7-4715-9A4C-0E64F2E804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542" y="3460126"/>
            <a:ext cx="2073758" cy="2073758"/>
          </a:xfrm>
          <a:prstGeom prst="rect">
            <a:avLst/>
          </a:prstGeom>
        </p:spPr>
      </p:pic>
      <p:sp>
        <p:nvSpPr>
          <p:cNvPr id="29" name="Abgerundetes Rechteck 6">
            <a:extLst>
              <a:ext uri="{FF2B5EF4-FFF2-40B4-BE49-F238E27FC236}">
                <a16:creationId xmlns:a16="http://schemas.microsoft.com/office/drawing/2014/main" id="{5794F8CF-0F1C-49CC-B0AC-7BB14DABAB7B}"/>
              </a:ext>
            </a:extLst>
          </p:cNvPr>
          <p:cNvSpPr/>
          <p:nvPr/>
        </p:nvSpPr>
        <p:spPr>
          <a:xfrm>
            <a:off x="842236" y="1595864"/>
            <a:ext cx="7353200" cy="632527"/>
          </a:xfrm>
          <a:prstGeom prst="roundRect">
            <a:avLst>
              <a:gd name="adj" fmla="val 1129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pPr algn="ctr">
              <a:lnSpc>
                <a:spcPct val="114000"/>
              </a:lnSpc>
            </a:pPr>
            <a:r>
              <a:rPr lang="de-DE" sz="2000" b="1" i="1" dirty="0">
                <a:solidFill>
                  <a:schemeClr val="bg1"/>
                </a:solidFill>
              </a:rPr>
              <a:t>Produktionsprozesse schaffen Wertschöpfung.</a:t>
            </a:r>
          </a:p>
        </p:txBody>
      </p:sp>
    </p:spTree>
    <p:extLst>
      <p:ext uri="{BB962C8B-B14F-4D97-AF65-F5344CB8AC3E}">
        <p14:creationId xmlns:p14="http://schemas.microsoft.com/office/powerpoint/2010/main" val="165798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0.17013 -0.0005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7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Produktionsmanagement </a:t>
            </a:r>
            <a:r>
              <a:rPr lang="de-DE" dirty="0">
                <a:sym typeface="Wingdings" panose="05000000000000000000" pitchFamily="2" charset="2"/>
              </a:rPr>
              <a:t> Wertschöpfung</a:t>
            </a:r>
            <a:endParaRPr lang="de-AT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2F8B23A-813B-42C1-9D27-FF9533A9D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77" y="3183646"/>
            <a:ext cx="2507506" cy="267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5407E515-8995-4F90-9C37-DA9423CC11CE}"/>
              </a:ext>
            </a:extLst>
          </p:cNvPr>
          <p:cNvGrpSpPr/>
          <p:nvPr/>
        </p:nvGrpSpPr>
        <p:grpSpPr>
          <a:xfrm>
            <a:off x="7091923" y="4028430"/>
            <a:ext cx="1097280" cy="1317098"/>
            <a:chOff x="4773336" y="3415695"/>
            <a:chExt cx="914400" cy="1097582"/>
          </a:xfrm>
        </p:grpSpPr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3EB28640-A2FA-4B0D-B287-C8F5BBBF2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336" y="3415695"/>
              <a:ext cx="805343" cy="949316"/>
            </a:xfrm>
            <a:prstGeom prst="rect">
              <a:avLst/>
            </a:prstGeom>
          </p:spPr>
        </p:pic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8F0016A5-1768-4C27-BB7D-DB6C212ADE34}"/>
                </a:ext>
              </a:extLst>
            </p:cNvPr>
            <p:cNvSpPr/>
            <p:nvPr/>
          </p:nvSpPr>
          <p:spPr>
            <a:xfrm>
              <a:off x="5402510" y="4219662"/>
              <a:ext cx="285226" cy="2936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2160"/>
            </a:p>
          </p:txBody>
        </p:sp>
      </p:grpSp>
      <p:sp>
        <p:nvSpPr>
          <p:cNvPr id="20" name="Pfeil: nach rechts 19">
            <a:extLst>
              <a:ext uri="{FF2B5EF4-FFF2-40B4-BE49-F238E27FC236}">
                <a16:creationId xmlns:a16="http://schemas.microsoft.com/office/drawing/2014/main" id="{6A983416-9146-4D90-8DDF-EB0EB1139413}"/>
              </a:ext>
            </a:extLst>
          </p:cNvPr>
          <p:cNvSpPr/>
          <p:nvPr/>
        </p:nvSpPr>
        <p:spPr>
          <a:xfrm>
            <a:off x="8317219" y="4443169"/>
            <a:ext cx="700874" cy="309702"/>
          </a:xfrm>
          <a:prstGeom prst="rightArrow">
            <a:avLst>
              <a:gd name="adj1" fmla="val 50000"/>
              <a:gd name="adj2" fmla="val 10314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 sz="2160"/>
          </a:p>
        </p:txBody>
      </p:sp>
      <p:sp>
        <p:nvSpPr>
          <p:cNvPr id="22" name="Pfeil: nach rechts 21">
            <a:extLst>
              <a:ext uri="{FF2B5EF4-FFF2-40B4-BE49-F238E27FC236}">
                <a16:creationId xmlns:a16="http://schemas.microsoft.com/office/drawing/2014/main" id="{400ABCD1-881E-4429-A0C6-1C5B1DCE3AA9}"/>
              </a:ext>
            </a:extLst>
          </p:cNvPr>
          <p:cNvSpPr/>
          <p:nvPr/>
        </p:nvSpPr>
        <p:spPr>
          <a:xfrm>
            <a:off x="5885171" y="4404583"/>
            <a:ext cx="700874" cy="309702"/>
          </a:xfrm>
          <a:prstGeom prst="rightArrow">
            <a:avLst>
              <a:gd name="adj1" fmla="val 50000"/>
              <a:gd name="adj2" fmla="val 10314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 sz="2160"/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F1DE3329-5220-4751-AC57-C687FBA4FEC0}"/>
              </a:ext>
            </a:extLst>
          </p:cNvPr>
          <p:cNvSpPr/>
          <p:nvPr/>
        </p:nvSpPr>
        <p:spPr>
          <a:xfrm>
            <a:off x="4090624" y="3295265"/>
            <a:ext cx="1216152" cy="48234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320" dirty="0"/>
              <a:t>Bestellung aufnehmen</a:t>
            </a: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296EC1B7-615C-4661-A5AE-66D1E123ACE5}"/>
              </a:ext>
            </a:extLst>
          </p:cNvPr>
          <p:cNvSpPr/>
          <p:nvPr/>
        </p:nvSpPr>
        <p:spPr>
          <a:xfrm>
            <a:off x="4094486" y="4279255"/>
            <a:ext cx="1216152" cy="48234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320" dirty="0"/>
              <a:t>Bezahlung abwickeln</a:t>
            </a:r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4F5774A2-F069-4235-8B60-06B529EB0EC6}"/>
              </a:ext>
            </a:extLst>
          </p:cNvPr>
          <p:cNvSpPr/>
          <p:nvPr/>
        </p:nvSpPr>
        <p:spPr>
          <a:xfrm>
            <a:off x="4094327" y="5292714"/>
            <a:ext cx="1216152" cy="48234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320" dirty="0"/>
              <a:t>Getränk vorbereiten</a:t>
            </a:r>
          </a:p>
        </p:txBody>
      </p:sp>
      <p:pic>
        <p:nvPicPr>
          <p:cNvPr id="10" name="Grafik 9" descr="Pfeil nach unten mit einfarbiger Füllung">
            <a:extLst>
              <a:ext uri="{FF2B5EF4-FFF2-40B4-BE49-F238E27FC236}">
                <a16:creationId xmlns:a16="http://schemas.microsoft.com/office/drawing/2014/main" id="{6BCCE504-7EC7-4105-9949-C22D9AEA7C1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93671" y="3918702"/>
            <a:ext cx="219456" cy="219456"/>
          </a:xfrm>
          <a:prstGeom prst="rect">
            <a:avLst/>
          </a:prstGeom>
        </p:spPr>
      </p:pic>
      <p:pic>
        <p:nvPicPr>
          <p:cNvPr id="21" name="Grafik 20" descr="Pfeil nach unten mit einfarbiger Füllung">
            <a:extLst>
              <a:ext uri="{FF2B5EF4-FFF2-40B4-BE49-F238E27FC236}">
                <a16:creationId xmlns:a16="http://schemas.microsoft.com/office/drawing/2014/main" id="{64945B92-6BDD-4C07-97FB-0C2AA5E5AF8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88972" y="4931144"/>
            <a:ext cx="219456" cy="219456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F7374A71-E26D-4091-9704-D675527B5D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971" y="3454139"/>
            <a:ext cx="2073758" cy="2073758"/>
          </a:xfrm>
          <a:prstGeom prst="rect">
            <a:avLst/>
          </a:prstGeom>
        </p:spPr>
      </p:pic>
      <p:sp>
        <p:nvSpPr>
          <p:cNvPr id="24" name="Rechteck: abgerundete Ecken 23">
            <a:extLst>
              <a:ext uri="{FF2B5EF4-FFF2-40B4-BE49-F238E27FC236}">
                <a16:creationId xmlns:a16="http://schemas.microsoft.com/office/drawing/2014/main" id="{6A94E653-6B1E-420A-BB20-6F2826F45AC4}"/>
              </a:ext>
            </a:extLst>
          </p:cNvPr>
          <p:cNvSpPr/>
          <p:nvPr/>
        </p:nvSpPr>
        <p:spPr>
          <a:xfrm>
            <a:off x="849112" y="4772906"/>
            <a:ext cx="1456736" cy="48234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1320" dirty="0"/>
              <a:t>Qualitäts- </a:t>
            </a:r>
            <a:r>
              <a:rPr lang="de-AT" sz="1320" dirty="0" err="1"/>
              <a:t>management</a:t>
            </a:r>
            <a:endParaRPr lang="de-AT" sz="1320" dirty="0"/>
          </a:p>
        </p:txBody>
      </p:sp>
      <p:sp>
        <p:nvSpPr>
          <p:cNvPr id="25" name="Rechteck: abgerundete Ecken 24">
            <a:extLst>
              <a:ext uri="{FF2B5EF4-FFF2-40B4-BE49-F238E27FC236}">
                <a16:creationId xmlns:a16="http://schemas.microsoft.com/office/drawing/2014/main" id="{3B4887A9-CCBC-4F86-8354-058CE360E531}"/>
              </a:ext>
            </a:extLst>
          </p:cNvPr>
          <p:cNvSpPr/>
          <p:nvPr/>
        </p:nvSpPr>
        <p:spPr>
          <a:xfrm>
            <a:off x="2423540" y="3337469"/>
            <a:ext cx="1559301" cy="48234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1320" dirty="0"/>
              <a:t>Kapazitäts- </a:t>
            </a:r>
            <a:r>
              <a:rPr lang="de-AT" sz="1320" dirty="0" err="1"/>
              <a:t>management</a:t>
            </a:r>
            <a:endParaRPr lang="de-AT" sz="1320" dirty="0"/>
          </a:p>
        </p:txBody>
      </p:sp>
      <p:sp>
        <p:nvSpPr>
          <p:cNvPr id="26" name="Rechteck: abgerundete Ecken 25">
            <a:extLst>
              <a:ext uri="{FF2B5EF4-FFF2-40B4-BE49-F238E27FC236}">
                <a16:creationId xmlns:a16="http://schemas.microsoft.com/office/drawing/2014/main" id="{32F86986-FBCF-4A8D-B7D7-2FFF18FFB68E}"/>
              </a:ext>
            </a:extLst>
          </p:cNvPr>
          <p:cNvSpPr/>
          <p:nvPr/>
        </p:nvSpPr>
        <p:spPr>
          <a:xfrm>
            <a:off x="842236" y="2970512"/>
            <a:ext cx="1456736" cy="48234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1320" dirty="0"/>
              <a:t>Standort-planung</a:t>
            </a:r>
          </a:p>
        </p:txBody>
      </p:sp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BD7E2C59-C054-498B-8442-ECE0FC8E758C}"/>
              </a:ext>
            </a:extLst>
          </p:cNvPr>
          <p:cNvSpPr/>
          <p:nvPr/>
        </p:nvSpPr>
        <p:spPr>
          <a:xfrm>
            <a:off x="856466" y="3819809"/>
            <a:ext cx="1456736" cy="48234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1320" dirty="0"/>
              <a:t>Human Resources</a:t>
            </a:r>
          </a:p>
        </p:txBody>
      </p:sp>
      <p:sp>
        <p:nvSpPr>
          <p:cNvPr id="28" name="Rechteck: abgerundete Ecken 27">
            <a:extLst>
              <a:ext uri="{FF2B5EF4-FFF2-40B4-BE49-F238E27FC236}">
                <a16:creationId xmlns:a16="http://schemas.microsoft.com/office/drawing/2014/main" id="{9408ED20-64DA-4EF5-8940-FD9ADBFF2B8C}"/>
              </a:ext>
            </a:extLst>
          </p:cNvPr>
          <p:cNvSpPr/>
          <p:nvPr/>
        </p:nvSpPr>
        <p:spPr>
          <a:xfrm>
            <a:off x="2424869" y="5194457"/>
            <a:ext cx="1559301" cy="48234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1320" dirty="0"/>
              <a:t>Bestands- </a:t>
            </a:r>
            <a:r>
              <a:rPr lang="de-AT" sz="1320" dirty="0" err="1"/>
              <a:t>management</a:t>
            </a:r>
            <a:endParaRPr lang="de-AT" sz="1320" dirty="0"/>
          </a:p>
        </p:txBody>
      </p:sp>
      <p:sp>
        <p:nvSpPr>
          <p:cNvPr id="29" name="Rechteck: abgerundete Ecken 28">
            <a:extLst>
              <a:ext uri="{FF2B5EF4-FFF2-40B4-BE49-F238E27FC236}">
                <a16:creationId xmlns:a16="http://schemas.microsoft.com/office/drawing/2014/main" id="{7DB9E47A-FB85-4F12-9EC8-4785BCD2D781}"/>
              </a:ext>
            </a:extLst>
          </p:cNvPr>
          <p:cNvSpPr/>
          <p:nvPr/>
        </p:nvSpPr>
        <p:spPr>
          <a:xfrm>
            <a:off x="2423539" y="4270494"/>
            <a:ext cx="1559301" cy="48234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de-AT" sz="1320" dirty="0"/>
              <a:t>Instandhaltungs- </a:t>
            </a:r>
            <a:r>
              <a:rPr lang="de-AT" sz="1320" dirty="0" err="1"/>
              <a:t>management</a:t>
            </a:r>
            <a:endParaRPr lang="de-AT" sz="1320" dirty="0"/>
          </a:p>
        </p:txBody>
      </p:sp>
      <p:sp>
        <p:nvSpPr>
          <p:cNvPr id="30" name="Rechteck: abgerundete Ecken 29">
            <a:extLst>
              <a:ext uri="{FF2B5EF4-FFF2-40B4-BE49-F238E27FC236}">
                <a16:creationId xmlns:a16="http://schemas.microsoft.com/office/drawing/2014/main" id="{B4948A35-D4D3-4926-9B61-A3FB90780973}"/>
              </a:ext>
            </a:extLst>
          </p:cNvPr>
          <p:cNvSpPr/>
          <p:nvPr/>
        </p:nvSpPr>
        <p:spPr>
          <a:xfrm>
            <a:off x="856466" y="5698985"/>
            <a:ext cx="1456736" cy="48234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1320" dirty="0"/>
              <a:t>…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C40E-DBBE-4E2D-9EEC-FBF0DA0E9179}" type="slidenum">
              <a:rPr lang="de-AT" smtClean="0"/>
              <a:t>5</a:t>
            </a:fld>
            <a:endParaRPr lang="de-AT" dirty="0"/>
          </a:p>
        </p:txBody>
      </p:sp>
      <p:sp>
        <p:nvSpPr>
          <p:cNvPr id="32" name="Abgerundetes Rechteck 6">
            <a:extLst>
              <a:ext uri="{FF2B5EF4-FFF2-40B4-BE49-F238E27FC236}">
                <a16:creationId xmlns:a16="http://schemas.microsoft.com/office/drawing/2014/main" id="{B942405C-C09F-485E-B828-E6D5FB6F6960}"/>
              </a:ext>
            </a:extLst>
          </p:cNvPr>
          <p:cNvSpPr/>
          <p:nvPr/>
        </p:nvSpPr>
        <p:spPr>
          <a:xfrm>
            <a:off x="842236" y="1595864"/>
            <a:ext cx="7353200" cy="632527"/>
          </a:xfrm>
          <a:prstGeom prst="roundRect">
            <a:avLst>
              <a:gd name="adj" fmla="val 1129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pPr algn="ctr">
              <a:lnSpc>
                <a:spcPct val="114000"/>
              </a:lnSpc>
            </a:pPr>
            <a:r>
              <a:rPr lang="de-DE" sz="2000" b="1" i="1" dirty="0">
                <a:solidFill>
                  <a:schemeClr val="bg1"/>
                </a:solidFill>
              </a:rPr>
              <a:t>Produktionsprozesse schaffen Wertschöpfung.</a:t>
            </a:r>
          </a:p>
        </p:txBody>
      </p:sp>
    </p:spTree>
    <p:extLst>
      <p:ext uri="{BB962C8B-B14F-4D97-AF65-F5344CB8AC3E}">
        <p14:creationId xmlns:p14="http://schemas.microsoft.com/office/powerpoint/2010/main" val="197195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F4D71631-3279-4029-9314-6D8F1394B275}"/>
              </a:ext>
            </a:extLst>
          </p:cNvPr>
          <p:cNvSpPr/>
          <p:nvPr/>
        </p:nvSpPr>
        <p:spPr>
          <a:xfrm>
            <a:off x="863672" y="2764511"/>
            <a:ext cx="9139703" cy="6040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98B3E54-FDD2-4D88-BDB4-5B7F6350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C40E-DBBE-4E2D-9EEC-FBF0DA0E9179}" type="slidenum">
              <a:rPr lang="en-GB" smtClean="0"/>
              <a:t>6</a:t>
            </a:fld>
            <a:endParaRPr lang="en-GB" dirty="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AECF6EB6-9D94-4887-ACC4-90DF01FD8842}"/>
              </a:ext>
            </a:extLst>
          </p:cNvPr>
          <p:cNvGrpSpPr/>
          <p:nvPr/>
        </p:nvGrpSpPr>
        <p:grpSpPr>
          <a:xfrm>
            <a:off x="863674" y="1662579"/>
            <a:ext cx="9139703" cy="714141"/>
            <a:chOff x="1526148" y="1995505"/>
            <a:chExt cx="9139703" cy="714141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66335D5B-5100-4AC8-B529-AB78A9CD72FA}"/>
                </a:ext>
              </a:extLst>
            </p:cNvPr>
            <p:cNvSpPr/>
            <p:nvPr/>
          </p:nvSpPr>
          <p:spPr>
            <a:xfrm>
              <a:off x="1526148" y="1995506"/>
              <a:ext cx="1586370" cy="7141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</a:rPr>
                <a:t>Input</a:t>
              </a:r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CB3CCD4A-CF80-43FD-967E-4E61ED30B6C4}"/>
                </a:ext>
              </a:extLst>
            </p:cNvPr>
            <p:cNvSpPr/>
            <p:nvPr/>
          </p:nvSpPr>
          <p:spPr>
            <a:xfrm>
              <a:off x="4585981" y="1995505"/>
              <a:ext cx="3020037" cy="71414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/>
                <a:t>Transformation</a:t>
              </a:r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3F835104-A6F3-4624-B47B-03B8A674697C}"/>
                </a:ext>
              </a:extLst>
            </p:cNvPr>
            <p:cNvSpPr/>
            <p:nvPr/>
          </p:nvSpPr>
          <p:spPr>
            <a:xfrm>
              <a:off x="9079481" y="1995505"/>
              <a:ext cx="1586370" cy="7141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</a:rPr>
                <a:t>Output</a:t>
              </a:r>
            </a:p>
          </p:txBody>
        </p:sp>
        <p:sp>
          <p:nvSpPr>
            <p:cNvPr id="9" name="Pfeil: nach rechts 8">
              <a:extLst>
                <a:ext uri="{FF2B5EF4-FFF2-40B4-BE49-F238E27FC236}">
                  <a16:creationId xmlns:a16="http://schemas.microsoft.com/office/drawing/2014/main" id="{4B03272D-76AA-401C-8802-922AD5CDED45}"/>
                </a:ext>
              </a:extLst>
            </p:cNvPr>
            <p:cNvSpPr/>
            <p:nvPr/>
          </p:nvSpPr>
          <p:spPr>
            <a:xfrm>
              <a:off x="3505726" y="2084127"/>
              <a:ext cx="687046" cy="536895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Pfeil: nach rechts 9">
              <a:extLst>
                <a:ext uri="{FF2B5EF4-FFF2-40B4-BE49-F238E27FC236}">
                  <a16:creationId xmlns:a16="http://schemas.microsoft.com/office/drawing/2014/main" id="{64299D34-8A91-4027-AD90-849980FB14DA}"/>
                </a:ext>
              </a:extLst>
            </p:cNvPr>
            <p:cNvSpPr/>
            <p:nvPr/>
          </p:nvSpPr>
          <p:spPr>
            <a:xfrm>
              <a:off x="7999226" y="2084127"/>
              <a:ext cx="687046" cy="536895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" name="Titel 3">
            <a:extLst>
              <a:ext uri="{FF2B5EF4-FFF2-40B4-BE49-F238E27FC236}">
                <a16:creationId xmlns:a16="http://schemas.microsoft.com/office/drawing/2014/main" id="{A5BD47E8-8ACB-4FDA-8332-E688C7F74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Leistungserstellungsprozesse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851EBEB-6A91-4FDA-BF04-DC435D774235}"/>
              </a:ext>
            </a:extLst>
          </p:cNvPr>
          <p:cNvSpPr txBox="1"/>
          <p:nvPr/>
        </p:nvSpPr>
        <p:spPr>
          <a:xfrm>
            <a:off x="863673" y="2879751"/>
            <a:ext cx="1441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Restaurant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319F762-8F72-4CC4-B2E9-BF49F7E79183}"/>
              </a:ext>
            </a:extLst>
          </p:cNvPr>
          <p:cNvSpPr txBox="1"/>
          <p:nvPr/>
        </p:nvSpPr>
        <p:spPr>
          <a:xfrm>
            <a:off x="7336752" y="2879751"/>
            <a:ext cx="266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Zufriedene Kunden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4565285-A05F-4230-9F5E-60BBB9EDD665}"/>
              </a:ext>
            </a:extLst>
          </p:cNvPr>
          <p:cNvSpPr txBox="1"/>
          <p:nvPr/>
        </p:nvSpPr>
        <p:spPr>
          <a:xfrm>
            <a:off x="4514069" y="2879751"/>
            <a:ext cx="1694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???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9C681B38-5D31-4593-98AC-FD992EC464DD}"/>
              </a:ext>
            </a:extLst>
          </p:cNvPr>
          <p:cNvSpPr/>
          <p:nvPr/>
        </p:nvSpPr>
        <p:spPr>
          <a:xfrm>
            <a:off x="863672" y="3503111"/>
            <a:ext cx="9139703" cy="6040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F0461D46-F0F3-401D-9F10-5EE73092720A}"/>
              </a:ext>
            </a:extLst>
          </p:cNvPr>
          <p:cNvSpPr txBox="1"/>
          <p:nvPr/>
        </p:nvSpPr>
        <p:spPr>
          <a:xfrm>
            <a:off x="863672" y="3599713"/>
            <a:ext cx="2924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Materialien, Zukaufteile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005C96B-FF8D-4230-B383-CE36229FB5A2}"/>
              </a:ext>
            </a:extLst>
          </p:cNvPr>
          <p:cNvSpPr txBox="1"/>
          <p:nvPr/>
        </p:nvSpPr>
        <p:spPr>
          <a:xfrm>
            <a:off x="8417005" y="3599713"/>
            <a:ext cx="1586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Autos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E99AAED3-E61A-442F-A54B-49F835908443}"/>
              </a:ext>
            </a:extLst>
          </p:cNvPr>
          <p:cNvSpPr txBox="1"/>
          <p:nvPr/>
        </p:nvSpPr>
        <p:spPr>
          <a:xfrm>
            <a:off x="4514068" y="3599713"/>
            <a:ext cx="1694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???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AF863C8E-0FDB-4C22-984E-8850EBA2194C}"/>
              </a:ext>
            </a:extLst>
          </p:cNvPr>
          <p:cNvSpPr/>
          <p:nvPr/>
        </p:nvSpPr>
        <p:spPr>
          <a:xfrm>
            <a:off x="863673" y="4241711"/>
            <a:ext cx="9139703" cy="6040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F5A955CE-A47F-4057-8852-182B780A6564}"/>
              </a:ext>
            </a:extLst>
          </p:cNvPr>
          <p:cNvSpPr txBox="1"/>
          <p:nvPr/>
        </p:nvSpPr>
        <p:spPr>
          <a:xfrm>
            <a:off x="863673" y="4338313"/>
            <a:ext cx="1270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Patienten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5D572A1B-F484-4CA8-B7DE-A42C654C1FC7}"/>
              </a:ext>
            </a:extLst>
          </p:cNvPr>
          <p:cNvSpPr txBox="1"/>
          <p:nvPr/>
        </p:nvSpPr>
        <p:spPr>
          <a:xfrm>
            <a:off x="8417006" y="4338313"/>
            <a:ext cx="1586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Genesene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0EA41A4E-7A79-43DC-A0F0-506AB49A8C6B}"/>
              </a:ext>
            </a:extLst>
          </p:cNvPr>
          <p:cNvSpPr txBox="1"/>
          <p:nvPr/>
        </p:nvSpPr>
        <p:spPr>
          <a:xfrm>
            <a:off x="4514069" y="4338313"/>
            <a:ext cx="1694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???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01FE371E-1441-42D3-B8BB-8A141FE4AF89}"/>
              </a:ext>
            </a:extLst>
          </p:cNvPr>
          <p:cNvSpPr/>
          <p:nvPr/>
        </p:nvSpPr>
        <p:spPr>
          <a:xfrm>
            <a:off x="863672" y="4943382"/>
            <a:ext cx="9139703" cy="6040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6ADCBD5D-04E4-4677-9F89-7C0EAA3A52DE}"/>
              </a:ext>
            </a:extLst>
          </p:cNvPr>
          <p:cNvSpPr txBox="1"/>
          <p:nvPr/>
        </p:nvSpPr>
        <p:spPr>
          <a:xfrm>
            <a:off x="863672" y="5039984"/>
            <a:ext cx="15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Studierende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64070CEB-D876-49EE-8816-1A7DD80982B8}"/>
              </a:ext>
            </a:extLst>
          </p:cNvPr>
          <p:cNvSpPr txBox="1"/>
          <p:nvPr/>
        </p:nvSpPr>
        <p:spPr>
          <a:xfrm>
            <a:off x="8417005" y="5039984"/>
            <a:ext cx="1586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Akademiker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FCAD8FFE-E544-4D43-9600-90FE5D143E54}"/>
              </a:ext>
            </a:extLst>
          </p:cNvPr>
          <p:cNvSpPr txBox="1"/>
          <p:nvPr/>
        </p:nvSpPr>
        <p:spPr>
          <a:xfrm>
            <a:off x="4514068" y="5039984"/>
            <a:ext cx="1694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???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2B4D36A6-D4A4-4555-99E1-F4812F2646D6}"/>
              </a:ext>
            </a:extLst>
          </p:cNvPr>
          <p:cNvSpPr/>
          <p:nvPr/>
        </p:nvSpPr>
        <p:spPr>
          <a:xfrm>
            <a:off x="3140532" y="5935182"/>
            <a:ext cx="4585984" cy="7141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i="1" dirty="0"/>
              <a:t>Wertschöpfung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EC8A0F0-711E-40C7-AD59-695F7921C5DA}"/>
              </a:ext>
            </a:extLst>
          </p:cNvPr>
          <p:cNvSpPr txBox="1"/>
          <p:nvPr/>
        </p:nvSpPr>
        <p:spPr>
          <a:xfrm>
            <a:off x="10193197" y="1693209"/>
            <a:ext cx="7633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/>
              <a:t>Güter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08238505-42E1-4925-B113-F2A4CD2A32F4}"/>
              </a:ext>
            </a:extLst>
          </p:cNvPr>
          <p:cNvSpPr txBox="1"/>
          <p:nvPr/>
        </p:nvSpPr>
        <p:spPr>
          <a:xfrm>
            <a:off x="10193197" y="2050280"/>
            <a:ext cx="18998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/>
              <a:t>Dienstleistungen</a:t>
            </a:r>
          </a:p>
        </p:txBody>
      </p:sp>
    </p:spTree>
    <p:extLst>
      <p:ext uri="{BB962C8B-B14F-4D97-AF65-F5344CB8AC3E}">
        <p14:creationId xmlns:p14="http://schemas.microsoft.com/office/powerpoint/2010/main" val="1748799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>
            <a:extLst>
              <a:ext uri="{FF2B5EF4-FFF2-40B4-BE49-F238E27FC236}">
                <a16:creationId xmlns:a16="http://schemas.microsoft.com/office/drawing/2014/main" id="{795F8B06-871E-4643-BC4B-D8AC12B4D79C}"/>
              </a:ext>
            </a:extLst>
          </p:cNvPr>
          <p:cNvSpPr/>
          <p:nvPr/>
        </p:nvSpPr>
        <p:spPr>
          <a:xfrm>
            <a:off x="-660412" y="-1001566"/>
            <a:ext cx="13348996" cy="82084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/>
            <a:endParaRPr lang="de-AT" sz="3840" b="1" dirty="0">
              <a:solidFill>
                <a:srgbClr val="FFFFFF"/>
              </a:solidFill>
              <a:latin typeface="Garamond" panose="02020404030301010803" pitchFamily="18" charset="0"/>
            </a:endParaRPr>
          </a:p>
        </p:txBody>
      </p:sp>
      <p:pic>
        <p:nvPicPr>
          <p:cNvPr id="1026" name="Picture 2" descr="Bildergebnis fÃ¼r south pa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941" y="2340945"/>
            <a:ext cx="2243066" cy="217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South Park PNG">
            <a:extLst>
              <a:ext uri="{FF2B5EF4-FFF2-40B4-BE49-F238E27FC236}">
                <a16:creationId xmlns:a16="http://schemas.microsoft.com/office/drawing/2014/main" id="{C51C08B1-F2AD-4DC0-9E94-51192B73E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614" y="4012739"/>
            <a:ext cx="4871720" cy="154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95A6F80C-432A-4382-934D-90F985370395}"/>
              </a:ext>
            </a:extLst>
          </p:cNvPr>
          <p:cNvSpPr txBox="1"/>
          <p:nvPr/>
        </p:nvSpPr>
        <p:spPr>
          <a:xfrm>
            <a:off x="492060" y="887050"/>
            <a:ext cx="10972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97280"/>
            <a:r>
              <a:rPr lang="de-AT" sz="4800" b="1" dirty="0">
                <a:solidFill>
                  <a:srgbClr val="DEA900"/>
                </a:solidFill>
                <a:latin typeface="Garamond" panose="02020404030301010803" pitchFamily="18" charset="0"/>
                <a:cs typeface="Inknut Antiqua Light" panose="00000400000000000000" pitchFamily="2" charset="0"/>
              </a:rPr>
              <a:t>Produktionsmanagement in</a:t>
            </a:r>
            <a:endParaRPr lang="de-AT" sz="2400" b="1" dirty="0">
              <a:solidFill>
                <a:srgbClr val="DEA900"/>
              </a:solidFill>
              <a:latin typeface="Garamond" panose="02020404030301010803" pitchFamily="18" charset="0"/>
              <a:cs typeface="Inknut Antiqua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91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-478465" y="-82296"/>
            <a:ext cx="13630939" cy="70957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16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unterhosen mit untertitel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end="5861.3125"/>
                </p14:media>
              </p:ext>
            </p:extLst>
          </p:nvPr>
        </p:nvPicPr>
        <p:blipFill>
          <a:blip r:embed="rId4">
            <a:lum bright="20000" contrast="40000"/>
          </a:blip>
          <a:stretch>
            <a:fillRect/>
          </a:stretch>
        </p:blipFill>
        <p:spPr>
          <a:xfrm>
            <a:off x="682631" y="384048"/>
            <a:ext cx="10826738" cy="6089904"/>
          </a:xfrm>
        </p:spPr>
      </p:pic>
    </p:spTree>
    <p:extLst>
      <p:ext uri="{BB962C8B-B14F-4D97-AF65-F5344CB8AC3E}">
        <p14:creationId xmlns:p14="http://schemas.microsoft.com/office/powerpoint/2010/main" val="222583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9000"/>
    </mc:Choice>
    <mc:Fallback xmlns="">
      <p:transition advClick="0" advTm="3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70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-463138" y="-82296"/>
            <a:ext cx="12655138" cy="70957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/>
            <a:endParaRPr lang="de-AT" sz="216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-810067" y="-1014385"/>
            <a:ext cx="13348996" cy="82084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/>
            <a:endParaRPr lang="de-AT" sz="3840" b="1" dirty="0">
              <a:solidFill>
                <a:srgbClr val="FFFFFF"/>
              </a:solidFill>
              <a:latin typeface="Garamond" panose="02020404030301010803" pitchFamily="18" charset="0"/>
            </a:endParaRPr>
          </a:p>
        </p:txBody>
      </p:sp>
      <p:sp>
        <p:nvSpPr>
          <p:cNvPr id="19" name="Inhaltsplatzhalter 18">
            <a:extLst>
              <a:ext uri="{FF2B5EF4-FFF2-40B4-BE49-F238E27FC236}">
                <a16:creationId xmlns:a16="http://schemas.microsoft.com/office/drawing/2014/main" id="{F9A9DE1C-E9A3-4762-A963-1F3BB39C0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grpSp>
        <p:nvGrpSpPr>
          <p:cNvPr id="21" name="Gruppieren 32">
            <a:extLst>
              <a:ext uri="{FF2B5EF4-FFF2-40B4-BE49-F238E27FC236}">
                <a16:creationId xmlns:a16="http://schemas.microsoft.com/office/drawing/2014/main" id="{3153CC63-5069-4DDB-AFA7-860FDB0834AC}"/>
              </a:ext>
            </a:extLst>
          </p:cNvPr>
          <p:cNvGrpSpPr/>
          <p:nvPr/>
        </p:nvGrpSpPr>
        <p:grpSpPr>
          <a:xfrm>
            <a:off x="527685" y="130627"/>
            <a:ext cx="11136630" cy="6484463"/>
            <a:chOff x="-136525" y="311281"/>
            <a:chExt cx="9280525" cy="5220295"/>
          </a:xfrm>
        </p:grpSpPr>
        <p:grpSp>
          <p:nvGrpSpPr>
            <p:cNvPr id="22" name="Gruppieren 33">
              <a:extLst>
                <a:ext uri="{FF2B5EF4-FFF2-40B4-BE49-F238E27FC236}">
                  <a16:creationId xmlns:a16="http://schemas.microsoft.com/office/drawing/2014/main" id="{CA684092-A679-413E-8E1F-84C460F93E50}"/>
                </a:ext>
              </a:extLst>
            </p:cNvPr>
            <p:cNvGrpSpPr/>
            <p:nvPr/>
          </p:nvGrpSpPr>
          <p:grpSpPr>
            <a:xfrm>
              <a:off x="-136525" y="311281"/>
              <a:ext cx="9280525" cy="5220295"/>
              <a:chOff x="-136525" y="311281"/>
              <a:chExt cx="9280525" cy="5220295"/>
            </a:xfrm>
          </p:grpSpPr>
          <p:grpSp>
            <p:nvGrpSpPr>
              <p:cNvPr id="24" name="Gruppieren 35">
                <a:extLst>
                  <a:ext uri="{FF2B5EF4-FFF2-40B4-BE49-F238E27FC236}">
                    <a16:creationId xmlns:a16="http://schemas.microsoft.com/office/drawing/2014/main" id="{086EAD1B-0F09-4717-83F7-70DBDEC9FBC9}"/>
                  </a:ext>
                </a:extLst>
              </p:cNvPr>
              <p:cNvGrpSpPr/>
              <p:nvPr/>
            </p:nvGrpSpPr>
            <p:grpSpPr>
              <a:xfrm>
                <a:off x="-136525" y="311281"/>
                <a:ext cx="9280525" cy="5220295"/>
                <a:chOff x="-136525" y="311281"/>
                <a:chExt cx="9280525" cy="5220295"/>
              </a:xfrm>
            </p:grpSpPr>
            <p:grpSp>
              <p:nvGrpSpPr>
                <p:cNvPr id="26" name="Gruppieren 37">
                  <a:extLst>
                    <a:ext uri="{FF2B5EF4-FFF2-40B4-BE49-F238E27FC236}">
                      <a16:creationId xmlns:a16="http://schemas.microsoft.com/office/drawing/2014/main" id="{197ADD48-5CEF-43D3-A301-1AE0EDD0D859}"/>
                    </a:ext>
                  </a:extLst>
                </p:cNvPr>
                <p:cNvGrpSpPr/>
                <p:nvPr/>
              </p:nvGrpSpPr>
              <p:grpSpPr>
                <a:xfrm>
                  <a:off x="-136525" y="311281"/>
                  <a:ext cx="9280525" cy="5220295"/>
                  <a:chOff x="-136525" y="320806"/>
                  <a:chExt cx="9280525" cy="5220295"/>
                </a:xfrm>
              </p:grpSpPr>
              <p:pic>
                <p:nvPicPr>
                  <p:cNvPr id="29" name="Picture 2" descr="https://cdn-images-1.medium.com/max/1200/1*oaJlY6rLTVKnCCwrjCItMA.jpeg">
                    <a:extLst>
                      <a:ext uri="{FF2B5EF4-FFF2-40B4-BE49-F238E27FC236}">
                        <a16:creationId xmlns:a16="http://schemas.microsoft.com/office/drawing/2014/main" id="{ABAEA76C-6512-44B6-8BE7-5C610DB1EAB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136525" y="320806"/>
                    <a:ext cx="9280525" cy="522029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30" name="Ellipse 41">
                    <a:extLst>
                      <a:ext uri="{FF2B5EF4-FFF2-40B4-BE49-F238E27FC236}">
                        <a16:creationId xmlns:a16="http://schemas.microsoft.com/office/drawing/2014/main" id="{7BF11267-6E62-4155-9692-82FA184C8CE4}"/>
                      </a:ext>
                    </a:extLst>
                  </p:cNvPr>
                  <p:cNvSpPr/>
                  <p:nvPr/>
                </p:nvSpPr>
                <p:spPr>
                  <a:xfrm rot="18492044">
                    <a:off x="2215993" y="2074174"/>
                    <a:ext cx="1119971" cy="2499724"/>
                  </a:xfrm>
                  <a:prstGeom prst="ellipse">
                    <a:avLst/>
                  </a:prstGeom>
                  <a:solidFill>
                    <a:srgbClr val="E6DBD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097280"/>
                    <a:endParaRPr lang="de-AT" sz="2160" dirty="0">
                      <a:solidFill>
                        <a:srgbClr val="FFFFFF"/>
                      </a:solidFill>
                      <a:latin typeface="Verdana"/>
                    </a:endParaRPr>
                  </a:p>
                </p:txBody>
              </p:sp>
              <p:sp>
                <p:nvSpPr>
                  <p:cNvPr id="31" name="Ellipse 42">
                    <a:extLst>
                      <a:ext uri="{FF2B5EF4-FFF2-40B4-BE49-F238E27FC236}">
                        <a16:creationId xmlns:a16="http://schemas.microsoft.com/office/drawing/2014/main" id="{0F9C42DB-AC07-41B0-BDAD-599B88248D03}"/>
                      </a:ext>
                    </a:extLst>
                  </p:cNvPr>
                  <p:cNvSpPr/>
                  <p:nvPr/>
                </p:nvSpPr>
                <p:spPr>
                  <a:xfrm rot="18492044">
                    <a:off x="1313771" y="3216154"/>
                    <a:ext cx="776488" cy="850958"/>
                  </a:xfrm>
                  <a:prstGeom prst="ellipse">
                    <a:avLst/>
                  </a:prstGeom>
                  <a:solidFill>
                    <a:srgbClr val="B9B3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097280"/>
                    <a:endParaRPr lang="de-AT" sz="2160">
                      <a:solidFill>
                        <a:srgbClr val="FFFFFF"/>
                      </a:solidFill>
                      <a:latin typeface="Verdana"/>
                    </a:endParaRPr>
                  </a:p>
                </p:txBody>
              </p:sp>
              <p:sp>
                <p:nvSpPr>
                  <p:cNvPr id="32" name="Halbbogen 43">
                    <a:extLst>
                      <a:ext uri="{FF2B5EF4-FFF2-40B4-BE49-F238E27FC236}">
                        <a16:creationId xmlns:a16="http://schemas.microsoft.com/office/drawing/2014/main" id="{F1235610-2C0E-400D-9E51-732BDCFFDBD7}"/>
                      </a:ext>
                    </a:extLst>
                  </p:cNvPr>
                  <p:cNvSpPr/>
                  <p:nvPr/>
                </p:nvSpPr>
                <p:spPr>
                  <a:xfrm rot="13183321">
                    <a:off x="1375033" y="2878508"/>
                    <a:ext cx="2173968" cy="988249"/>
                  </a:xfrm>
                  <a:prstGeom prst="blockArc">
                    <a:avLst>
                      <a:gd name="adj1" fmla="val 13163646"/>
                      <a:gd name="adj2" fmla="val 21333437"/>
                      <a:gd name="adj3" fmla="val 19287"/>
                    </a:avLst>
                  </a:prstGeom>
                  <a:solidFill>
                    <a:srgbClr val="BAB1B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097280"/>
                    <a:endParaRPr lang="de-AT" sz="2160">
                      <a:solidFill>
                        <a:srgbClr val="000000"/>
                      </a:solidFill>
                      <a:latin typeface="Verdana"/>
                    </a:endParaRPr>
                  </a:p>
                </p:txBody>
              </p:sp>
            </p:grpSp>
            <p:sp>
              <p:nvSpPr>
                <p:cNvPr id="27" name="Halbbogen 38">
                  <a:extLst>
                    <a:ext uri="{FF2B5EF4-FFF2-40B4-BE49-F238E27FC236}">
                      <a16:creationId xmlns:a16="http://schemas.microsoft.com/office/drawing/2014/main" id="{17116E76-5C3B-48D7-A3E1-AFB364E51899}"/>
                    </a:ext>
                  </a:extLst>
                </p:cNvPr>
                <p:cNvSpPr/>
                <p:nvPr/>
              </p:nvSpPr>
              <p:spPr>
                <a:xfrm rot="8005516">
                  <a:off x="5395082" y="1439096"/>
                  <a:ext cx="1535985" cy="2138540"/>
                </a:xfrm>
                <a:prstGeom prst="blockArc">
                  <a:avLst>
                    <a:gd name="adj1" fmla="val 13831100"/>
                    <a:gd name="adj2" fmla="val 21273662"/>
                    <a:gd name="adj3" fmla="val 37191"/>
                  </a:avLst>
                </a:prstGeom>
                <a:solidFill>
                  <a:srgbClr val="E6DDE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97280"/>
                  <a:endParaRPr lang="de-AT" sz="2160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  <p:sp>
              <p:nvSpPr>
                <p:cNvPr id="28" name="Halbbogen 39">
                  <a:extLst>
                    <a:ext uri="{FF2B5EF4-FFF2-40B4-BE49-F238E27FC236}">
                      <a16:creationId xmlns:a16="http://schemas.microsoft.com/office/drawing/2014/main" id="{47F66BD6-4D00-4AAC-9290-03E7D9FC75CA}"/>
                    </a:ext>
                  </a:extLst>
                </p:cNvPr>
                <p:cNvSpPr/>
                <p:nvPr/>
              </p:nvSpPr>
              <p:spPr>
                <a:xfrm rot="13184486">
                  <a:off x="7024252" y="1862739"/>
                  <a:ext cx="1396350" cy="2846396"/>
                </a:xfrm>
                <a:prstGeom prst="blockArc">
                  <a:avLst>
                    <a:gd name="adj1" fmla="val 13831100"/>
                    <a:gd name="adj2" fmla="val 29114"/>
                    <a:gd name="adj3" fmla="val 13648"/>
                  </a:avLst>
                </a:prstGeom>
                <a:solidFill>
                  <a:srgbClr val="BAB1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97280"/>
                  <a:endParaRPr lang="de-AT" sz="2160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</p:grpSp>
          <p:sp>
            <p:nvSpPr>
              <p:cNvPr id="25" name="Textfeld 36">
                <a:extLst>
                  <a:ext uri="{FF2B5EF4-FFF2-40B4-BE49-F238E27FC236}">
                    <a16:creationId xmlns:a16="http://schemas.microsoft.com/office/drawing/2014/main" id="{6E9D0217-5B8E-4437-A83D-7671214C1C03}"/>
                  </a:ext>
                </a:extLst>
              </p:cNvPr>
              <p:cNvSpPr txBox="1"/>
              <p:nvPr/>
            </p:nvSpPr>
            <p:spPr>
              <a:xfrm>
                <a:off x="1263639" y="2642093"/>
                <a:ext cx="2396756" cy="941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097280">
                  <a:lnSpc>
                    <a:spcPts val="4200"/>
                  </a:lnSpc>
                </a:pPr>
                <a:r>
                  <a:rPr lang="de-AT" sz="4320" dirty="0">
                    <a:solidFill>
                      <a:srgbClr val="A8021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Unterhosen </a:t>
                </a:r>
              </a:p>
              <a:p>
                <a:pPr algn="ctr" defTabSz="1097280">
                  <a:lnSpc>
                    <a:spcPts val="4200"/>
                  </a:lnSpc>
                </a:pPr>
                <a:r>
                  <a:rPr lang="de-AT" sz="4320" dirty="0">
                    <a:solidFill>
                      <a:srgbClr val="A8021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sammeln</a:t>
                </a:r>
              </a:p>
            </p:txBody>
          </p:sp>
        </p:grpSp>
        <p:sp>
          <p:nvSpPr>
            <p:cNvPr id="23" name="Textfeld 34">
              <a:extLst>
                <a:ext uri="{FF2B5EF4-FFF2-40B4-BE49-F238E27FC236}">
                  <a16:creationId xmlns:a16="http://schemas.microsoft.com/office/drawing/2014/main" id="{0A6BA193-7355-4442-8FE7-4A9CD388AED1}"/>
                </a:ext>
              </a:extLst>
            </p:cNvPr>
            <p:cNvSpPr txBox="1"/>
            <p:nvPr/>
          </p:nvSpPr>
          <p:spPr>
            <a:xfrm>
              <a:off x="5957446" y="2866513"/>
              <a:ext cx="1205191" cy="50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97280">
                <a:lnSpc>
                  <a:spcPts val="4200"/>
                </a:lnSpc>
              </a:pPr>
              <a:r>
                <a:rPr lang="de-AT" sz="4320" dirty="0">
                  <a:solidFill>
                    <a:srgbClr val="A802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Profit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437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WU 16:10">
  <a:themeElements>
    <a:clrScheme name="WU">
      <a:dk1>
        <a:srgbClr val="000000"/>
      </a:dk1>
      <a:lt1>
        <a:srgbClr val="FFFFFF"/>
      </a:lt1>
      <a:dk2>
        <a:srgbClr val="002350"/>
      </a:dk2>
      <a:lt2>
        <a:srgbClr val="E5F5FA"/>
      </a:lt2>
      <a:accent1>
        <a:srgbClr val="0096D3"/>
      </a:accent1>
      <a:accent2>
        <a:srgbClr val="002350"/>
      </a:accent2>
      <a:accent3>
        <a:srgbClr val="4B2582"/>
      </a:accent3>
      <a:accent4>
        <a:srgbClr val="457AA0"/>
      </a:accent4>
      <a:accent5>
        <a:srgbClr val="A592C0"/>
      </a:accent5>
      <a:accent6>
        <a:srgbClr val="80CFE9"/>
      </a:accent6>
      <a:hlink>
        <a:srgbClr val="405A7C"/>
      </a:hlink>
      <a:folHlink>
        <a:srgbClr val="0082AA"/>
      </a:folHlink>
    </a:clrScheme>
    <a:fontScheme name="WU neu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U Farbschema neu">
        <a:dk1>
          <a:srgbClr val="000000"/>
        </a:dk1>
        <a:lt1>
          <a:sysClr val="window" lastClr="FFFFFF"/>
        </a:lt1>
        <a:dk2>
          <a:srgbClr val="002E60"/>
        </a:dk2>
        <a:lt2>
          <a:srgbClr val="E5F5FA"/>
        </a:lt2>
        <a:accent1>
          <a:srgbClr val="0096D3"/>
        </a:accent1>
        <a:accent2>
          <a:srgbClr val="002E60"/>
        </a:accent2>
        <a:accent3>
          <a:srgbClr val="532481"/>
        </a:accent3>
        <a:accent4>
          <a:srgbClr val="457AA0"/>
        </a:accent4>
        <a:accent5>
          <a:srgbClr val="A991C0"/>
        </a:accent5>
        <a:accent6>
          <a:srgbClr val="7FCAE9"/>
        </a:accent6>
        <a:hlink>
          <a:srgbClr val="406288"/>
        </a:hlink>
        <a:folHlink>
          <a:srgbClr val="008F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n_2017_03_TREITL.pptx" id="{F2B6D02B-B186-4748-86F0-6C1F21D0F61E}" vid="{7CE7EF45-D342-4EBC-AB1A-35DF3FCF21EB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86d9fa3-09af-4b8a-af7f-56f3c5485b7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FA63B6D3000FF4D8B46E114E4638980" ma:contentTypeVersion="17" ma:contentTypeDescription="Ein neues Dokument erstellen." ma:contentTypeScope="" ma:versionID="1058c15b86707f2f4f41a7008616c138">
  <xsd:schema xmlns:xsd="http://www.w3.org/2001/XMLSchema" xmlns:xs="http://www.w3.org/2001/XMLSchema" xmlns:p="http://schemas.microsoft.com/office/2006/metadata/properties" xmlns:ns3="ecd1edda-eaf0-42e5-bc91-6c9d8fb1e39e" xmlns:ns4="b86d9fa3-09af-4b8a-af7f-56f3c5485b75" targetNamespace="http://schemas.microsoft.com/office/2006/metadata/properties" ma:root="true" ma:fieldsID="2c49b79860a0063622752b5d3e5f6810" ns3:_="" ns4:_="">
    <xsd:import namespace="ecd1edda-eaf0-42e5-bc91-6c9d8fb1e39e"/>
    <xsd:import namespace="b86d9fa3-09af-4b8a-af7f-56f3c5485b7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d1edda-eaf0-42e5-bc91-6c9d8fb1e39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Freigabehinweis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6d9fa3-09af-4b8a-af7f-56f3c5485b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42EB8E-1268-4895-801B-33B6B87E5211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86d9fa3-09af-4b8a-af7f-56f3c5485b75"/>
    <ds:schemaRef ds:uri="ecd1edda-eaf0-42e5-bc91-6c9d8fb1e39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79DD879-A84C-417C-9CBF-046B85BCFD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848743-BFED-43C2-980A-41535B9143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d1edda-eaf0-42e5-bc91-6c9d8fb1e39e"/>
    <ds:schemaRef ds:uri="b86d9fa3-09af-4b8a-af7f-56f3c5485b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1132</Words>
  <Application>Microsoft Office PowerPoint</Application>
  <PresentationFormat>Breitbild</PresentationFormat>
  <Paragraphs>316</Paragraphs>
  <Slides>23</Slides>
  <Notes>13</Notes>
  <HiddenSlides>1</HiddenSlides>
  <MMClips>1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31" baseType="lpstr">
      <vt:lpstr>Arial</vt:lpstr>
      <vt:lpstr>Calibri</vt:lpstr>
      <vt:lpstr>Garamond</vt:lpstr>
      <vt:lpstr>Georgia</vt:lpstr>
      <vt:lpstr>Times New Roman</vt:lpstr>
      <vt:lpstr>Verdana</vt:lpstr>
      <vt:lpstr>Wingdings</vt:lpstr>
      <vt:lpstr>WU 16:10</vt:lpstr>
      <vt:lpstr>SBWL Produktionsmanagement</vt:lpstr>
      <vt:lpstr>Institut für Produktionsmanagement</vt:lpstr>
      <vt:lpstr>Produktionsmanagement  Wertschöpfung</vt:lpstr>
      <vt:lpstr>Produktionsmanagement  Wertschöpfung</vt:lpstr>
      <vt:lpstr>Produktionsmanagement  Wertschöpfung</vt:lpstr>
      <vt:lpstr>Leistungserstellungsprozesse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Ausrichtung der SBWL</vt:lpstr>
      <vt:lpstr>Spezifische Berufsbilder</vt:lpstr>
      <vt:lpstr>Aufbau der SBWL</vt:lpstr>
      <vt:lpstr>Vertiefungen – Kurse IV und V (Wahlfächer)</vt:lpstr>
      <vt:lpstr>Aufnahmeverfahren</vt:lpstr>
      <vt:lpstr>Und was noch…</vt:lpstr>
      <vt:lpstr>Und was noch…</vt:lpstr>
      <vt:lpstr>Und was noch…</vt:lpstr>
      <vt:lpstr>Und was noch…</vt:lpstr>
      <vt:lpstr>Masterprogramme am Department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SBWL Produktionsmanagement</dc:title>
  <dc:creator>Treitl</dc:creator>
  <cp:lastModifiedBy>Reiner, Gerald</cp:lastModifiedBy>
  <cp:revision>99</cp:revision>
  <dcterms:created xsi:type="dcterms:W3CDTF">2020-05-22T06:12:06Z</dcterms:created>
  <dcterms:modified xsi:type="dcterms:W3CDTF">2024-01-15T09:09:00Z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0x010100CFA63B6D3000FF4D8B46E114E4638980</vt:lpwstr>
  </property>
</Properties>
</file>