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1670" r:id="rId2"/>
    <p:sldId id="1671" r:id="rId3"/>
    <p:sldId id="1672" r:id="rId4"/>
    <p:sldId id="1664" r:id="rId5"/>
    <p:sldId id="1673" r:id="rId6"/>
    <p:sldId id="1674" r:id="rId7"/>
    <p:sldId id="1628" r:id="rId8"/>
    <p:sldId id="1668" r:id="rId9"/>
    <p:sldId id="1665" r:id="rId10"/>
    <p:sldId id="1669" r:id="rId11"/>
    <p:sldId id="1666" r:id="rId12"/>
    <p:sldId id="1550" r:id="rId13"/>
    <p:sldId id="1675" r:id="rId14"/>
    <p:sldId id="1667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" userDrawn="1">
          <p15:clr>
            <a:srgbClr val="A4A3A4"/>
          </p15:clr>
        </p15:guide>
        <p15:guide id="2" pos="7151" userDrawn="1">
          <p15:clr>
            <a:srgbClr val="A4A3A4"/>
          </p15:clr>
        </p15:guide>
        <p15:guide id="3" orient="horz" pos="2137" userDrawn="1">
          <p15:clr>
            <a:srgbClr val="A4A3A4"/>
          </p15:clr>
        </p15:guide>
        <p15:guide id="4" pos="529" userDrawn="1">
          <p15:clr>
            <a:srgbClr val="A4A3A4"/>
          </p15:clr>
        </p15:guide>
        <p15:guide id="5" orient="horz" pos="3861" userDrawn="1">
          <p15:clr>
            <a:srgbClr val="A4A3A4"/>
          </p15:clr>
        </p15:guide>
        <p15:guide id="6" orient="horz" pos="414" userDrawn="1">
          <p15:clr>
            <a:srgbClr val="A4A3A4"/>
          </p15:clr>
        </p15:guide>
        <p15:guide id="7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512"/>
    <a:srgbClr val="EAEAEA"/>
    <a:srgbClr val="002C5B"/>
    <a:srgbClr val="D45733"/>
    <a:srgbClr val="C69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86403"/>
  </p:normalViewPr>
  <p:slideViewPr>
    <p:cSldViewPr snapToGrid="0" snapToObjects="1" showGuides="1">
      <p:cViewPr varScale="1">
        <p:scale>
          <a:sx n="69" d="100"/>
          <a:sy n="69" d="100"/>
        </p:scale>
        <p:origin x="540" y="44"/>
      </p:cViewPr>
      <p:guideLst>
        <p:guide orient="horz" pos="686"/>
        <p:guide pos="7151"/>
        <p:guide orient="horz" pos="2137"/>
        <p:guide pos="529"/>
        <p:guide orient="horz" pos="3861"/>
        <p:guide orient="horz" pos="41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75" d="100"/>
          <a:sy n="75" d="100"/>
        </p:scale>
        <p:origin x="350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E471A-4AE3-D941-9338-D01FBD9474B9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02BAA-20EF-D44B-87F0-437FDE7B6A3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1608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9883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7AB22D05-A91E-0340-8A66-4F6186A1D9D4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08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618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189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363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465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653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7AB22D05-A91E-0340-8A66-4F6186A1D9D4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202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127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729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766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D272C4-BF89-FB4F-950C-7C3E955FFFA0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696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F2B7C-1FB7-0244-B8C9-F16DAA7B5A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4BDD4B-504F-774D-A710-3AE420170A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12573-A693-504B-8134-F942E6033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B54E4-1026-6746-974D-A4A326816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21E01-7525-7C4F-89E1-D4863826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0462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D4790-18DA-004E-8AF2-B38F5130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73AC23-0AB3-FF4E-A98F-D880140C0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20037-B61F-5346-9DCC-C91A34C56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F7685-2540-D749-AADD-64CC366F2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E404E-A558-124B-8EA5-DAEA2D357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0230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C67EA5-1D0E-D242-BFEC-8ADF89A6DA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398A5F-8B12-1E44-86D9-61D241BEC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87635-758F-4C49-BBCD-951378F8E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A20E1-5F4C-964A-84DC-404CE67C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631F1-66B6-8244-9221-AA224AE74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635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326DB-4662-4348-BED4-9CCFE52DB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0D610-3461-5341-A6DF-FC7A2F932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2EA4A-39FC-8F47-B5C4-0D2B2780C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AF5D9-C2B0-E947-8A76-2B5668E4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39A5B-7C6E-7545-9A5D-3D8450CC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3101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A0D7A-9E20-8D48-8AD3-FAD770E91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C4F7EE-7B64-E84E-B0AB-D57E9250D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5A013-0252-434C-91B0-ACFCBE8AF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A50DD-0CB6-514D-9300-80332A50D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B8DC4-2D65-874E-AF0B-9D18920C8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6268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71322-5E36-EB4C-852E-8B04CED5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B1246-F1D5-AC49-9C47-27A15FDC23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D171E3-637E-1F43-A241-E1B07B4C7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6D1607-CF73-7E45-A340-AA9AC152B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18C89-B8AA-A74D-8EF1-5EC72B5E6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4D1572-4235-BF4B-8540-B855DC04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979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85EB0-9502-4247-8F59-7AA339FCD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737FC-938A-4C4E-BE53-333FB372E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83E87-5982-E449-B17A-5076EEC67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66ED53-7B41-0C48-90AB-42FB88CDC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476AF4-7623-114D-8F50-EC1CBB8BBC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492E36-1786-854D-9DFD-5801FAA9A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054EA2-8CAF-814F-8DBE-A18F92247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1B032D-9D53-1443-A49F-6B744ACE2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50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CC80-FCDC-6D49-BA9B-DA6ED71D4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167029-9264-2142-A5EB-D28101390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FBC20-B283-D44F-AFB7-7A887E586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5F500F-5D0F-DA4D-92B7-1CF9C8C3A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453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5FAAEC-77EE-6241-9F0E-57D3D155F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5D9A87-C650-9F41-AC8A-10B04D4C6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B12D8-2AEA-1348-B34E-A49573604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1919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941C5-9BEB-2444-B1F6-CA459E82C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18E87-27CE-2242-B1B8-94702BBF6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6C7C8-C7EB-864C-A92E-6BDF49B70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35E17-D656-2742-A6C5-DD686EF77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63E05-C73E-FC41-A7BA-D955EFCA6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4F2E66-D870-E445-8A2C-5920959E9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6664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4793F-26DE-B346-98E5-CAEC3E9FA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86D8CA-8B10-694B-BBCF-DB26C276EA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001555-A8CF-CB4D-A6FB-D5DDD07BE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4FED61-2CA2-1349-8F93-A08086911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B8E20A-7742-CD43-88C1-4B7339280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4E9934-E12C-9247-B095-9EEC89126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330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45ED26-0EB1-8B49-88D4-910A866AF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CCBBF-2A2B-2644-8CF2-87BB44E57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D5EF2-3C2C-7B4B-B480-F9CE9EBF4E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231F2-FED3-BB41-B9B6-BDD292A1107D}" type="datetimeFigureOut">
              <a:rPr lang="da-DK" smtClean="0"/>
              <a:t>16-01-2024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F0DF6-3BFA-454B-81B3-03E03549A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06A01-DE6F-314A-8806-C565E6671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560E7-3B0D-C046-96E6-838743C7490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199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88DCD6-B52D-FFD7-7C81-559492CC6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896" y="1307191"/>
            <a:ext cx="7772400" cy="418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6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A0B512-FF48-9155-967F-31337AFEC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263" y="925735"/>
            <a:ext cx="6504164" cy="548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1718856" y="1824270"/>
            <a:ext cx="8754287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0000" dirty="0">
                <a:latin typeface="Calibri Light" panose="020F0302020204030204" pitchFamily="34" charset="0"/>
                <a:cs typeface="Calibri Light" panose="020F0302020204030204" pitchFamily="34" charset="0"/>
              </a:rPr>
              <a:t>How</a:t>
            </a:r>
            <a:endParaRPr lang="en-US" sz="20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91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ChangeArrowheads="1"/>
          </p:cNvSpPr>
          <p:nvPr/>
        </p:nvSpPr>
        <p:spPr bwMode="auto">
          <a:xfrm>
            <a:off x="4750778" y="1160860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 sz="1350"/>
          </a:p>
        </p:txBody>
      </p:sp>
      <p:sp>
        <p:nvSpPr>
          <p:cNvPr id="45058" name="Rectangle 3"/>
          <p:cNvSpPr>
            <a:spLocks noChangeArrowheads="1"/>
          </p:cNvSpPr>
          <p:nvPr/>
        </p:nvSpPr>
        <p:spPr bwMode="auto">
          <a:xfrm>
            <a:off x="3997937" y="947738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 sz="1350"/>
          </a:p>
        </p:txBody>
      </p:sp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3979253" y="957263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 sz="1350"/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3178055" y="976313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sz="135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5B01720-2080-5747-8C85-C49499FF1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9688" y="1252891"/>
            <a:ext cx="8323657" cy="70788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AT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Thinking</a:t>
            </a:r>
            <a:r>
              <a:rPr lang="de-AT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out </a:t>
            </a:r>
            <a:r>
              <a:rPr lang="de-AT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loud</a:t>
            </a:r>
            <a:r>
              <a:rPr lang="de-AT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endParaRPr lang="de-DE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397CBA-4553-E410-0E4A-5D0DD72EE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87AE-7D50-3444-B840-97C22F644459}" type="slidenum">
              <a:rPr lang="en-US" smtClean="0"/>
              <a:t>12</a:t>
            </a:fld>
            <a:endParaRPr lang="en-US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EBBF35B1-C586-CEAD-56B1-3B41F0155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2110" y="4847296"/>
            <a:ext cx="8323657" cy="70788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AT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Working out </a:t>
            </a:r>
            <a:r>
              <a:rPr lang="de-AT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loud</a:t>
            </a:r>
            <a:r>
              <a:rPr lang="de-AT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endParaRPr lang="de-DE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D1CA58A3-91A0-E5C1-B1A8-92C7C1B28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6778" y="1944928"/>
            <a:ext cx="1421050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AT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Ideas</a:t>
            </a:r>
            <a:endParaRPr lang="de-DE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609391-B71C-5A9E-E5C5-C36DA0629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3552" y="4524276"/>
            <a:ext cx="967501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Impact  </a:t>
            </a:r>
            <a:endParaRPr lang="de-DE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434DA69B-43C8-646B-BBF8-BBAF81C7F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7005" y="1944928"/>
            <a:ext cx="1421050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AT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Vocabulary</a:t>
            </a:r>
            <a:endParaRPr lang="de-DE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6448E1-1EB9-5ACB-AF24-B5AB855CE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7" y="4524276"/>
            <a:ext cx="1098693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Repertoire   </a:t>
            </a:r>
            <a:endParaRPr lang="de-DE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D9625C8-8E8C-00A4-F6F2-6E21AC5B7B8C}"/>
              </a:ext>
            </a:extLst>
          </p:cNvPr>
          <p:cNvSpPr/>
          <p:nvPr/>
        </p:nvSpPr>
        <p:spPr>
          <a:xfrm rot="14026761">
            <a:off x="2735190" y="1591567"/>
            <a:ext cx="4647375" cy="4223649"/>
          </a:xfrm>
          <a:prstGeom prst="arc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B8FE0B0-1475-A654-3289-27687D043B36}"/>
              </a:ext>
            </a:extLst>
          </p:cNvPr>
          <p:cNvSpPr/>
          <p:nvPr/>
        </p:nvSpPr>
        <p:spPr>
          <a:xfrm rot="2966854">
            <a:off x="4723238" y="1026728"/>
            <a:ext cx="4647375" cy="4223649"/>
          </a:xfrm>
          <a:prstGeom prst="arc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880607AB-AB11-617E-84D5-8ABC4C8B2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1840" y="930186"/>
            <a:ext cx="2182254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Tools </a:t>
            </a:r>
            <a:r>
              <a:rPr lang="de-AT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for</a:t>
            </a:r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AT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thinking</a:t>
            </a:r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de-DE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96EBB30C-DA98-CFEF-08F0-2B2E25723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7488" y="5713176"/>
            <a:ext cx="3505811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AT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Experimentation</a:t>
            </a:r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e-AT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application</a:t>
            </a:r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e-AT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translation</a:t>
            </a:r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endParaRPr lang="de-DE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09D9684C-9B65-2860-98A6-17195E6B2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217" y="4070311"/>
            <a:ext cx="2753531" cy="58477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Borealis </a:t>
            </a:r>
            <a:r>
              <a:rPr lang="de-AT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Ethics</a:t>
            </a:r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Challenge, </a:t>
            </a:r>
            <a:r>
              <a:rPr lang="de-AT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December</a:t>
            </a:r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2023 </a:t>
            </a:r>
            <a:endParaRPr lang="de-DE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A874B00-15A8-89CC-55B7-00D19DA55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997" y="3674419"/>
            <a:ext cx="2227616" cy="42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9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E3F4A0-42F2-5A0E-55AA-12274E357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531" y="657225"/>
            <a:ext cx="7286938" cy="5465204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D1853E00-B3BB-E1AC-21B2-72F707456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2531" y="5640966"/>
            <a:ext cx="5224770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de-A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Launch Event SBWL, September 2023 at The Depot </a:t>
            </a:r>
            <a:endParaRPr lang="de-DE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89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-1538904" y="1889585"/>
            <a:ext cx="99397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Questions?</a:t>
            </a: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92622D-5CEE-1873-4DB2-D3F0E70A3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392488"/>
            <a:ext cx="4691743" cy="198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1718856" y="1824270"/>
            <a:ext cx="8754287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0000" dirty="0">
                <a:latin typeface="Calibri Light" panose="020F0302020204030204" pitchFamily="34" charset="0"/>
                <a:cs typeface="Calibri Light" panose="020F0302020204030204" pitchFamily="34" charset="0"/>
              </a:rPr>
              <a:t>Who </a:t>
            </a:r>
            <a:endParaRPr lang="en-US" sz="20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04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pic>
        <p:nvPicPr>
          <p:cNvPr id="3" name="Picture 2" descr="A group of people reading books&#10;&#10;Description automatically generated">
            <a:extLst>
              <a:ext uri="{FF2B5EF4-FFF2-40B4-BE49-F238E27FC236}">
                <a16:creationId xmlns:a16="http://schemas.microsoft.com/office/drawing/2014/main" id="{4CC955FD-5378-D66D-C4BD-A8C6CF0928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405" y="1608632"/>
            <a:ext cx="7327686" cy="350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5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1718856" y="1824270"/>
            <a:ext cx="8754287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0000" dirty="0">
                <a:latin typeface="Calibri Light" panose="020F0302020204030204" pitchFamily="34" charset="0"/>
                <a:cs typeface="Calibri Light" panose="020F0302020204030204" pitchFamily="34" charset="0"/>
              </a:rPr>
              <a:t>Why </a:t>
            </a:r>
            <a:endParaRPr lang="en-US" sz="20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6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words&#10;&#10;Description automatically generated">
            <a:extLst>
              <a:ext uri="{FF2B5EF4-FFF2-40B4-BE49-F238E27FC236}">
                <a16:creationId xmlns:a16="http://schemas.microsoft.com/office/drawing/2014/main" id="{A347F00D-136C-0D0E-0894-6AB5D5569D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335"/>
          <a:stretch/>
        </p:blipFill>
        <p:spPr>
          <a:xfrm>
            <a:off x="1079275" y="278535"/>
            <a:ext cx="10038348" cy="622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92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23520C-F7A6-E143-A1DF-79301BB9E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291" y="971531"/>
            <a:ext cx="4248743" cy="29817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B8BD74-A009-EA13-A531-C86929167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140" y="3261396"/>
            <a:ext cx="4277322" cy="29626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66D85E-5885-BB98-D2C2-EBB917077A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4355" b="4355"/>
          <a:stretch/>
        </p:blipFill>
        <p:spPr>
          <a:xfrm>
            <a:off x="7147967" y="914373"/>
            <a:ext cx="4334480" cy="303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7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45058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DF9DB0-7FA4-2C5E-2B1E-07E98B560424}"/>
              </a:ext>
            </a:extLst>
          </p:cNvPr>
          <p:cNvSpPr txBox="1"/>
          <p:nvPr/>
        </p:nvSpPr>
        <p:spPr>
          <a:xfrm>
            <a:off x="8578869" y="170859"/>
            <a:ext cx="18473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6DAF3D-7804-D0F2-9E88-BD494B263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8" y="1103351"/>
            <a:ext cx="2586655" cy="18904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D2F13F-7EAB-3B6A-29D6-2E34EC0EB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6634" y="4115869"/>
            <a:ext cx="3677234" cy="18386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CC1420-E550-457B-9AAF-1C540395BC0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9200" y="2048590"/>
            <a:ext cx="6050901" cy="3405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750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822B72-A92F-4AFF-B2C7-7448DD59F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261506"/>
            <a:ext cx="7772400" cy="230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6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ChangeArrowheads="1"/>
          </p:cNvSpPr>
          <p:nvPr/>
        </p:nvSpPr>
        <p:spPr bwMode="auto">
          <a:xfrm>
            <a:off x="4302369" y="40481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298581" y="1206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73669" y="1333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AU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205405" y="15875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1718856" y="1824270"/>
            <a:ext cx="8754287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0000" dirty="0">
                <a:latin typeface="Calibri Light" panose="020F0302020204030204" pitchFamily="34" charset="0"/>
                <a:cs typeface="Calibri Light" panose="020F0302020204030204" pitchFamily="34" charset="0"/>
              </a:rPr>
              <a:t>What </a:t>
            </a:r>
            <a:endParaRPr lang="en-US" sz="20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53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Widescreen</PresentationFormat>
  <Paragraphs>46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User</cp:lastModifiedBy>
  <cp:revision>278</cp:revision>
  <cp:lastPrinted>2023-03-02T08:41:26Z</cp:lastPrinted>
  <dcterms:created xsi:type="dcterms:W3CDTF">2019-04-25T14:57:01Z</dcterms:created>
  <dcterms:modified xsi:type="dcterms:W3CDTF">2024-01-16T13:40:34Z</dcterms:modified>
</cp:coreProperties>
</file>