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670" r:id="rId2"/>
    <p:sldId id="1671" r:id="rId3"/>
    <p:sldId id="1672" r:id="rId4"/>
    <p:sldId id="1664" r:id="rId5"/>
    <p:sldId id="1673" r:id="rId6"/>
    <p:sldId id="1674" r:id="rId7"/>
    <p:sldId id="1628" r:id="rId8"/>
    <p:sldId id="1668" r:id="rId9"/>
    <p:sldId id="1665" r:id="rId10"/>
    <p:sldId id="1669" r:id="rId11"/>
    <p:sldId id="1666" r:id="rId12"/>
    <p:sldId id="1550" r:id="rId13"/>
    <p:sldId id="1675" r:id="rId14"/>
    <p:sldId id="1667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512"/>
    <a:srgbClr val="EAEAEA"/>
    <a:srgbClr val="002C5B"/>
    <a:srgbClr val="D45733"/>
    <a:srgbClr val="C69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6403"/>
  </p:normalViewPr>
  <p:slideViewPr>
    <p:cSldViewPr snapToGrid="0" snapToObjects="1" showGuides="1">
      <p:cViewPr varScale="1">
        <p:scale>
          <a:sx n="69" d="100"/>
          <a:sy n="69" d="100"/>
        </p:scale>
        <p:origin x="540" y="44"/>
      </p:cViewPr>
      <p:guideLst>
        <p:guide orient="horz" pos="686"/>
        <p:guide pos="7151"/>
        <p:guide orient="horz" pos="2137"/>
        <p:guide pos="529"/>
        <p:guide orient="horz" pos="3861"/>
        <p:guide orient="horz" pos="41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35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71A-4AE3-D941-9338-D01FBD9474B9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2BAA-20EF-D44B-87F0-437FDE7B6A3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60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AB22D05-A91E-0340-8A66-4F6186A1D9D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08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1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8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6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5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AB22D05-A91E-0340-8A66-4F6186A1D9D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0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2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2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6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D272C4-BF89-FB4F-950C-7C3E955FFFA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9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2B7C-1FB7-0244-B8C9-F16DAA7B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BDD4B-504F-774D-A710-3AE420170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2573-A693-504B-8134-F942E60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B54E4-1026-6746-974D-A4A32681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1E01-7525-7C4F-89E1-D4863826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04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4790-18DA-004E-8AF2-B38F5130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3AC23-0AB3-FF4E-A98F-D880140C0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0037-B61F-5346-9DCC-C91A34C5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7685-2540-D749-AADD-64CC366F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404E-A558-124B-8EA5-DAEA2D35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23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67EA5-1D0E-D242-BFEC-8ADF89A6D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98A5F-8B12-1E44-86D9-61D241BEC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87635-758F-4C49-BBCD-951378F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A20E1-5F4C-964A-84DC-404CE67C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31F1-66B6-8244-9221-AA224AE7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3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26DB-4662-4348-BED4-9CCFE52D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D610-3461-5341-A6DF-FC7A2F93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2EA4A-39FC-8F47-B5C4-0D2B2780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F5D9-C2B0-E947-8A76-2B566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9A5B-7C6E-7545-9A5D-3D8450CC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10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0D7A-9E20-8D48-8AD3-FAD770E9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4F7EE-7B64-E84E-B0AB-D57E9250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A013-0252-434C-91B0-ACFCBE8A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50DD-0CB6-514D-9300-80332A50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8DC4-2D65-874E-AF0B-9D18920C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2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1322-5E36-EB4C-852E-8B04CED5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1246-F1D5-AC49-9C47-27A15FDC2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171E3-637E-1F43-A241-E1B07B4C7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D1607-CF73-7E45-A340-AA9AC152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18C89-B8AA-A74D-8EF1-5EC72B5E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D1572-4235-BF4B-8540-B855DC04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79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5EB0-9502-4247-8F59-7AA339FC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737FC-938A-4C4E-BE53-333FB372E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83E87-5982-E449-B17A-5076EEC67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6ED53-7B41-0C48-90AB-42FB88CDC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76AF4-7623-114D-8F50-EC1CBB8BB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92E36-1786-854D-9DFD-5801FAA9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54EA2-8CAF-814F-8DBE-A18F9224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B032D-9D53-1443-A49F-6B744ACE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0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CC80-FCDC-6D49-BA9B-DA6ED71D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67029-9264-2142-A5EB-D2810139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FBC20-B283-D44F-AFB7-7A887E58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F500F-5D0F-DA4D-92B7-1CF9C8C3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FAAEC-77EE-6241-9F0E-57D3D155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D9A87-C650-9F41-AC8A-10B04D4C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12D8-2AEA-1348-B34E-A4957360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91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41C5-9BEB-2444-B1F6-CA459E82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18E87-27CE-2242-B1B8-94702BBF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6C7C8-C7EB-864C-A92E-6BDF49B70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35E17-D656-2742-A6C5-DD686EF7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63E05-C73E-FC41-A7BA-D955EFCA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F2E66-D870-E445-8A2C-5920959E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6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793F-26DE-B346-98E5-CAEC3E9F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6D8CA-8B10-694B-BBCF-DB26C276E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01555-A8CF-CB4D-A6FB-D5DDD07BE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FED61-2CA2-1349-8F93-A0808691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8E20A-7742-CD43-88C1-4B733928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E9934-E12C-9247-B095-9EEC8912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30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5ED26-0EB1-8B49-88D4-910A866A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CCBBF-2A2B-2644-8CF2-87BB44E5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5EF2-3C2C-7B4B-B480-F9CE9EBF4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31F2-FED3-BB41-B9B6-BDD292A1107D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0DF6-3BFA-454B-81B3-03E03549A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6A01-DE6F-314A-8806-C565E6671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60E7-3B0D-C046-96E6-838743C749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9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8DCD6-B52D-FFD7-7C81-559492CC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96" y="1307191"/>
            <a:ext cx="7772400" cy="41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0B512-FF48-9155-967F-31337AFE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63" y="925735"/>
            <a:ext cx="6504164" cy="54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718856" y="1824270"/>
            <a:ext cx="87542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endParaRPr lang="en-US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4750778" y="116086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 sz="1350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997937" y="94773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 sz="1350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979253" y="95726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 sz="135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178055" y="97631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5B01720-2080-5747-8C85-C49499FF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688" y="1252891"/>
            <a:ext cx="8323657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Thinking</a:t>
            </a:r>
            <a:r>
              <a:rPr lang="de-A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out </a:t>
            </a:r>
            <a:r>
              <a:rPr lang="de-A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loud</a:t>
            </a:r>
            <a:r>
              <a:rPr lang="de-A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DE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97CBA-4553-E410-0E4A-5D0DD72E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87AE-7D50-3444-B840-97C22F644459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BF35B1-C586-CEAD-56B1-3B41F015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10" y="4847296"/>
            <a:ext cx="8323657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Working out </a:t>
            </a:r>
            <a:r>
              <a:rPr lang="de-A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loud</a:t>
            </a:r>
            <a:r>
              <a:rPr lang="de-A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DE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1CA58A3-91A0-E5C1-B1A8-92C7C1B2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778" y="1944928"/>
            <a:ext cx="1421050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Ideas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09391-B71C-5A9E-E5C5-C36DA062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552" y="4524276"/>
            <a:ext cx="967501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34DA69B-43C8-646B-BBF8-BBAF81C7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005" y="1944928"/>
            <a:ext cx="1421050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Vocabulary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448E1-1EB9-5ACB-AF24-B5AB855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7" y="4524276"/>
            <a:ext cx="1098693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Repertoire  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D9625C8-8E8C-00A4-F6F2-6E21AC5B7B8C}"/>
              </a:ext>
            </a:extLst>
          </p:cNvPr>
          <p:cNvSpPr/>
          <p:nvPr/>
        </p:nvSpPr>
        <p:spPr>
          <a:xfrm rot="14026761">
            <a:off x="2735190" y="1591567"/>
            <a:ext cx="4647375" cy="422364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B8FE0B0-1475-A654-3289-27687D043B36}"/>
              </a:ext>
            </a:extLst>
          </p:cNvPr>
          <p:cNvSpPr/>
          <p:nvPr/>
        </p:nvSpPr>
        <p:spPr>
          <a:xfrm rot="2966854">
            <a:off x="4723238" y="1026728"/>
            <a:ext cx="4647375" cy="422364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80607AB-AB11-617E-84D5-8ABC4C8B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840" y="930186"/>
            <a:ext cx="2182254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Tools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thinking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6EBB30C-DA98-CFEF-08F0-2B2E2572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88" y="5713176"/>
            <a:ext cx="3505811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Experimentation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translation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9D9684C-9B65-2860-98A6-17195E6B2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217" y="4070311"/>
            <a:ext cx="2753531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Borealis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Ethics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Challenge,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December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2023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874B00-15A8-89CC-55B7-00D19DA5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997" y="3674419"/>
            <a:ext cx="2227616" cy="4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3F4A0-42F2-5A0E-55AA-12274E35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31" y="657225"/>
            <a:ext cx="7286938" cy="5465204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D1853E00-B3BB-E1AC-21B2-72F70745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531" y="5640966"/>
            <a:ext cx="52247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Launch Event SBWL, September 2023 at The Depot </a:t>
            </a:r>
            <a:endParaRPr lang="de-D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-1538904" y="1889585"/>
            <a:ext cx="9939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2622D-5CEE-1873-4DB2-D3F0E70A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92488"/>
            <a:ext cx="4691743" cy="19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718856" y="1824270"/>
            <a:ext cx="87542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Who </a:t>
            </a:r>
            <a:endParaRPr lang="en-US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3" name="Picture 2" descr="A group of people reading books&#10;&#10;Description automatically generated">
            <a:extLst>
              <a:ext uri="{FF2B5EF4-FFF2-40B4-BE49-F238E27FC236}">
                <a16:creationId xmlns:a16="http://schemas.microsoft.com/office/drawing/2014/main" id="{4CC955FD-5378-D66D-C4BD-A8C6CF0928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405" y="1608632"/>
            <a:ext cx="7327686" cy="3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718856" y="1824270"/>
            <a:ext cx="87542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</a:t>
            </a:r>
            <a:endParaRPr lang="en-US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words&#10;&#10;Description automatically generated">
            <a:extLst>
              <a:ext uri="{FF2B5EF4-FFF2-40B4-BE49-F238E27FC236}">
                <a16:creationId xmlns:a16="http://schemas.microsoft.com/office/drawing/2014/main" id="{A347F00D-136C-0D0E-0894-6AB5D556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35"/>
          <a:stretch/>
        </p:blipFill>
        <p:spPr>
          <a:xfrm>
            <a:off x="1079275" y="278535"/>
            <a:ext cx="10038348" cy="62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23520C-F7A6-E143-A1DF-79301BB9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1" y="971531"/>
            <a:ext cx="4248743" cy="29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8BD74-A009-EA13-A531-C8692916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40" y="3261396"/>
            <a:ext cx="4277322" cy="2962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66D85E-5885-BB98-D2C2-EBB917077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355" b="4355"/>
          <a:stretch/>
        </p:blipFill>
        <p:spPr>
          <a:xfrm>
            <a:off x="7147967" y="914373"/>
            <a:ext cx="4334480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F9DB0-7FA4-2C5E-2B1E-07E98B560424}"/>
              </a:ext>
            </a:extLst>
          </p:cNvPr>
          <p:cNvSpPr txBox="1"/>
          <p:nvPr/>
        </p:nvSpPr>
        <p:spPr>
          <a:xfrm>
            <a:off x="8578869" y="170859"/>
            <a:ext cx="1847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DAF3D-7804-D0F2-9E88-BD494B26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103351"/>
            <a:ext cx="2586655" cy="1890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2F13F-7EAB-3B6A-29D6-2E34EC0E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634" y="4115869"/>
            <a:ext cx="3677234" cy="1838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1420-E550-457B-9AAF-1C540395B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00" y="2048590"/>
            <a:ext cx="6050901" cy="3405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22B72-A92F-4AFF-B2C7-7448DD59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61506"/>
            <a:ext cx="7772400" cy="23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302369" y="4048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98581" y="1206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3669" y="1333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05405" y="1587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718856" y="1824270"/>
            <a:ext cx="87542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</a:t>
            </a:r>
            <a:endParaRPr lang="en-US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46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278</cp:revision>
  <cp:lastPrinted>2023-03-02T08:41:26Z</cp:lastPrinted>
  <dcterms:created xsi:type="dcterms:W3CDTF">2019-04-25T14:57:01Z</dcterms:created>
  <dcterms:modified xsi:type="dcterms:W3CDTF">2024-01-16T13:40:34Z</dcterms:modified>
</cp:coreProperties>
</file>