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tiff" ContentType="image/tiff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removePersonalInfoOnSave="1" saveSubsetFonts="1">
  <p:sldMasterIdLst>
    <p:sldMasterId id="2147483660" r:id="rId4"/>
  </p:sldMasterIdLst>
  <p:notesMasterIdLst>
    <p:notesMasterId r:id="rId19"/>
  </p:notesMasterIdLst>
  <p:handoutMasterIdLst>
    <p:handoutMasterId r:id="rId20"/>
  </p:handoutMasterIdLst>
  <p:sldIdLst>
    <p:sldId id="278" r:id="rId5"/>
    <p:sldId id="289" r:id="rId6"/>
    <p:sldId id="300" r:id="rId7"/>
    <p:sldId id="301" r:id="rId8"/>
    <p:sldId id="302" r:id="rId9"/>
    <p:sldId id="303" r:id="rId10"/>
    <p:sldId id="312" r:id="rId11"/>
    <p:sldId id="304" r:id="rId12"/>
    <p:sldId id="305" r:id="rId13"/>
    <p:sldId id="306" r:id="rId14"/>
    <p:sldId id="308" r:id="rId15"/>
    <p:sldId id="309" r:id="rId16"/>
    <p:sldId id="310" r:id="rId17"/>
    <p:sldId id="311" r:id="rId18"/>
  </p:sldIdLst>
  <p:sldSz cx="9144000" cy="5715000" type="screen16x10"/>
  <p:notesSz cx="6858000" cy="9144000"/>
  <p:custDataLst>
    <p:tags r:id="rId21"/>
  </p:custDataLst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800">
          <p15:clr>
            <a:srgbClr val="A4A3A4"/>
          </p15:clr>
        </p15:guide>
        <p15:guide id="2" pos="5465">
          <p15:clr>
            <a:srgbClr val="A4A3A4"/>
          </p15:clr>
        </p15:guide>
        <p15:guide id="3" pos="4241">
          <p15:clr>
            <a:srgbClr val="A4A3A4"/>
          </p15:clr>
        </p15:guide>
        <p15:guide id="4" pos="4695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9" name="Autor" initials="A" lastIdx="1" clrIdx="8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7EFF7"/>
    <a:srgbClr val="CBDDEF"/>
    <a:srgbClr val="0096D3"/>
    <a:srgbClr val="0C94B7"/>
    <a:srgbClr val="41B4CE"/>
    <a:srgbClr val="73BAD1"/>
    <a:srgbClr val="65B4C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>
  <a:tblStyle styleId="{D27102A9-8310-4765-A935-A1911B00CA55}" styleName="Helle Formatvorlage 1 - Akzent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3B4B98B0-60AC-42C2-AFA5-B58CD77FA1E5}" styleName="Helle Formatvorlage 1 - Akz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8D230F3-CF80-4859-8CE7-A43EE81993B5}" styleName="Helle Formatvorlage 1 - Akzent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301B821-A1FF-4177-AEE7-76D212191A09}" styleName="Mittlere Formatvorlage 1 - Akz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1570" autoAdjust="0"/>
  </p:normalViewPr>
  <p:slideViewPr>
    <p:cSldViewPr snapToGrid="0" showGuides="1">
      <p:cViewPr>
        <p:scale>
          <a:sx n="101" d="100"/>
          <a:sy n="101" d="100"/>
        </p:scale>
        <p:origin x="878" y="67"/>
      </p:cViewPr>
      <p:guideLst>
        <p:guide orient="horz" pos="1800"/>
        <p:guide pos="5465"/>
        <p:guide pos="4241"/>
        <p:guide pos="4695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 showGuides="1">
      <p:cViewPr varScale="1">
        <p:scale>
          <a:sx n="94" d="100"/>
          <a:sy n="94" d="100"/>
        </p:scale>
        <p:origin x="2748" y="84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tableStyles" Target="tableStyles.xml"/><Relationship Id="rId39" Type="http://schemas.microsoft.com/office/2015/10/relationships/revisionInfo" Target="revisionInfo.xml"/><Relationship Id="rId3" Type="http://schemas.openxmlformats.org/officeDocument/2006/relationships/customXml" Target="../customXml/item3.xml"/><Relationship Id="rId21" Type="http://schemas.openxmlformats.org/officeDocument/2006/relationships/tags" Target="tags/tag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handoutMaster" Target="handoutMasters/handout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commentAuthors" Target="commentAuthor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DEF9653-73CB-E84E-B832-6CBE4C03ECC6}" type="doc">
      <dgm:prSet loTypeId="urn:microsoft.com/office/officeart/2005/8/layout/pyramid1" loCatId="" qsTypeId="urn:microsoft.com/office/officeart/2005/8/quickstyle/simple1" qsCatId="simple" csTypeId="urn:microsoft.com/office/officeart/2005/8/colors/accent1_2" csCatId="accent1" phldr="1"/>
      <dgm:spPr/>
    </dgm:pt>
    <dgm:pt modelId="{B2B75625-5D07-7F49-B93B-2C2D5C297100}">
      <dgm:prSet phldrT="[Text]" custT="1"/>
      <dgm:spPr/>
      <dgm:t>
        <a:bodyPr/>
        <a:lstStyle/>
        <a:p>
          <a:r>
            <a:rPr lang="de-DE" sz="1600" dirty="0" err="1">
              <a:solidFill>
                <a:schemeClr val="bg1"/>
              </a:solidFill>
            </a:rPr>
            <a:t>Step</a:t>
          </a:r>
          <a:r>
            <a:rPr lang="de-DE" sz="1600" dirty="0">
              <a:solidFill>
                <a:schemeClr val="bg1"/>
              </a:solidFill>
            </a:rPr>
            <a:t> 4: </a:t>
          </a:r>
          <a:r>
            <a:rPr lang="de-DE" sz="1600" dirty="0" err="1" smtClean="0">
              <a:solidFill>
                <a:schemeClr val="bg1"/>
              </a:solidFill>
            </a:rPr>
            <a:t>Elective</a:t>
          </a:r>
          <a:r>
            <a:rPr lang="de-DE" sz="1600" dirty="0" smtClean="0">
              <a:solidFill>
                <a:schemeClr val="bg1"/>
              </a:solidFill>
            </a:rPr>
            <a:t> </a:t>
          </a:r>
          <a:r>
            <a:rPr lang="de-DE" sz="1600" dirty="0" err="1">
              <a:solidFill>
                <a:schemeClr val="bg1"/>
              </a:solidFill>
            </a:rPr>
            <a:t>of</a:t>
          </a:r>
          <a:r>
            <a:rPr lang="de-DE" sz="1600" dirty="0">
              <a:solidFill>
                <a:schemeClr val="bg1"/>
              </a:solidFill>
            </a:rPr>
            <a:t> </a:t>
          </a:r>
          <a:r>
            <a:rPr lang="de-DE" sz="1600" dirty="0" err="1">
              <a:solidFill>
                <a:schemeClr val="bg1"/>
              </a:solidFill>
            </a:rPr>
            <a:t>your</a:t>
          </a:r>
          <a:r>
            <a:rPr lang="de-DE" sz="1600" dirty="0">
              <a:solidFill>
                <a:schemeClr val="bg1"/>
              </a:solidFill>
            </a:rPr>
            <a:t> </a:t>
          </a:r>
          <a:r>
            <a:rPr lang="de-DE" sz="1600" dirty="0" err="1">
              <a:solidFill>
                <a:schemeClr val="bg1"/>
              </a:solidFill>
            </a:rPr>
            <a:t>choice</a:t>
          </a:r>
          <a:endParaRPr lang="de-DE" sz="1600" dirty="0">
            <a:solidFill>
              <a:schemeClr val="bg1"/>
            </a:solidFill>
          </a:endParaRPr>
        </a:p>
      </dgm:t>
    </dgm:pt>
    <dgm:pt modelId="{7700519F-4708-4041-AA05-4DE7CB063B37}" type="parTrans" cxnId="{E686F14B-802F-1541-B9E4-FC822BA6F4AC}">
      <dgm:prSet/>
      <dgm:spPr/>
      <dgm:t>
        <a:bodyPr/>
        <a:lstStyle/>
        <a:p>
          <a:endParaRPr lang="de-DE" sz="1800"/>
        </a:p>
      </dgm:t>
    </dgm:pt>
    <dgm:pt modelId="{62D1FAAE-8545-1C4D-BD7A-DAACEC479463}" type="sibTrans" cxnId="{E686F14B-802F-1541-B9E4-FC822BA6F4AC}">
      <dgm:prSet/>
      <dgm:spPr/>
      <dgm:t>
        <a:bodyPr/>
        <a:lstStyle/>
        <a:p>
          <a:endParaRPr lang="de-DE" sz="1800"/>
        </a:p>
      </dgm:t>
    </dgm:pt>
    <dgm:pt modelId="{A9CDDF7C-D3F1-D34E-BF9E-45FD4FED794E}">
      <dgm:prSet phldrT="[Text]" custT="1"/>
      <dgm:spPr/>
      <dgm:t>
        <a:bodyPr/>
        <a:lstStyle/>
        <a:p>
          <a:r>
            <a:rPr lang="de-DE" sz="1600" dirty="0" err="1">
              <a:solidFill>
                <a:schemeClr val="bg1"/>
              </a:solidFill>
            </a:rPr>
            <a:t>Step</a:t>
          </a:r>
          <a:r>
            <a:rPr lang="de-DE" sz="1600" dirty="0">
              <a:solidFill>
                <a:schemeClr val="bg1"/>
              </a:solidFill>
            </a:rPr>
            <a:t> 2: </a:t>
          </a:r>
          <a:r>
            <a:rPr lang="de-DE" sz="1600" dirty="0" err="1" smtClean="0">
              <a:solidFill>
                <a:schemeClr val="bg1"/>
              </a:solidFill>
            </a:rPr>
            <a:t>Three</a:t>
          </a:r>
          <a:r>
            <a:rPr lang="de-DE" sz="1600" dirty="0" smtClean="0">
              <a:solidFill>
                <a:schemeClr val="bg1"/>
              </a:solidFill>
            </a:rPr>
            <a:t> </a:t>
          </a:r>
          <a:r>
            <a:rPr lang="de-DE" sz="1600" dirty="0" err="1">
              <a:solidFill>
                <a:schemeClr val="bg1"/>
              </a:solidFill>
            </a:rPr>
            <a:t>core</a:t>
          </a:r>
          <a:r>
            <a:rPr lang="de-DE" sz="1600" dirty="0">
              <a:solidFill>
                <a:schemeClr val="bg1"/>
              </a:solidFill>
            </a:rPr>
            <a:t> </a:t>
          </a:r>
          <a:r>
            <a:rPr lang="de-DE" sz="1600" dirty="0" err="1">
              <a:solidFill>
                <a:schemeClr val="bg1"/>
              </a:solidFill>
            </a:rPr>
            <a:t>fields</a:t>
          </a:r>
          <a:r>
            <a:rPr lang="de-DE" sz="1600" dirty="0">
              <a:solidFill>
                <a:schemeClr val="bg1"/>
              </a:solidFill>
            </a:rPr>
            <a:t> </a:t>
          </a:r>
          <a:r>
            <a:rPr lang="de-DE" sz="1600" dirty="0" err="1">
              <a:solidFill>
                <a:schemeClr val="bg1"/>
              </a:solidFill>
            </a:rPr>
            <a:t>each</a:t>
          </a:r>
          <a:r>
            <a:rPr lang="de-DE" sz="1600" dirty="0">
              <a:solidFill>
                <a:schemeClr val="bg1"/>
              </a:solidFill>
            </a:rPr>
            <a:t> à </a:t>
          </a:r>
          <a:r>
            <a:rPr lang="de-DE" sz="1600" dirty="0" err="1">
              <a:solidFill>
                <a:schemeClr val="bg1"/>
              </a:solidFill>
            </a:rPr>
            <a:t>two</a:t>
          </a:r>
          <a:r>
            <a:rPr lang="de-DE" sz="1600" dirty="0">
              <a:solidFill>
                <a:schemeClr val="bg1"/>
              </a:solidFill>
            </a:rPr>
            <a:t> </a:t>
          </a:r>
          <a:r>
            <a:rPr lang="de-DE" sz="1600" dirty="0" err="1">
              <a:solidFill>
                <a:schemeClr val="bg1"/>
              </a:solidFill>
            </a:rPr>
            <a:t>courses</a:t>
          </a:r>
          <a:r>
            <a:rPr lang="de-DE" sz="1600" dirty="0">
              <a:solidFill>
                <a:schemeClr val="bg1"/>
              </a:solidFill>
            </a:rPr>
            <a:t> (VUE </a:t>
          </a:r>
          <a:r>
            <a:rPr lang="de-DE" sz="1600" dirty="0" err="1">
              <a:solidFill>
                <a:schemeClr val="bg1"/>
              </a:solidFill>
            </a:rPr>
            <a:t>and</a:t>
          </a:r>
          <a:r>
            <a:rPr lang="de-DE" sz="1600" dirty="0">
              <a:solidFill>
                <a:schemeClr val="bg1"/>
              </a:solidFill>
            </a:rPr>
            <a:t> PI)</a:t>
          </a:r>
        </a:p>
      </dgm:t>
    </dgm:pt>
    <dgm:pt modelId="{F47B5F4A-1A1E-F64C-A9A2-D9AAB8779B44}" type="parTrans" cxnId="{28D502BA-9EF3-0A4E-935D-DE71C682DA2A}">
      <dgm:prSet/>
      <dgm:spPr/>
      <dgm:t>
        <a:bodyPr/>
        <a:lstStyle/>
        <a:p>
          <a:endParaRPr lang="de-DE" sz="1800"/>
        </a:p>
      </dgm:t>
    </dgm:pt>
    <dgm:pt modelId="{7248EA08-044F-C44D-A522-8813D209C46E}" type="sibTrans" cxnId="{28D502BA-9EF3-0A4E-935D-DE71C682DA2A}">
      <dgm:prSet/>
      <dgm:spPr/>
      <dgm:t>
        <a:bodyPr/>
        <a:lstStyle/>
        <a:p>
          <a:endParaRPr lang="de-DE" sz="1800"/>
        </a:p>
      </dgm:t>
    </dgm:pt>
    <dgm:pt modelId="{58449390-DFD2-7040-9D1A-73D5E00CADB0}">
      <dgm:prSet phldrT="[Text]" custT="1"/>
      <dgm:spPr/>
      <dgm:t>
        <a:bodyPr/>
        <a:lstStyle/>
        <a:p>
          <a:r>
            <a:rPr lang="de-DE" sz="1600" dirty="0" err="1">
              <a:solidFill>
                <a:schemeClr val="bg1"/>
              </a:solidFill>
            </a:rPr>
            <a:t>Step</a:t>
          </a:r>
          <a:r>
            <a:rPr lang="de-DE" sz="1600" dirty="0">
              <a:solidFill>
                <a:schemeClr val="bg1"/>
              </a:solidFill>
            </a:rPr>
            <a:t> 1: Working in diverse </a:t>
          </a:r>
          <a:r>
            <a:rPr lang="de-DE" sz="1600" dirty="0" err="1">
              <a:solidFill>
                <a:schemeClr val="bg1"/>
              </a:solidFill>
            </a:rPr>
            <a:t>teams</a:t>
          </a:r>
          <a:r>
            <a:rPr lang="de-DE" sz="1600" dirty="0">
              <a:solidFill>
                <a:schemeClr val="bg1"/>
              </a:solidFill>
            </a:rPr>
            <a:t> (AG)</a:t>
          </a:r>
        </a:p>
      </dgm:t>
    </dgm:pt>
    <dgm:pt modelId="{6EE591D6-CEA4-D046-8C95-5B44F6E349FE}" type="parTrans" cxnId="{7AD78B11-BB53-D947-9FF3-2D2F726F9F6F}">
      <dgm:prSet/>
      <dgm:spPr/>
      <dgm:t>
        <a:bodyPr/>
        <a:lstStyle/>
        <a:p>
          <a:endParaRPr lang="de-DE" sz="1800"/>
        </a:p>
      </dgm:t>
    </dgm:pt>
    <dgm:pt modelId="{90E67AE5-9F92-3048-9E03-A3EA72339D00}" type="sibTrans" cxnId="{7AD78B11-BB53-D947-9FF3-2D2F726F9F6F}">
      <dgm:prSet/>
      <dgm:spPr/>
      <dgm:t>
        <a:bodyPr/>
        <a:lstStyle/>
        <a:p>
          <a:endParaRPr lang="de-DE" sz="1800"/>
        </a:p>
      </dgm:t>
    </dgm:pt>
    <dgm:pt modelId="{2C18FA28-9C63-4E4D-B3BD-878E4F5FC982}">
      <dgm:prSet phldrT="[Text]" custT="1"/>
      <dgm:spPr/>
      <dgm:t>
        <a:bodyPr/>
        <a:lstStyle/>
        <a:p>
          <a:r>
            <a:rPr lang="de-DE" sz="1600" dirty="0" err="1">
              <a:solidFill>
                <a:schemeClr val="bg1"/>
              </a:solidFill>
            </a:rPr>
            <a:t>Step</a:t>
          </a:r>
          <a:r>
            <a:rPr lang="de-DE" sz="1600" dirty="0">
              <a:solidFill>
                <a:schemeClr val="bg1"/>
              </a:solidFill>
            </a:rPr>
            <a:t> 3: </a:t>
          </a:r>
          <a:r>
            <a:rPr lang="de-DE" sz="1600" dirty="0" err="1" smtClean="0">
              <a:solidFill>
                <a:schemeClr val="bg1"/>
              </a:solidFill>
            </a:rPr>
            <a:t>Choose</a:t>
          </a:r>
          <a:r>
            <a:rPr lang="de-DE" sz="1600" dirty="0" smtClean="0">
              <a:solidFill>
                <a:schemeClr val="bg1"/>
              </a:solidFill>
            </a:rPr>
            <a:t> </a:t>
          </a:r>
          <a:r>
            <a:rPr lang="de-DE" sz="1600" dirty="0">
              <a:solidFill>
                <a:schemeClr val="bg1"/>
              </a:solidFill>
            </a:rPr>
            <a:t>a </a:t>
          </a:r>
          <a:r>
            <a:rPr lang="de-DE" sz="1600" dirty="0" err="1">
              <a:solidFill>
                <a:schemeClr val="bg1"/>
              </a:solidFill>
            </a:rPr>
            <a:t>project</a:t>
          </a:r>
          <a:r>
            <a:rPr lang="de-DE" sz="1600" dirty="0">
              <a:solidFill>
                <a:schemeClr val="bg1"/>
              </a:solidFill>
            </a:rPr>
            <a:t> </a:t>
          </a:r>
          <a:r>
            <a:rPr lang="de-DE" sz="1600" dirty="0" err="1">
              <a:solidFill>
                <a:schemeClr val="bg1"/>
              </a:solidFill>
            </a:rPr>
            <a:t>seminar</a:t>
          </a:r>
          <a:r>
            <a:rPr lang="de-DE" sz="1600" dirty="0">
              <a:solidFill>
                <a:schemeClr val="bg1"/>
              </a:solidFill>
            </a:rPr>
            <a:t> in </a:t>
          </a:r>
          <a:r>
            <a:rPr lang="de-DE" sz="1600" dirty="0" err="1">
              <a:solidFill>
                <a:schemeClr val="bg1"/>
              </a:solidFill>
            </a:rPr>
            <a:t>one</a:t>
          </a:r>
          <a:r>
            <a:rPr lang="de-DE" sz="1600" dirty="0">
              <a:solidFill>
                <a:schemeClr val="bg1"/>
              </a:solidFill>
            </a:rPr>
            <a:t> </a:t>
          </a:r>
          <a:r>
            <a:rPr lang="de-DE" sz="1600" dirty="0" err="1">
              <a:solidFill>
                <a:schemeClr val="bg1"/>
              </a:solidFill>
            </a:rPr>
            <a:t>core</a:t>
          </a:r>
          <a:r>
            <a:rPr lang="de-DE" sz="1600" dirty="0">
              <a:solidFill>
                <a:schemeClr val="bg1"/>
              </a:solidFill>
            </a:rPr>
            <a:t> </a:t>
          </a:r>
          <a:r>
            <a:rPr lang="de-DE" sz="1600" dirty="0" err="1">
              <a:solidFill>
                <a:schemeClr val="bg1"/>
              </a:solidFill>
            </a:rPr>
            <a:t>field</a:t>
          </a:r>
          <a:r>
            <a:rPr lang="de-DE" sz="1600" dirty="0">
              <a:solidFill>
                <a:schemeClr val="bg1"/>
              </a:solidFill>
            </a:rPr>
            <a:t> (FS)</a:t>
          </a:r>
        </a:p>
      </dgm:t>
    </dgm:pt>
    <dgm:pt modelId="{9DC5DE8A-F23B-A04C-94AD-3FB45073DE1C}" type="parTrans" cxnId="{B30654D5-6BE1-134C-99EF-C39435434629}">
      <dgm:prSet/>
      <dgm:spPr/>
      <dgm:t>
        <a:bodyPr/>
        <a:lstStyle/>
        <a:p>
          <a:endParaRPr lang="de-DE" sz="1800"/>
        </a:p>
      </dgm:t>
    </dgm:pt>
    <dgm:pt modelId="{FAF084EC-188E-7A42-9989-2BACBF15FF02}" type="sibTrans" cxnId="{B30654D5-6BE1-134C-99EF-C39435434629}">
      <dgm:prSet/>
      <dgm:spPr/>
      <dgm:t>
        <a:bodyPr/>
        <a:lstStyle/>
        <a:p>
          <a:endParaRPr lang="de-DE" sz="1800"/>
        </a:p>
      </dgm:t>
    </dgm:pt>
    <dgm:pt modelId="{F317C28C-8946-4E29-8DD8-7A8DE111DA3D}">
      <dgm:prSet phldrT="[Text]" custT="1"/>
      <dgm:spPr/>
      <dgm:t>
        <a:bodyPr/>
        <a:lstStyle/>
        <a:p>
          <a:r>
            <a:rPr lang="de-DE" sz="1400" dirty="0" smtClean="0">
              <a:solidFill>
                <a:schemeClr val="bg1"/>
              </a:solidFill>
            </a:rPr>
            <a:t/>
          </a:r>
          <a:br>
            <a:rPr lang="de-DE" sz="1400" dirty="0" smtClean="0">
              <a:solidFill>
                <a:schemeClr val="bg1"/>
              </a:solidFill>
            </a:rPr>
          </a:br>
          <a:r>
            <a:rPr lang="de-DE" sz="1400" dirty="0" smtClean="0">
              <a:solidFill>
                <a:schemeClr val="bg1"/>
              </a:solidFill>
            </a:rPr>
            <a:t/>
          </a:r>
          <a:br>
            <a:rPr lang="de-DE" sz="1400" dirty="0" smtClean="0">
              <a:solidFill>
                <a:schemeClr val="bg1"/>
              </a:solidFill>
            </a:rPr>
          </a:br>
          <a:r>
            <a:rPr lang="de-DE" sz="1400" dirty="0" err="1" smtClean="0">
              <a:solidFill>
                <a:schemeClr val="bg1"/>
              </a:solidFill>
            </a:rPr>
            <a:t>Bachelor‘s</a:t>
          </a:r>
          <a:r>
            <a:rPr lang="de-DE" sz="1400" dirty="0" smtClean="0">
              <a:solidFill>
                <a:schemeClr val="bg1"/>
              </a:solidFill>
            </a:rPr>
            <a:t>   </a:t>
          </a:r>
          <a:r>
            <a:rPr lang="de-DE" sz="1400" dirty="0" err="1" smtClean="0">
              <a:solidFill>
                <a:schemeClr val="bg1"/>
              </a:solidFill>
            </a:rPr>
            <a:t>thesis</a:t>
          </a:r>
          <a:r>
            <a:rPr lang="de-DE" sz="1400" dirty="0" smtClean="0">
              <a:solidFill>
                <a:schemeClr val="bg1"/>
              </a:solidFill>
            </a:rPr>
            <a:t> </a:t>
          </a:r>
          <a:endParaRPr lang="de-DE" sz="1400" dirty="0">
            <a:solidFill>
              <a:schemeClr val="bg1"/>
            </a:solidFill>
          </a:endParaRPr>
        </a:p>
      </dgm:t>
    </dgm:pt>
    <dgm:pt modelId="{3322280D-73F7-4B23-B589-444C876A4AA4}" type="parTrans" cxnId="{9AF1154C-18B4-428C-A930-B2940DB8B1F3}">
      <dgm:prSet/>
      <dgm:spPr/>
      <dgm:t>
        <a:bodyPr/>
        <a:lstStyle/>
        <a:p>
          <a:endParaRPr lang="de-DE"/>
        </a:p>
      </dgm:t>
    </dgm:pt>
    <dgm:pt modelId="{5BD9D3DC-B1FF-4931-8D01-FF95BD71ADC8}" type="sibTrans" cxnId="{9AF1154C-18B4-428C-A930-B2940DB8B1F3}">
      <dgm:prSet/>
      <dgm:spPr/>
      <dgm:t>
        <a:bodyPr/>
        <a:lstStyle/>
        <a:p>
          <a:endParaRPr lang="de-DE"/>
        </a:p>
      </dgm:t>
    </dgm:pt>
    <dgm:pt modelId="{0017DD9D-5CB9-1B4C-AD29-0ECB0DF4DE84}" type="pres">
      <dgm:prSet presAssocID="{DDEF9653-73CB-E84E-B832-6CBE4C03ECC6}" presName="Name0" presStyleCnt="0">
        <dgm:presLayoutVars>
          <dgm:dir/>
          <dgm:animLvl val="lvl"/>
          <dgm:resizeHandles val="exact"/>
        </dgm:presLayoutVars>
      </dgm:prSet>
      <dgm:spPr/>
    </dgm:pt>
    <dgm:pt modelId="{51A80526-1985-49D2-845D-373058E2A3D8}" type="pres">
      <dgm:prSet presAssocID="{F317C28C-8946-4E29-8DD8-7A8DE111DA3D}" presName="Name8" presStyleCnt="0"/>
      <dgm:spPr/>
    </dgm:pt>
    <dgm:pt modelId="{2DC58D47-5779-4F7B-AAB2-009502FB2CF3}" type="pres">
      <dgm:prSet presAssocID="{F317C28C-8946-4E29-8DD8-7A8DE111DA3D}" presName="level" presStyleLbl="node1" presStyleIdx="0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de-DE"/>
        </a:p>
      </dgm:t>
    </dgm:pt>
    <dgm:pt modelId="{82C82EBF-D0C0-4E01-81DC-C7102BB1B513}" type="pres">
      <dgm:prSet presAssocID="{F317C28C-8946-4E29-8DD8-7A8DE111DA3D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de-DE"/>
        </a:p>
      </dgm:t>
    </dgm:pt>
    <dgm:pt modelId="{966C1540-9ADF-D542-B1BE-A2CCB6C8563B}" type="pres">
      <dgm:prSet presAssocID="{B2B75625-5D07-7F49-B93B-2C2D5C297100}" presName="Name8" presStyleCnt="0"/>
      <dgm:spPr/>
    </dgm:pt>
    <dgm:pt modelId="{B638478C-7B86-F74B-AF11-7EA51B69199E}" type="pres">
      <dgm:prSet presAssocID="{B2B75625-5D07-7F49-B93B-2C2D5C297100}" presName="level" presStyleLbl="node1" presStyleIdx="1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de-DE"/>
        </a:p>
      </dgm:t>
    </dgm:pt>
    <dgm:pt modelId="{53E334BA-4A49-4A46-8957-14C2C7B4AD8A}" type="pres">
      <dgm:prSet presAssocID="{B2B75625-5D07-7F49-B93B-2C2D5C297100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de-DE"/>
        </a:p>
      </dgm:t>
    </dgm:pt>
    <dgm:pt modelId="{6946178B-A550-3246-9269-0EAC8AF1298B}" type="pres">
      <dgm:prSet presAssocID="{2C18FA28-9C63-4E4D-B3BD-878E4F5FC982}" presName="Name8" presStyleCnt="0"/>
      <dgm:spPr/>
    </dgm:pt>
    <dgm:pt modelId="{B3BF3573-5A41-7A43-B272-E09B2224C5B9}" type="pres">
      <dgm:prSet presAssocID="{2C18FA28-9C63-4E4D-B3BD-878E4F5FC982}" presName="level" presStyleLbl="node1" presStyleIdx="2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de-DE"/>
        </a:p>
      </dgm:t>
    </dgm:pt>
    <dgm:pt modelId="{49792C37-8F69-2947-B65E-025971222CE4}" type="pres">
      <dgm:prSet presAssocID="{2C18FA28-9C63-4E4D-B3BD-878E4F5FC982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de-DE"/>
        </a:p>
      </dgm:t>
    </dgm:pt>
    <dgm:pt modelId="{C73EA251-0A18-334B-B51B-10672A74A29C}" type="pres">
      <dgm:prSet presAssocID="{A9CDDF7C-D3F1-D34E-BF9E-45FD4FED794E}" presName="Name8" presStyleCnt="0"/>
      <dgm:spPr/>
    </dgm:pt>
    <dgm:pt modelId="{F1CF8B3E-3270-AE49-BAD7-20E8190340EA}" type="pres">
      <dgm:prSet presAssocID="{A9CDDF7C-D3F1-D34E-BF9E-45FD4FED794E}" presName="level" presStyleLbl="node1" presStyleIdx="3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de-DE"/>
        </a:p>
      </dgm:t>
    </dgm:pt>
    <dgm:pt modelId="{70AA0348-CA6F-4042-9602-BBAB43BE830F}" type="pres">
      <dgm:prSet presAssocID="{A9CDDF7C-D3F1-D34E-BF9E-45FD4FED794E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de-DE"/>
        </a:p>
      </dgm:t>
    </dgm:pt>
    <dgm:pt modelId="{6B88D41B-BC7E-8340-9C05-B9E86E23AD89}" type="pres">
      <dgm:prSet presAssocID="{58449390-DFD2-7040-9D1A-73D5E00CADB0}" presName="Name8" presStyleCnt="0"/>
      <dgm:spPr/>
    </dgm:pt>
    <dgm:pt modelId="{65A35C17-7458-8C4F-909B-552B9EE2BC3A}" type="pres">
      <dgm:prSet presAssocID="{58449390-DFD2-7040-9D1A-73D5E00CADB0}" presName="level" presStyleLbl="node1" presStyleIdx="4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de-DE"/>
        </a:p>
      </dgm:t>
    </dgm:pt>
    <dgm:pt modelId="{1BDC3970-4303-A04A-9DC7-DDFA81411D5F}" type="pres">
      <dgm:prSet presAssocID="{58449390-DFD2-7040-9D1A-73D5E00CADB0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de-DE"/>
        </a:p>
      </dgm:t>
    </dgm:pt>
  </dgm:ptLst>
  <dgm:cxnLst>
    <dgm:cxn modelId="{DED560E6-23F2-DA4F-96D8-E14F3996DE50}" type="presOf" srcId="{B2B75625-5D07-7F49-B93B-2C2D5C297100}" destId="{B638478C-7B86-F74B-AF11-7EA51B69199E}" srcOrd="0" destOrd="0" presId="urn:microsoft.com/office/officeart/2005/8/layout/pyramid1"/>
    <dgm:cxn modelId="{5B75EF51-4BA9-EC42-9145-7F4931924590}" type="presOf" srcId="{A9CDDF7C-D3F1-D34E-BF9E-45FD4FED794E}" destId="{F1CF8B3E-3270-AE49-BAD7-20E8190340EA}" srcOrd="0" destOrd="0" presId="urn:microsoft.com/office/officeart/2005/8/layout/pyramid1"/>
    <dgm:cxn modelId="{7AD78B11-BB53-D947-9FF3-2D2F726F9F6F}" srcId="{DDEF9653-73CB-E84E-B832-6CBE4C03ECC6}" destId="{58449390-DFD2-7040-9D1A-73D5E00CADB0}" srcOrd="4" destOrd="0" parTransId="{6EE591D6-CEA4-D046-8C95-5B44F6E349FE}" sibTransId="{90E67AE5-9F92-3048-9E03-A3EA72339D00}"/>
    <dgm:cxn modelId="{48C2A88C-C681-C345-881C-01BBDBB6B6C1}" type="presOf" srcId="{B2B75625-5D07-7F49-B93B-2C2D5C297100}" destId="{53E334BA-4A49-4A46-8957-14C2C7B4AD8A}" srcOrd="1" destOrd="0" presId="urn:microsoft.com/office/officeart/2005/8/layout/pyramid1"/>
    <dgm:cxn modelId="{98628F52-FDED-9E40-8873-FFAFA6CD4DDF}" type="presOf" srcId="{58449390-DFD2-7040-9D1A-73D5E00CADB0}" destId="{65A35C17-7458-8C4F-909B-552B9EE2BC3A}" srcOrd="0" destOrd="0" presId="urn:microsoft.com/office/officeart/2005/8/layout/pyramid1"/>
    <dgm:cxn modelId="{C31F32C6-AD1F-4E4F-9189-B71B12C574DD}" type="presOf" srcId="{A9CDDF7C-D3F1-D34E-BF9E-45FD4FED794E}" destId="{70AA0348-CA6F-4042-9602-BBAB43BE830F}" srcOrd="1" destOrd="0" presId="urn:microsoft.com/office/officeart/2005/8/layout/pyramid1"/>
    <dgm:cxn modelId="{28D502BA-9EF3-0A4E-935D-DE71C682DA2A}" srcId="{DDEF9653-73CB-E84E-B832-6CBE4C03ECC6}" destId="{A9CDDF7C-D3F1-D34E-BF9E-45FD4FED794E}" srcOrd="3" destOrd="0" parTransId="{F47B5F4A-1A1E-F64C-A9A2-D9AAB8779B44}" sibTransId="{7248EA08-044F-C44D-A522-8813D209C46E}"/>
    <dgm:cxn modelId="{8A4CC2B7-8791-46CC-A2F7-D8139AD878E5}" type="presOf" srcId="{F317C28C-8946-4E29-8DD8-7A8DE111DA3D}" destId="{82C82EBF-D0C0-4E01-81DC-C7102BB1B513}" srcOrd="1" destOrd="0" presId="urn:microsoft.com/office/officeart/2005/8/layout/pyramid1"/>
    <dgm:cxn modelId="{F6CE1AFE-B7F1-4FE3-BCD1-22776A5A6341}" type="presOf" srcId="{F317C28C-8946-4E29-8DD8-7A8DE111DA3D}" destId="{2DC58D47-5779-4F7B-AAB2-009502FB2CF3}" srcOrd="0" destOrd="0" presId="urn:microsoft.com/office/officeart/2005/8/layout/pyramid1"/>
    <dgm:cxn modelId="{F9FB3988-EE8F-A644-95C2-72C29D777410}" type="presOf" srcId="{58449390-DFD2-7040-9D1A-73D5E00CADB0}" destId="{1BDC3970-4303-A04A-9DC7-DDFA81411D5F}" srcOrd="1" destOrd="0" presId="urn:microsoft.com/office/officeart/2005/8/layout/pyramid1"/>
    <dgm:cxn modelId="{36CDF915-CC26-6341-8382-55DBD89A8DD2}" type="presOf" srcId="{DDEF9653-73CB-E84E-B832-6CBE4C03ECC6}" destId="{0017DD9D-5CB9-1B4C-AD29-0ECB0DF4DE84}" srcOrd="0" destOrd="0" presId="urn:microsoft.com/office/officeart/2005/8/layout/pyramid1"/>
    <dgm:cxn modelId="{E686F14B-802F-1541-B9E4-FC822BA6F4AC}" srcId="{DDEF9653-73CB-E84E-B832-6CBE4C03ECC6}" destId="{B2B75625-5D07-7F49-B93B-2C2D5C297100}" srcOrd="1" destOrd="0" parTransId="{7700519F-4708-4041-AA05-4DE7CB063B37}" sibTransId="{62D1FAAE-8545-1C4D-BD7A-DAACEC479463}"/>
    <dgm:cxn modelId="{25939CF2-5A46-444F-8BF3-79E2570980E9}" type="presOf" srcId="{2C18FA28-9C63-4E4D-B3BD-878E4F5FC982}" destId="{B3BF3573-5A41-7A43-B272-E09B2224C5B9}" srcOrd="0" destOrd="0" presId="urn:microsoft.com/office/officeart/2005/8/layout/pyramid1"/>
    <dgm:cxn modelId="{B30654D5-6BE1-134C-99EF-C39435434629}" srcId="{DDEF9653-73CB-E84E-B832-6CBE4C03ECC6}" destId="{2C18FA28-9C63-4E4D-B3BD-878E4F5FC982}" srcOrd="2" destOrd="0" parTransId="{9DC5DE8A-F23B-A04C-94AD-3FB45073DE1C}" sibTransId="{FAF084EC-188E-7A42-9989-2BACBF15FF02}"/>
    <dgm:cxn modelId="{1A7405A7-4F96-5B46-814A-69C830850D95}" type="presOf" srcId="{2C18FA28-9C63-4E4D-B3BD-878E4F5FC982}" destId="{49792C37-8F69-2947-B65E-025971222CE4}" srcOrd="1" destOrd="0" presId="urn:microsoft.com/office/officeart/2005/8/layout/pyramid1"/>
    <dgm:cxn modelId="{9AF1154C-18B4-428C-A930-B2940DB8B1F3}" srcId="{DDEF9653-73CB-E84E-B832-6CBE4C03ECC6}" destId="{F317C28C-8946-4E29-8DD8-7A8DE111DA3D}" srcOrd="0" destOrd="0" parTransId="{3322280D-73F7-4B23-B589-444C876A4AA4}" sibTransId="{5BD9D3DC-B1FF-4931-8D01-FF95BD71ADC8}"/>
    <dgm:cxn modelId="{BB2A483B-2BB9-4FB3-BE09-B98EA5589CF9}" type="presParOf" srcId="{0017DD9D-5CB9-1B4C-AD29-0ECB0DF4DE84}" destId="{51A80526-1985-49D2-845D-373058E2A3D8}" srcOrd="0" destOrd="0" presId="urn:microsoft.com/office/officeart/2005/8/layout/pyramid1"/>
    <dgm:cxn modelId="{B2740C26-ADA6-40E9-B1B8-BA19C97A2CC1}" type="presParOf" srcId="{51A80526-1985-49D2-845D-373058E2A3D8}" destId="{2DC58D47-5779-4F7B-AAB2-009502FB2CF3}" srcOrd="0" destOrd="0" presId="urn:microsoft.com/office/officeart/2005/8/layout/pyramid1"/>
    <dgm:cxn modelId="{3A7102A1-6AC5-4B6B-92F7-615BFCFBF19D}" type="presParOf" srcId="{51A80526-1985-49D2-845D-373058E2A3D8}" destId="{82C82EBF-D0C0-4E01-81DC-C7102BB1B513}" srcOrd="1" destOrd="0" presId="urn:microsoft.com/office/officeart/2005/8/layout/pyramid1"/>
    <dgm:cxn modelId="{E7C0CD22-A0F8-C141-A24D-FE5ED6DB6D02}" type="presParOf" srcId="{0017DD9D-5CB9-1B4C-AD29-0ECB0DF4DE84}" destId="{966C1540-9ADF-D542-B1BE-A2CCB6C8563B}" srcOrd="1" destOrd="0" presId="urn:microsoft.com/office/officeart/2005/8/layout/pyramid1"/>
    <dgm:cxn modelId="{367156CD-3F2D-5441-9987-2A6B0F7820B5}" type="presParOf" srcId="{966C1540-9ADF-D542-B1BE-A2CCB6C8563B}" destId="{B638478C-7B86-F74B-AF11-7EA51B69199E}" srcOrd="0" destOrd="0" presId="urn:microsoft.com/office/officeart/2005/8/layout/pyramid1"/>
    <dgm:cxn modelId="{B46737ED-BFE2-C343-BA67-3630B0B3B129}" type="presParOf" srcId="{966C1540-9ADF-D542-B1BE-A2CCB6C8563B}" destId="{53E334BA-4A49-4A46-8957-14C2C7B4AD8A}" srcOrd="1" destOrd="0" presId="urn:microsoft.com/office/officeart/2005/8/layout/pyramid1"/>
    <dgm:cxn modelId="{BF453CBE-2AA0-D940-BAA2-062CCA822EC0}" type="presParOf" srcId="{0017DD9D-5CB9-1B4C-AD29-0ECB0DF4DE84}" destId="{6946178B-A550-3246-9269-0EAC8AF1298B}" srcOrd="2" destOrd="0" presId="urn:microsoft.com/office/officeart/2005/8/layout/pyramid1"/>
    <dgm:cxn modelId="{BD3129D3-CEDB-8D44-B1A6-7CBB1F9740F8}" type="presParOf" srcId="{6946178B-A550-3246-9269-0EAC8AF1298B}" destId="{B3BF3573-5A41-7A43-B272-E09B2224C5B9}" srcOrd="0" destOrd="0" presId="urn:microsoft.com/office/officeart/2005/8/layout/pyramid1"/>
    <dgm:cxn modelId="{8946E5D5-17A1-B248-83AF-371AAEC5AEFB}" type="presParOf" srcId="{6946178B-A550-3246-9269-0EAC8AF1298B}" destId="{49792C37-8F69-2947-B65E-025971222CE4}" srcOrd="1" destOrd="0" presId="urn:microsoft.com/office/officeart/2005/8/layout/pyramid1"/>
    <dgm:cxn modelId="{810485E2-B696-4D44-97F5-4073C44F0E26}" type="presParOf" srcId="{0017DD9D-5CB9-1B4C-AD29-0ECB0DF4DE84}" destId="{C73EA251-0A18-334B-B51B-10672A74A29C}" srcOrd="3" destOrd="0" presId="urn:microsoft.com/office/officeart/2005/8/layout/pyramid1"/>
    <dgm:cxn modelId="{58A2483C-01E3-794B-8F0F-EAC2C514A94C}" type="presParOf" srcId="{C73EA251-0A18-334B-B51B-10672A74A29C}" destId="{F1CF8B3E-3270-AE49-BAD7-20E8190340EA}" srcOrd="0" destOrd="0" presId="urn:microsoft.com/office/officeart/2005/8/layout/pyramid1"/>
    <dgm:cxn modelId="{12297E76-DC60-2647-AD20-F05C5D0817F7}" type="presParOf" srcId="{C73EA251-0A18-334B-B51B-10672A74A29C}" destId="{70AA0348-CA6F-4042-9602-BBAB43BE830F}" srcOrd="1" destOrd="0" presId="urn:microsoft.com/office/officeart/2005/8/layout/pyramid1"/>
    <dgm:cxn modelId="{D551F7BB-CBD7-6147-B952-938028453A9B}" type="presParOf" srcId="{0017DD9D-5CB9-1B4C-AD29-0ECB0DF4DE84}" destId="{6B88D41B-BC7E-8340-9C05-B9E86E23AD89}" srcOrd="4" destOrd="0" presId="urn:microsoft.com/office/officeart/2005/8/layout/pyramid1"/>
    <dgm:cxn modelId="{452CCBDE-5734-F949-896C-C54AEF4C9A29}" type="presParOf" srcId="{6B88D41B-BC7E-8340-9C05-B9E86E23AD89}" destId="{65A35C17-7458-8C4F-909B-552B9EE2BC3A}" srcOrd="0" destOrd="0" presId="urn:microsoft.com/office/officeart/2005/8/layout/pyramid1"/>
    <dgm:cxn modelId="{18C618EA-B39D-0643-A204-2F1FBE0136AA}" type="presParOf" srcId="{6B88D41B-BC7E-8340-9C05-B9E86E23AD89}" destId="{1BDC3970-4303-A04A-9DC7-DDFA81411D5F}" srcOrd="1" destOrd="0" presId="urn:microsoft.com/office/officeart/2005/8/layout/pyramid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D07D2013-4F1B-4A71-A831-A552784162B7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de-DE"/>
        </a:p>
      </dgm:t>
    </dgm:pt>
    <dgm:pt modelId="{0AB0C533-D08B-4C56-8898-671F966A97B5}">
      <dgm:prSet phldrT="[Text]" custT="1"/>
      <dgm:spPr/>
      <dgm:t>
        <a:bodyPr/>
        <a:lstStyle/>
        <a:p>
          <a:r>
            <a:rPr lang="de-DE" sz="1600" dirty="0" smtClean="0"/>
            <a:t>Special Topics in Financial Management</a:t>
          </a:r>
          <a:endParaRPr lang="de-DE" sz="1600" dirty="0"/>
        </a:p>
      </dgm:t>
    </dgm:pt>
    <dgm:pt modelId="{FB670617-F1F1-42E7-80A4-837ED261DEDD}" type="parTrans" cxnId="{887B00BD-12C3-46F9-BF54-B893F92C684F}">
      <dgm:prSet/>
      <dgm:spPr/>
      <dgm:t>
        <a:bodyPr/>
        <a:lstStyle/>
        <a:p>
          <a:endParaRPr lang="de-DE" sz="1800"/>
        </a:p>
      </dgm:t>
    </dgm:pt>
    <dgm:pt modelId="{46D46EE1-A629-4CCF-A76D-0FF7872C3F00}" type="sibTrans" cxnId="{887B00BD-12C3-46F9-BF54-B893F92C684F}">
      <dgm:prSet/>
      <dgm:spPr/>
      <dgm:t>
        <a:bodyPr/>
        <a:lstStyle/>
        <a:p>
          <a:endParaRPr lang="de-DE" sz="1800"/>
        </a:p>
      </dgm:t>
    </dgm:pt>
    <dgm:pt modelId="{05F2E2A0-D300-491B-ABC3-14AB4487E535}">
      <dgm:prSet phldrT="[Text]" custT="1"/>
      <dgm:spPr/>
      <dgm:t>
        <a:bodyPr/>
        <a:lstStyle/>
        <a:p>
          <a:r>
            <a:rPr lang="de-DE" sz="1200" dirty="0" smtClean="0"/>
            <a:t>International Financial Management</a:t>
          </a:r>
          <a:endParaRPr lang="de-DE" sz="1200" dirty="0"/>
        </a:p>
      </dgm:t>
    </dgm:pt>
    <dgm:pt modelId="{891844C8-C899-4388-BDB6-CF898071A851}" type="parTrans" cxnId="{486A71EB-E9AC-48FA-9613-1A10AB5743DA}">
      <dgm:prSet/>
      <dgm:spPr/>
      <dgm:t>
        <a:bodyPr/>
        <a:lstStyle/>
        <a:p>
          <a:endParaRPr lang="de-DE" sz="1800"/>
        </a:p>
      </dgm:t>
    </dgm:pt>
    <dgm:pt modelId="{92D96D0F-AE0D-42CD-887A-7C8917B03C95}" type="sibTrans" cxnId="{486A71EB-E9AC-48FA-9613-1A10AB5743DA}">
      <dgm:prSet/>
      <dgm:spPr/>
      <dgm:t>
        <a:bodyPr/>
        <a:lstStyle/>
        <a:p>
          <a:endParaRPr lang="de-DE" sz="1800"/>
        </a:p>
      </dgm:t>
    </dgm:pt>
    <dgm:pt modelId="{B638AE9E-D75D-4B10-A5A3-ADBB7251AFB8}">
      <dgm:prSet phldrT="[Text]" custT="1"/>
      <dgm:spPr/>
      <dgm:t>
        <a:bodyPr/>
        <a:lstStyle/>
        <a:p>
          <a:r>
            <a:rPr lang="de-DE" sz="1600" dirty="0" smtClean="0"/>
            <a:t>Special Topics in Marketing Management</a:t>
          </a:r>
          <a:endParaRPr lang="de-DE" sz="1600" dirty="0"/>
        </a:p>
      </dgm:t>
    </dgm:pt>
    <dgm:pt modelId="{2C5D6A4D-729B-4411-B190-166619467C8A}" type="parTrans" cxnId="{A4CDFEC0-ED38-45B7-8F06-04C8D99E3DAC}">
      <dgm:prSet/>
      <dgm:spPr/>
      <dgm:t>
        <a:bodyPr/>
        <a:lstStyle/>
        <a:p>
          <a:endParaRPr lang="de-DE" sz="1800"/>
        </a:p>
      </dgm:t>
    </dgm:pt>
    <dgm:pt modelId="{3FF0D31E-6231-4225-BF48-7B5B9F00DFEB}" type="sibTrans" cxnId="{A4CDFEC0-ED38-45B7-8F06-04C8D99E3DAC}">
      <dgm:prSet/>
      <dgm:spPr/>
      <dgm:t>
        <a:bodyPr/>
        <a:lstStyle/>
        <a:p>
          <a:endParaRPr lang="de-DE" sz="1800"/>
        </a:p>
      </dgm:t>
    </dgm:pt>
    <dgm:pt modelId="{52F35991-6876-4DB4-AE8D-7D7C751DA96B}">
      <dgm:prSet phldrT="[Text]" custT="1"/>
      <dgm:spPr/>
      <dgm:t>
        <a:bodyPr/>
        <a:lstStyle/>
        <a:p>
          <a:r>
            <a:rPr lang="de-AT" sz="1200" dirty="0" err="1" smtClean="0"/>
            <a:t>Conscious</a:t>
          </a:r>
          <a:r>
            <a:rPr lang="de-AT" sz="1200" dirty="0" smtClean="0"/>
            <a:t> Marketing</a:t>
          </a:r>
          <a:endParaRPr lang="de-DE" sz="1200" dirty="0"/>
        </a:p>
      </dgm:t>
    </dgm:pt>
    <dgm:pt modelId="{E21B2390-54CB-4400-89A4-45E6D348053D}" type="parTrans" cxnId="{767592B6-30E1-42A6-9D73-86936340D62C}">
      <dgm:prSet/>
      <dgm:spPr/>
      <dgm:t>
        <a:bodyPr/>
        <a:lstStyle/>
        <a:p>
          <a:endParaRPr lang="de-DE" sz="1800"/>
        </a:p>
      </dgm:t>
    </dgm:pt>
    <dgm:pt modelId="{FFA21896-E7F6-4596-9DE2-1459C6A0B63D}" type="sibTrans" cxnId="{767592B6-30E1-42A6-9D73-86936340D62C}">
      <dgm:prSet/>
      <dgm:spPr/>
      <dgm:t>
        <a:bodyPr/>
        <a:lstStyle/>
        <a:p>
          <a:endParaRPr lang="de-DE" sz="1800"/>
        </a:p>
      </dgm:t>
    </dgm:pt>
    <dgm:pt modelId="{2BC60266-BFA6-4014-83A3-E749360EF5A5}">
      <dgm:prSet phldrT="[Text]" custT="1"/>
      <dgm:spPr/>
      <dgm:t>
        <a:bodyPr/>
        <a:lstStyle/>
        <a:p>
          <a:r>
            <a:rPr lang="en-US" sz="1600" dirty="0" smtClean="0">
              <a:effectLst/>
            </a:rPr>
            <a:t>Advanced Strategic Management and Strategic Leadership</a:t>
          </a:r>
          <a:endParaRPr lang="de-DE" sz="1600" dirty="0"/>
        </a:p>
      </dgm:t>
    </dgm:pt>
    <dgm:pt modelId="{39F17077-9C8A-4E99-B6E9-97CFAC5AD34C}" type="parTrans" cxnId="{6AFC6E70-1649-42B3-BE4D-05F751588D73}">
      <dgm:prSet/>
      <dgm:spPr/>
      <dgm:t>
        <a:bodyPr/>
        <a:lstStyle/>
        <a:p>
          <a:endParaRPr lang="de-DE" sz="1800"/>
        </a:p>
      </dgm:t>
    </dgm:pt>
    <dgm:pt modelId="{9E76058D-FEFD-4BE8-BE85-2CC0A32C35E0}" type="sibTrans" cxnId="{6AFC6E70-1649-42B3-BE4D-05F751588D73}">
      <dgm:prSet/>
      <dgm:spPr/>
      <dgm:t>
        <a:bodyPr/>
        <a:lstStyle/>
        <a:p>
          <a:endParaRPr lang="de-DE" sz="1800"/>
        </a:p>
      </dgm:t>
    </dgm:pt>
    <dgm:pt modelId="{FE42CF60-4FD7-403F-8CF5-A4C1D307402C}">
      <dgm:prSet phldrT="[Text]" custT="1"/>
      <dgm:spPr/>
      <dgm:t>
        <a:bodyPr/>
        <a:lstStyle/>
        <a:p>
          <a:r>
            <a:rPr lang="de-DE" sz="1200" dirty="0" err="1" smtClean="0"/>
            <a:t>Advanced</a:t>
          </a:r>
          <a:r>
            <a:rPr lang="de-DE" sz="1200" dirty="0" smtClean="0"/>
            <a:t> Strategic Management</a:t>
          </a:r>
          <a:endParaRPr lang="de-DE" sz="1200" dirty="0"/>
        </a:p>
      </dgm:t>
    </dgm:pt>
    <dgm:pt modelId="{BFAEFA1C-1BE2-4793-BE1B-BC2E0BAE9E1F}" type="parTrans" cxnId="{9E0FF90A-CA34-43E0-B635-A987B0CE4443}">
      <dgm:prSet/>
      <dgm:spPr/>
      <dgm:t>
        <a:bodyPr/>
        <a:lstStyle/>
        <a:p>
          <a:endParaRPr lang="de-DE" sz="1800"/>
        </a:p>
      </dgm:t>
    </dgm:pt>
    <dgm:pt modelId="{3E058A93-137B-410D-9D9B-48B4771BD4B2}" type="sibTrans" cxnId="{9E0FF90A-CA34-43E0-B635-A987B0CE4443}">
      <dgm:prSet/>
      <dgm:spPr/>
      <dgm:t>
        <a:bodyPr/>
        <a:lstStyle/>
        <a:p>
          <a:endParaRPr lang="de-DE" sz="1800"/>
        </a:p>
      </dgm:t>
    </dgm:pt>
    <dgm:pt modelId="{4FC933C0-03A5-4B53-8F4A-86F3FA2C0E1F}">
      <dgm:prSet phldrT="[Text]" custT="1"/>
      <dgm:spPr/>
      <dgm:t>
        <a:bodyPr/>
        <a:lstStyle/>
        <a:p>
          <a:r>
            <a:rPr lang="de-DE" sz="1200" dirty="0" err="1" smtClean="0"/>
            <a:t>Advanced</a:t>
          </a:r>
          <a:r>
            <a:rPr lang="de-DE" sz="1200" dirty="0" smtClean="0"/>
            <a:t> Strategic Leadership</a:t>
          </a:r>
          <a:endParaRPr lang="de-DE" sz="1200" dirty="0"/>
        </a:p>
      </dgm:t>
    </dgm:pt>
    <dgm:pt modelId="{06BE24C9-E278-431E-89AF-6247FC9736D9}" type="parTrans" cxnId="{711BBEF7-557E-42D9-B388-EB36B109F569}">
      <dgm:prSet/>
      <dgm:spPr/>
      <dgm:t>
        <a:bodyPr/>
        <a:lstStyle/>
        <a:p>
          <a:endParaRPr lang="de-DE" sz="1800"/>
        </a:p>
      </dgm:t>
    </dgm:pt>
    <dgm:pt modelId="{3D18EC6D-502B-4A0B-AAC2-6C64B94A8350}" type="sibTrans" cxnId="{711BBEF7-557E-42D9-B388-EB36B109F569}">
      <dgm:prSet/>
      <dgm:spPr/>
      <dgm:t>
        <a:bodyPr/>
        <a:lstStyle/>
        <a:p>
          <a:endParaRPr lang="de-DE" sz="1800"/>
        </a:p>
      </dgm:t>
    </dgm:pt>
    <dgm:pt modelId="{37886AA2-0422-4D1E-8F06-D629C7CFF626}">
      <dgm:prSet phldrT="[Text]" custT="1"/>
      <dgm:spPr/>
      <dgm:t>
        <a:bodyPr/>
        <a:lstStyle/>
        <a:p>
          <a:r>
            <a:rPr lang="de-DE" sz="1600" dirty="0" err="1" smtClean="0"/>
            <a:t>Elective</a:t>
          </a:r>
          <a:endParaRPr lang="de-DE" sz="1600" dirty="0"/>
        </a:p>
      </dgm:t>
    </dgm:pt>
    <dgm:pt modelId="{8635ACE0-A9BA-44EB-A62F-FAE54AD2AE44}" type="parTrans" cxnId="{608463DB-F9F6-44C3-B350-50A96282C2E9}">
      <dgm:prSet/>
      <dgm:spPr/>
      <dgm:t>
        <a:bodyPr/>
        <a:lstStyle/>
        <a:p>
          <a:endParaRPr lang="de-DE" sz="1800"/>
        </a:p>
      </dgm:t>
    </dgm:pt>
    <dgm:pt modelId="{7191AF6F-83A3-4BA0-AAED-A202024D2303}" type="sibTrans" cxnId="{608463DB-F9F6-44C3-B350-50A96282C2E9}">
      <dgm:prSet/>
      <dgm:spPr/>
      <dgm:t>
        <a:bodyPr/>
        <a:lstStyle/>
        <a:p>
          <a:endParaRPr lang="de-DE" sz="1800"/>
        </a:p>
      </dgm:t>
    </dgm:pt>
    <dgm:pt modelId="{A86EA851-A0F5-414E-931B-4616E9BD9FB8}">
      <dgm:prSet phldrT="[Text]" custT="1"/>
      <dgm:spPr/>
      <dgm:t>
        <a:bodyPr/>
        <a:lstStyle/>
        <a:p>
          <a:r>
            <a:rPr lang="en-US" sz="1200" dirty="0" smtClean="0"/>
            <a:t>Business Ethics and CSR</a:t>
          </a:r>
          <a:endParaRPr lang="de-DE" sz="1200" dirty="0"/>
        </a:p>
      </dgm:t>
    </dgm:pt>
    <dgm:pt modelId="{C461B1EF-08D3-4B5F-B6FA-301500C7E66C}" type="parTrans" cxnId="{8F789D64-724F-4E05-88B7-1C80650EA93D}">
      <dgm:prSet/>
      <dgm:spPr/>
      <dgm:t>
        <a:bodyPr/>
        <a:lstStyle/>
        <a:p>
          <a:endParaRPr lang="de-DE" sz="1800"/>
        </a:p>
      </dgm:t>
    </dgm:pt>
    <dgm:pt modelId="{AD403FB8-37E3-41C6-ACB4-D8744DEFD263}" type="sibTrans" cxnId="{8F789D64-724F-4E05-88B7-1C80650EA93D}">
      <dgm:prSet/>
      <dgm:spPr/>
      <dgm:t>
        <a:bodyPr/>
        <a:lstStyle/>
        <a:p>
          <a:endParaRPr lang="de-DE" sz="1800"/>
        </a:p>
      </dgm:t>
    </dgm:pt>
    <dgm:pt modelId="{8217C589-9778-4CDB-913B-60A09B6356D7}">
      <dgm:prSet phldrT="[Text]" custT="1"/>
      <dgm:spPr/>
      <dgm:t>
        <a:bodyPr/>
        <a:lstStyle/>
        <a:p>
          <a:r>
            <a:rPr lang="de-AT" sz="1200" dirty="0" smtClean="0"/>
            <a:t>International Supply Chain </a:t>
          </a:r>
          <a:r>
            <a:rPr lang="de-AT" sz="1200" dirty="0" smtClean="0"/>
            <a:t>Management</a:t>
          </a:r>
          <a:endParaRPr lang="de-DE" sz="1200" dirty="0"/>
        </a:p>
      </dgm:t>
    </dgm:pt>
    <dgm:pt modelId="{BACE16BA-AA89-4906-AF18-46C1C65F8650}" type="parTrans" cxnId="{E15266A7-2E36-4003-8B5F-AEF73CF48D4E}">
      <dgm:prSet/>
      <dgm:spPr/>
      <dgm:t>
        <a:bodyPr/>
        <a:lstStyle/>
        <a:p>
          <a:endParaRPr lang="de-DE" sz="1800"/>
        </a:p>
      </dgm:t>
    </dgm:pt>
    <dgm:pt modelId="{B368A741-117C-4EBA-A959-DBB489A38213}" type="sibTrans" cxnId="{E15266A7-2E36-4003-8B5F-AEF73CF48D4E}">
      <dgm:prSet/>
      <dgm:spPr/>
      <dgm:t>
        <a:bodyPr/>
        <a:lstStyle/>
        <a:p>
          <a:endParaRPr lang="de-DE" sz="1800"/>
        </a:p>
      </dgm:t>
    </dgm:pt>
    <dgm:pt modelId="{F41C07E2-EC8E-4AC8-8411-1C33C6E3F202}">
      <dgm:prSet phldrT="[Text]" custT="1"/>
      <dgm:spPr/>
      <dgm:t>
        <a:bodyPr/>
        <a:lstStyle/>
        <a:p>
          <a:r>
            <a:rPr lang="de-AT" sz="1200" b="0" dirty="0" smtClean="0"/>
            <a:t>Human </a:t>
          </a:r>
          <a:r>
            <a:rPr lang="de-AT" sz="1200" b="0" dirty="0" err="1" smtClean="0"/>
            <a:t>Resource</a:t>
          </a:r>
          <a:r>
            <a:rPr lang="de-AT" sz="1200" b="0" dirty="0" smtClean="0"/>
            <a:t> Management in an International Environment</a:t>
          </a:r>
          <a:endParaRPr lang="de-DE" sz="1200" b="0" dirty="0"/>
        </a:p>
      </dgm:t>
    </dgm:pt>
    <dgm:pt modelId="{D867A7F9-AC78-46CE-B4F7-CA4D2A55B3EE}" type="parTrans" cxnId="{FFE56EDC-1518-4D09-8124-71AB35429804}">
      <dgm:prSet/>
      <dgm:spPr/>
      <dgm:t>
        <a:bodyPr/>
        <a:lstStyle/>
        <a:p>
          <a:endParaRPr lang="de-DE" sz="1800"/>
        </a:p>
      </dgm:t>
    </dgm:pt>
    <dgm:pt modelId="{93F0A31A-4280-4A31-A61A-EF7A13F87BF8}" type="sibTrans" cxnId="{FFE56EDC-1518-4D09-8124-71AB35429804}">
      <dgm:prSet/>
      <dgm:spPr/>
      <dgm:t>
        <a:bodyPr/>
        <a:lstStyle/>
        <a:p>
          <a:endParaRPr lang="de-DE" sz="1800"/>
        </a:p>
      </dgm:t>
    </dgm:pt>
    <dgm:pt modelId="{FD794B61-7DC4-4334-A94C-48693B65170A}">
      <dgm:prSet phldrT="[Text]" custT="1"/>
      <dgm:spPr/>
      <dgm:t>
        <a:bodyPr/>
        <a:lstStyle/>
        <a:p>
          <a:r>
            <a:rPr lang="de-AT" sz="1200" dirty="0" err="1" smtClean="0"/>
            <a:t>Sustainable</a:t>
          </a:r>
          <a:r>
            <a:rPr lang="de-AT" sz="1200" dirty="0" smtClean="0"/>
            <a:t> </a:t>
          </a:r>
          <a:r>
            <a:rPr lang="de-AT" sz="1200" dirty="0" err="1" smtClean="0"/>
            <a:t>Finance</a:t>
          </a:r>
          <a:r>
            <a:rPr lang="de-AT" sz="1200" dirty="0" smtClean="0"/>
            <a:t> (</a:t>
          </a:r>
          <a:r>
            <a:rPr lang="de-AT" sz="1200" dirty="0" err="1" smtClean="0"/>
            <a:t>summer</a:t>
          </a:r>
          <a:r>
            <a:rPr lang="de-AT" sz="1200" dirty="0" smtClean="0"/>
            <a:t> </a:t>
          </a:r>
          <a:r>
            <a:rPr lang="de-AT" sz="1200" dirty="0" err="1" smtClean="0"/>
            <a:t>semester</a:t>
          </a:r>
          <a:r>
            <a:rPr lang="de-AT" sz="1200" dirty="0" smtClean="0"/>
            <a:t>)</a:t>
          </a:r>
          <a:endParaRPr lang="de-DE" sz="1200" dirty="0"/>
        </a:p>
      </dgm:t>
    </dgm:pt>
    <dgm:pt modelId="{C68A79CC-1345-49CC-BA72-6361E3242CC5}" type="parTrans" cxnId="{36EDA11A-D16D-41C2-BB8B-2A6DB284EEC6}">
      <dgm:prSet/>
      <dgm:spPr/>
      <dgm:t>
        <a:bodyPr/>
        <a:lstStyle/>
        <a:p>
          <a:endParaRPr lang="de-DE" sz="1800"/>
        </a:p>
      </dgm:t>
    </dgm:pt>
    <dgm:pt modelId="{831A0EFD-502D-469F-8D3D-28F92C799F20}" type="sibTrans" cxnId="{36EDA11A-D16D-41C2-BB8B-2A6DB284EEC6}">
      <dgm:prSet/>
      <dgm:spPr/>
      <dgm:t>
        <a:bodyPr/>
        <a:lstStyle/>
        <a:p>
          <a:endParaRPr lang="de-DE" sz="1800"/>
        </a:p>
      </dgm:t>
    </dgm:pt>
    <dgm:pt modelId="{0CF4F338-33D0-4350-B19E-C2FF601B36DC}">
      <dgm:prSet phldrT="[Text]" custT="1"/>
      <dgm:spPr/>
      <dgm:t>
        <a:bodyPr/>
        <a:lstStyle/>
        <a:p>
          <a:r>
            <a:rPr lang="de-DE" sz="1200" dirty="0" err="1" smtClean="0"/>
            <a:t>Sustainable</a:t>
          </a:r>
          <a:r>
            <a:rPr lang="de-DE" sz="1200" dirty="0" smtClean="0"/>
            <a:t> </a:t>
          </a:r>
          <a:r>
            <a:rPr lang="de-DE" sz="1200" dirty="0" err="1" smtClean="0"/>
            <a:t>Tourism</a:t>
          </a:r>
          <a:endParaRPr lang="de-DE" sz="1200" dirty="0"/>
        </a:p>
      </dgm:t>
    </dgm:pt>
    <dgm:pt modelId="{947E5CC5-176F-42C1-9886-73BEEEF5AE76}" type="parTrans" cxnId="{0E8A538A-CE6D-4232-A0E4-D0C022BFDD8C}">
      <dgm:prSet/>
      <dgm:spPr/>
      <dgm:t>
        <a:bodyPr/>
        <a:lstStyle/>
        <a:p>
          <a:endParaRPr lang="de-DE" sz="1800"/>
        </a:p>
      </dgm:t>
    </dgm:pt>
    <dgm:pt modelId="{9B25AED9-4020-48DE-9109-461816968CEA}" type="sibTrans" cxnId="{0E8A538A-CE6D-4232-A0E4-D0C022BFDD8C}">
      <dgm:prSet/>
      <dgm:spPr/>
      <dgm:t>
        <a:bodyPr/>
        <a:lstStyle/>
        <a:p>
          <a:endParaRPr lang="de-DE" sz="1800"/>
        </a:p>
      </dgm:t>
    </dgm:pt>
    <dgm:pt modelId="{00FD3959-052D-486C-B610-E4A956786160}">
      <dgm:prSet phldrT="[Text]" custT="1"/>
      <dgm:spPr/>
      <dgm:t>
        <a:bodyPr/>
        <a:lstStyle/>
        <a:p>
          <a:r>
            <a:rPr lang="de-AT" sz="1200" dirty="0" smtClean="0"/>
            <a:t>Marketing </a:t>
          </a:r>
          <a:r>
            <a:rPr lang="de-AT" sz="1200" dirty="0" err="1" smtClean="0"/>
            <a:t>Strategies</a:t>
          </a:r>
          <a:r>
            <a:rPr lang="de-AT" sz="1200" dirty="0" smtClean="0"/>
            <a:t> for Emerging </a:t>
          </a:r>
          <a:r>
            <a:rPr lang="de-AT" sz="1200" dirty="0" err="1" smtClean="0"/>
            <a:t>Markets</a:t>
          </a:r>
          <a:endParaRPr lang="de-DE" sz="1200" dirty="0"/>
        </a:p>
      </dgm:t>
    </dgm:pt>
    <dgm:pt modelId="{620AE54F-E377-4B48-88EF-4E7C580D98BC}" type="sibTrans" cxnId="{160BE8CA-9FC6-456C-9EBC-8F4C8C4494FA}">
      <dgm:prSet/>
      <dgm:spPr/>
      <dgm:t>
        <a:bodyPr/>
        <a:lstStyle/>
        <a:p>
          <a:endParaRPr lang="de-DE" sz="1800"/>
        </a:p>
      </dgm:t>
    </dgm:pt>
    <dgm:pt modelId="{24C42CBC-242F-427B-BEE5-AC7F785CF708}" type="parTrans" cxnId="{160BE8CA-9FC6-456C-9EBC-8F4C8C4494FA}">
      <dgm:prSet/>
      <dgm:spPr/>
      <dgm:t>
        <a:bodyPr/>
        <a:lstStyle/>
        <a:p>
          <a:endParaRPr lang="de-DE" sz="1800"/>
        </a:p>
      </dgm:t>
    </dgm:pt>
    <dgm:pt modelId="{DA54F788-576F-4B91-81A4-51044748FE93}">
      <dgm:prSet phldrT="[Text]" custT="1"/>
      <dgm:spPr/>
      <dgm:t>
        <a:bodyPr/>
        <a:lstStyle/>
        <a:p>
          <a:r>
            <a:rPr lang="en-US" sz="1200" dirty="0" smtClean="0"/>
            <a:t>Credit Risk: Analysis, Measurement and Management</a:t>
          </a:r>
          <a:endParaRPr lang="de-DE" sz="1200" dirty="0"/>
        </a:p>
      </dgm:t>
    </dgm:pt>
    <dgm:pt modelId="{6EB9623C-E168-4776-B92A-A3F9452061AF}" type="parTrans" cxnId="{E7D73CB3-723E-4ABC-95E7-26FA1C8B5B0B}">
      <dgm:prSet/>
      <dgm:spPr/>
      <dgm:t>
        <a:bodyPr/>
        <a:lstStyle/>
        <a:p>
          <a:endParaRPr lang="de-DE"/>
        </a:p>
      </dgm:t>
    </dgm:pt>
    <dgm:pt modelId="{0E090864-5945-495A-9EB1-B486DF4BD637}" type="sibTrans" cxnId="{E7D73CB3-723E-4ABC-95E7-26FA1C8B5B0B}">
      <dgm:prSet/>
      <dgm:spPr/>
      <dgm:t>
        <a:bodyPr/>
        <a:lstStyle/>
        <a:p>
          <a:endParaRPr lang="de-DE"/>
        </a:p>
      </dgm:t>
    </dgm:pt>
    <dgm:pt modelId="{750C2A9D-B9C9-4B70-B188-4533CB103146}">
      <dgm:prSet phldrT="[Text]" custT="1"/>
      <dgm:spPr/>
      <dgm:t>
        <a:bodyPr/>
        <a:lstStyle/>
        <a:p>
          <a:r>
            <a:rPr lang="en-US" sz="1200" dirty="0" smtClean="0"/>
            <a:t>Managing innovation and disruptive technologies</a:t>
          </a:r>
          <a:endParaRPr lang="de-DE" sz="1200" b="0" dirty="0"/>
        </a:p>
      </dgm:t>
    </dgm:pt>
    <dgm:pt modelId="{8F68EBE9-6EFF-41FF-9AD8-64EFF67C1D12}" type="parTrans" cxnId="{B6133F72-62C5-43B5-BE92-D1CDE134B9F2}">
      <dgm:prSet/>
      <dgm:spPr/>
      <dgm:t>
        <a:bodyPr/>
        <a:lstStyle/>
        <a:p>
          <a:endParaRPr lang="de-DE"/>
        </a:p>
      </dgm:t>
    </dgm:pt>
    <dgm:pt modelId="{40F64263-E405-48D3-A608-079BA50C543D}" type="sibTrans" cxnId="{B6133F72-62C5-43B5-BE92-D1CDE134B9F2}">
      <dgm:prSet/>
      <dgm:spPr/>
      <dgm:t>
        <a:bodyPr/>
        <a:lstStyle/>
        <a:p>
          <a:endParaRPr lang="de-DE"/>
        </a:p>
      </dgm:t>
    </dgm:pt>
    <dgm:pt modelId="{C9E023EA-DF88-4A3B-A58E-017EA6E99630}" type="pres">
      <dgm:prSet presAssocID="{D07D2013-4F1B-4A71-A831-A552784162B7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de-DE"/>
        </a:p>
      </dgm:t>
    </dgm:pt>
    <dgm:pt modelId="{1C2265A4-4B84-4A85-B421-2F9B06C7C713}" type="pres">
      <dgm:prSet presAssocID="{0AB0C533-D08B-4C56-8898-671F966A97B5}" presName="parentText" presStyleLbl="node1" presStyleIdx="0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de-DE"/>
        </a:p>
      </dgm:t>
    </dgm:pt>
    <dgm:pt modelId="{A3EB02C2-AD06-41BB-B6FE-37FB2A0A504A}" type="pres">
      <dgm:prSet presAssocID="{0AB0C533-D08B-4C56-8898-671F966A97B5}" presName="childText" presStyleLbl="revTx" presStyleIdx="0" presStyleCnt="4">
        <dgm:presLayoutVars>
          <dgm:bulletEnabled val="1"/>
        </dgm:presLayoutVars>
      </dgm:prSet>
      <dgm:spPr/>
      <dgm:t>
        <a:bodyPr/>
        <a:lstStyle/>
        <a:p>
          <a:endParaRPr lang="de-DE"/>
        </a:p>
      </dgm:t>
    </dgm:pt>
    <dgm:pt modelId="{274A52A9-DBEA-42A0-8E73-4A49A8A0526C}" type="pres">
      <dgm:prSet presAssocID="{B638AE9E-D75D-4B10-A5A3-ADBB7251AFB8}" presName="parentText" presStyleLbl="node1" presStyleIdx="1" presStyleCnt="4" custLinFactNeighborX="-306" custLinFactNeighborY="1273">
        <dgm:presLayoutVars>
          <dgm:chMax val="0"/>
          <dgm:bulletEnabled val="1"/>
        </dgm:presLayoutVars>
      </dgm:prSet>
      <dgm:spPr/>
      <dgm:t>
        <a:bodyPr/>
        <a:lstStyle/>
        <a:p>
          <a:endParaRPr lang="de-DE"/>
        </a:p>
      </dgm:t>
    </dgm:pt>
    <dgm:pt modelId="{58B9983F-AE9A-4B86-9200-6F5719D68263}" type="pres">
      <dgm:prSet presAssocID="{B638AE9E-D75D-4B10-A5A3-ADBB7251AFB8}" presName="childText" presStyleLbl="revTx" presStyleIdx="1" presStyleCnt="4">
        <dgm:presLayoutVars>
          <dgm:bulletEnabled val="1"/>
        </dgm:presLayoutVars>
      </dgm:prSet>
      <dgm:spPr/>
      <dgm:t>
        <a:bodyPr/>
        <a:lstStyle/>
        <a:p>
          <a:endParaRPr lang="de-DE"/>
        </a:p>
      </dgm:t>
    </dgm:pt>
    <dgm:pt modelId="{479FAD54-00CB-47FE-A733-3C614569E683}" type="pres">
      <dgm:prSet presAssocID="{2BC60266-BFA6-4014-83A3-E749360EF5A5}" presName="parentText" presStyleLbl="node1" presStyleIdx="2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de-DE"/>
        </a:p>
      </dgm:t>
    </dgm:pt>
    <dgm:pt modelId="{0C10F0C8-2F7A-4B5F-95AA-BD49999F260D}" type="pres">
      <dgm:prSet presAssocID="{2BC60266-BFA6-4014-83A3-E749360EF5A5}" presName="childText" presStyleLbl="revTx" presStyleIdx="2" presStyleCnt="4">
        <dgm:presLayoutVars>
          <dgm:bulletEnabled val="1"/>
        </dgm:presLayoutVars>
      </dgm:prSet>
      <dgm:spPr/>
      <dgm:t>
        <a:bodyPr/>
        <a:lstStyle/>
        <a:p>
          <a:endParaRPr lang="de-DE"/>
        </a:p>
      </dgm:t>
    </dgm:pt>
    <dgm:pt modelId="{5F49EE64-0CDB-4C41-AB2E-70A2371CA7BF}" type="pres">
      <dgm:prSet presAssocID="{37886AA2-0422-4D1E-8F06-D629C7CFF626}" presName="parentText" presStyleLbl="node1" presStyleIdx="3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de-DE"/>
        </a:p>
      </dgm:t>
    </dgm:pt>
    <dgm:pt modelId="{D9AE19FD-4DC7-49FE-BF02-1C89E4A945B6}" type="pres">
      <dgm:prSet presAssocID="{37886AA2-0422-4D1E-8F06-D629C7CFF626}" presName="childText" presStyleLbl="revTx" presStyleIdx="3" presStyleCnt="4">
        <dgm:presLayoutVars>
          <dgm:bulletEnabled val="1"/>
        </dgm:presLayoutVars>
      </dgm:prSet>
      <dgm:spPr/>
      <dgm:t>
        <a:bodyPr/>
        <a:lstStyle/>
        <a:p>
          <a:endParaRPr lang="de-DE"/>
        </a:p>
      </dgm:t>
    </dgm:pt>
  </dgm:ptLst>
  <dgm:cxnLst>
    <dgm:cxn modelId="{8F789D64-724F-4E05-88B7-1C80650EA93D}" srcId="{37886AA2-0422-4D1E-8F06-D629C7CFF626}" destId="{A86EA851-A0F5-414E-931B-4616E9BD9FB8}" srcOrd="0" destOrd="0" parTransId="{C461B1EF-08D3-4B5F-B6FA-301500C7E66C}" sibTransId="{AD403FB8-37E3-41C6-ACB4-D8744DEFD263}"/>
    <dgm:cxn modelId="{0234F5E5-8574-428F-8CAC-2C88E4B19AC9}" type="presOf" srcId="{0AB0C533-D08B-4C56-8898-671F966A97B5}" destId="{1C2265A4-4B84-4A85-B421-2F9B06C7C713}" srcOrd="0" destOrd="0" presId="urn:microsoft.com/office/officeart/2005/8/layout/vList2"/>
    <dgm:cxn modelId="{7E643311-8D35-479B-A0B9-7720AB01C5E6}" type="presOf" srcId="{52F35991-6876-4DB4-AE8D-7D7C751DA96B}" destId="{58B9983F-AE9A-4B86-9200-6F5719D68263}" srcOrd="0" destOrd="0" presId="urn:microsoft.com/office/officeart/2005/8/layout/vList2"/>
    <dgm:cxn modelId="{767592B6-30E1-42A6-9D73-86936340D62C}" srcId="{B638AE9E-D75D-4B10-A5A3-ADBB7251AFB8}" destId="{52F35991-6876-4DB4-AE8D-7D7C751DA96B}" srcOrd="0" destOrd="0" parTransId="{E21B2390-54CB-4400-89A4-45E6D348053D}" sibTransId="{FFA21896-E7F6-4596-9DE2-1459C6A0B63D}"/>
    <dgm:cxn modelId="{B6133F72-62C5-43B5-BE92-D1CDE134B9F2}" srcId="{37886AA2-0422-4D1E-8F06-D629C7CFF626}" destId="{750C2A9D-B9C9-4B70-B188-4533CB103146}" srcOrd="3" destOrd="0" parTransId="{8F68EBE9-6EFF-41FF-9AD8-64EFF67C1D12}" sibTransId="{40F64263-E405-48D3-A608-079BA50C543D}"/>
    <dgm:cxn modelId="{711BBEF7-557E-42D9-B388-EB36B109F569}" srcId="{2BC60266-BFA6-4014-83A3-E749360EF5A5}" destId="{4FC933C0-03A5-4B53-8F4A-86F3FA2C0E1F}" srcOrd="1" destOrd="0" parTransId="{06BE24C9-E278-431E-89AF-6247FC9736D9}" sibTransId="{3D18EC6D-502B-4A0B-AAC2-6C64B94A8350}"/>
    <dgm:cxn modelId="{F1B1794E-0884-453D-B400-D5E3BF09A150}" type="presOf" srcId="{05F2E2A0-D300-491B-ABC3-14AB4487E535}" destId="{A3EB02C2-AD06-41BB-B6FE-37FB2A0A504A}" srcOrd="0" destOrd="0" presId="urn:microsoft.com/office/officeart/2005/8/layout/vList2"/>
    <dgm:cxn modelId="{A4CDFEC0-ED38-45B7-8F06-04C8D99E3DAC}" srcId="{D07D2013-4F1B-4A71-A831-A552784162B7}" destId="{B638AE9E-D75D-4B10-A5A3-ADBB7251AFB8}" srcOrd="1" destOrd="0" parTransId="{2C5D6A4D-729B-4411-B190-166619467C8A}" sibTransId="{3FF0D31E-6231-4225-BF48-7B5B9F00DFEB}"/>
    <dgm:cxn modelId="{E7D73CB3-723E-4ABC-95E7-26FA1C8B5B0B}" srcId="{0AB0C533-D08B-4C56-8898-671F966A97B5}" destId="{DA54F788-576F-4B91-81A4-51044748FE93}" srcOrd="2" destOrd="0" parTransId="{6EB9623C-E168-4776-B92A-A3F9452061AF}" sibTransId="{0E090864-5945-495A-9EB1-B486DF4BD637}"/>
    <dgm:cxn modelId="{613A5C15-104D-491E-A782-35810CCB1987}" type="presOf" srcId="{8217C589-9778-4CDB-913B-60A09B6356D7}" destId="{D9AE19FD-4DC7-49FE-BF02-1C89E4A945B6}" srcOrd="0" destOrd="1" presId="urn:microsoft.com/office/officeart/2005/8/layout/vList2"/>
    <dgm:cxn modelId="{887B00BD-12C3-46F9-BF54-B893F92C684F}" srcId="{D07D2013-4F1B-4A71-A831-A552784162B7}" destId="{0AB0C533-D08B-4C56-8898-671F966A97B5}" srcOrd="0" destOrd="0" parTransId="{FB670617-F1F1-42E7-80A4-837ED261DEDD}" sibTransId="{46D46EE1-A629-4CCF-A76D-0FF7872C3F00}"/>
    <dgm:cxn modelId="{D6ED03CE-A8E8-48C6-8307-63C639C2322F}" type="presOf" srcId="{A86EA851-A0F5-414E-931B-4616E9BD9FB8}" destId="{D9AE19FD-4DC7-49FE-BF02-1C89E4A945B6}" srcOrd="0" destOrd="0" presId="urn:microsoft.com/office/officeart/2005/8/layout/vList2"/>
    <dgm:cxn modelId="{E6D41E62-CAF9-4216-93C0-612294085CE5}" type="presOf" srcId="{B638AE9E-D75D-4B10-A5A3-ADBB7251AFB8}" destId="{274A52A9-DBEA-42A0-8E73-4A49A8A0526C}" srcOrd="0" destOrd="0" presId="urn:microsoft.com/office/officeart/2005/8/layout/vList2"/>
    <dgm:cxn modelId="{5029484D-EC74-434C-85B5-C9DB6E397207}" type="presOf" srcId="{D07D2013-4F1B-4A71-A831-A552784162B7}" destId="{C9E023EA-DF88-4A3B-A58E-017EA6E99630}" srcOrd="0" destOrd="0" presId="urn:microsoft.com/office/officeart/2005/8/layout/vList2"/>
    <dgm:cxn modelId="{E15266A7-2E36-4003-8B5F-AEF73CF48D4E}" srcId="{37886AA2-0422-4D1E-8F06-D629C7CFF626}" destId="{8217C589-9778-4CDB-913B-60A09B6356D7}" srcOrd="1" destOrd="0" parTransId="{BACE16BA-AA89-4906-AF18-46C1C65F8650}" sibTransId="{B368A741-117C-4EBA-A959-DBB489A38213}"/>
    <dgm:cxn modelId="{36EDA11A-D16D-41C2-BB8B-2A6DB284EEC6}" srcId="{0AB0C533-D08B-4C56-8898-671F966A97B5}" destId="{FD794B61-7DC4-4334-A94C-48693B65170A}" srcOrd="1" destOrd="0" parTransId="{C68A79CC-1345-49CC-BA72-6361E3242CC5}" sibTransId="{831A0EFD-502D-469F-8D3D-28F92C799F20}"/>
    <dgm:cxn modelId="{FFE56EDC-1518-4D09-8124-71AB35429804}" srcId="{37886AA2-0422-4D1E-8F06-D629C7CFF626}" destId="{F41C07E2-EC8E-4AC8-8411-1C33C6E3F202}" srcOrd="2" destOrd="0" parTransId="{D867A7F9-AC78-46CE-B4F7-CA4D2A55B3EE}" sibTransId="{93F0A31A-4280-4A31-A61A-EF7A13F87BF8}"/>
    <dgm:cxn modelId="{00F1BCEE-30A8-44E3-91E7-5038DC3B8798}" type="presOf" srcId="{750C2A9D-B9C9-4B70-B188-4533CB103146}" destId="{D9AE19FD-4DC7-49FE-BF02-1C89E4A945B6}" srcOrd="0" destOrd="3" presId="urn:microsoft.com/office/officeart/2005/8/layout/vList2"/>
    <dgm:cxn modelId="{C08F488C-6B33-425A-A7AB-0865FEB0EC22}" type="presOf" srcId="{37886AA2-0422-4D1E-8F06-D629C7CFF626}" destId="{5F49EE64-0CDB-4C41-AB2E-70A2371CA7BF}" srcOrd="0" destOrd="0" presId="urn:microsoft.com/office/officeart/2005/8/layout/vList2"/>
    <dgm:cxn modelId="{9E0FF90A-CA34-43E0-B635-A987B0CE4443}" srcId="{2BC60266-BFA6-4014-83A3-E749360EF5A5}" destId="{FE42CF60-4FD7-403F-8CF5-A4C1D307402C}" srcOrd="0" destOrd="0" parTransId="{BFAEFA1C-1BE2-4793-BE1B-BC2E0BAE9E1F}" sibTransId="{3E058A93-137B-410D-9D9B-48B4771BD4B2}"/>
    <dgm:cxn modelId="{6AFC6E70-1649-42B3-BE4D-05F751588D73}" srcId="{D07D2013-4F1B-4A71-A831-A552784162B7}" destId="{2BC60266-BFA6-4014-83A3-E749360EF5A5}" srcOrd="2" destOrd="0" parTransId="{39F17077-9C8A-4E99-B6E9-97CFAC5AD34C}" sibTransId="{9E76058D-FEFD-4BE8-BE85-2CC0A32C35E0}"/>
    <dgm:cxn modelId="{120C955C-72B4-4B2A-9608-C7AFC9721F37}" type="presOf" srcId="{F41C07E2-EC8E-4AC8-8411-1C33C6E3F202}" destId="{D9AE19FD-4DC7-49FE-BF02-1C89E4A945B6}" srcOrd="0" destOrd="2" presId="urn:microsoft.com/office/officeart/2005/8/layout/vList2"/>
    <dgm:cxn modelId="{A71142D4-E305-43B6-9C45-F0BB9BB17062}" type="presOf" srcId="{DA54F788-576F-4B91-81A4-51044748FE93}" destId="{A3EB02C2-AD06-41BB-B6FE-37FB2A0A504A}" srcOrd="0" destOrd="2" presId="urn:microsoft.com/office/officeart/2005/8/layout/vList2"/>
    <dgm:cxn modelId="{82AFFF39-E49E-424F-9FC3-6177038F7FA7}" type="presOf" srcId="{0CF4F338-33D0-4350-B19E-C2FF601B36DC}" destId="{58B9983F-AE9A-4B86-9200-6F5719D68263}" srcOrd="0" destOrd="2" presId="urn:microsoft.com/office/officeart/2005/8/layout/vList2"/>
    <dgm:cxn modelId="{160BE8CA-9FC6-456C-9EBC-8F4C8C4494FA}" srcId="{B638AE9E-D75D-4B10-A5A3-ADBB7251AFB8}" destId="{00FD3959-052D-486C-B610-E4A956786160}" srcOrd="1" destOrd="0" parTransId="{24C42CBC-242F-427B-BEE5-AC7F785CF708}" sibTransId="{620AE54F-E377-4B48-88EF-4E7C580D98BC}"/>
    <dgm:cxn modelId="{608463DB-F9F6-44C3-B350-50A96282C2E9}" srcId="{D07D2013-4F1B-4A71-A831-A552784162B7}" destId="{37886AA2-0422-4D1E-8F06-D629C7CFF626}" srcOrd="3" destOrd="0" parTransId="{8635ACE0-A9BA-44EB-A62F-FAE54AD2AE44}" sibTransId="{7191AF6F-83A3-4BA0-AAED-A202024D2303}"/>
    <dgm:cxn modelId="{486A71EB-E9AC-48FA-9613-1A10AB5743DA}" srcId="{0AB0C533-D08B-4C56-8898-671F966A97B5}" destId="{05F2E2A0-D300-491B-ABC3-14AB4487E535}" srcOrd="0" destOrd="0" parTransId="{891844C8-C899-4388-BDB6-CF898071A851}" sibTransId="{92D96D0F-AE0D-42CD-887A-7C8917B03C95}"/>
    <dgm:cxn modelId="{56D33EE7-5A56-4044-A8A6-BB5A508097E8}" type="presOf" srcId="{FE42CF60-4FD7-403F-8CF5-A4C1D307402C}" destId="{0C10F0C8-2F7A-4B5F-95AA-BD49999F260D}" srcOrd="0" destOrd="0" presId="urn:microsoft.com/office/officeart/2005/8/layout/vList2"/>
    <dgm:cxn modelId="{CBE2F508-7952-4B20-B7D4-A3BB0C998EC2}" type="presOf" srcId="{FD794B61-7DC4-4334-A94C-48693B65170A}" destId="{A3EB02C2-AD06-41BB-B6FE-37FB2A0A504A}" srcOrd="0" destOrd="1" presId="urn:microsoft.com/office/officeart/2005/8/layout/vList2"/>
    <dgm:cxn modelId="{0A26588B-1C0D-4659-92B7-9C4298977AC4}" type="presOf" srcId="{2BC60266-BFA6-4014-83A3-E749360EF5A5}" destId="{479FAD54-00CB-47FE-A733-3C614569E683}" srcOrd="0" destOrd="0" presId="urn:microsoft.com/office/officeart/2005/8/layout/vList2"/>
    <dgm:cxn modelId="{922373F5-285D-4F3B-9DF3-22CBFC928C65}" type="presOf" srcId="{4FC933C0-03A5-4B53-8F4A-86F3FA2C0E1F}" destId="{0C10F0C8-2F7A-4B5F-95AA-BD49999F260D}" srcOrd="0" destOrd="1" presId="urn:microsoft.com/office/officeart/2005/8/layout/vList2"/>
    <dgm:cxn modelId="{0E8A538A-CE6D-4232-A0E4-D0C022BFDD8C}" srcId="{B638AE9E-D75D-4B10-A5A3-ADBB7251AFB8}" destId="{0CF4F338-33D0-4350-B19E-C2FF601B36DC}" srcOrd="2" destOrd="0" parTransId="{947E5CC5-176F-42C1-9886-73BEEEF5AE76}" sibTransId="{9B25AED9-4020-48DE-9109-461816968CEA}"/>
    <dgm:cxn modelId="{6911F94B-B559-41FB-93F8-1C3CD7A8CB25}" type="presOf" srcId="{00FD3959-052D-486C-B610-E4A956786160}" destId="{58B9983F-AE9A-4B86-9200-6F5719D68263}" srcOrd="0" destOrd="1" presId="urn:microsoft.com/office/officeart/2005/8/layout/vList2"/>
    <dgm:cxn modelId="{23B4E08D-51C0-489A-AA5D-7CFD14C010AD}" type="presParOf" srcId="{C9E023EA-DF88-4A3B-A58E-017EA6E99630}" destId="{1C2265A4-4B84-4A85-B421-2F9B06C7C713}" srcOrd="0" destOrd="0" presId="urn:microsoft.com/office/officeart/2005/8/layout/vList2"/>
    <dgm:cxn modelId="{8206F218-DF1A-48A9-9084-0EA877FC0DA0}" type="presParOf" srcId="{C9E023EA-DF88-4A3B-A58E-017EA6E99630}" destId="{A3EB02C2-AD06-41BB-B6FE-37FB2A0A504A}" srcOrd="1" destOrd="0" presId="urn:microsoft.com/office/officeart/2005/8/layout/vList2"/>
    <dgm:cxn modelId="{A0CBE744-4EA0-4B50-9B52-429D0417A5B1}" type="presParOf" srcId="{C9E023EA-DF88-4A3B-A58E-017EA6E99630}" destId="{274A52A9-DBEA-42A0-8E73-4A49A8A0526C}" srcOrd="2" destOrd="0" presId="urn:microsoft.com/office/officeart/2005/8/layout/vList2"/>
    <dgm:cxn modelId="{A02FB945-F358-4001-8062-3165E4349DFA}" type="presParOf" srcId="{C9E023EA-DF88-4A3B-A58E-017EA6E99630}" destId="{58B9983F-AE9A-4B86-9200-6F5719D68263}" srcOrd="3" destOrd="0" presId="urn:microsoft.com/office/officeart/2005/8/layout/vList2"/>
    <dgm:cxn modelId="{ECD7346A-CC2D-410E-96E3-187FA0AEDC2E}" type="presParOf" srcId="{C9E023EA-DF88-4A3B-A58E-017EA6E99630}" destId="{479FAD54-00CB-47FE-A733-3C614569E683}" srcOrd="4" destOrd="0" presId="urn:microsoft.com/office/officeart/2005/8/layout/vList2"/>
    <dgm:cxn modelId="{F9CC6ED1-FE65-4738-8193-FF869C6657CE}" type="presParOf" srcId="{C9E023EA-DF88-4A3B-A58E-017EA6E99630}" destId="{0C10F0C8-2F7A-4B5F-95AA-BD49999F260D}" srcOrd="5" destOrd="0" presId="urn:microsoft.com/office/officeart/2005/8/layout/vList2"/>
    <dgm:cxn modelId="{3D45AE3C-5EB9-48BB-A558-D100DB283F24}" type="presParOf" srcId="{C9E023EA-DF88-4A3B-A58E-017EA6E99630}" destId="{5F49EE64-0CDB-4C41-AB2E-70A2371CA7BF}" srcOrd="6" destOrd="0" presId="urn:microsoft.com/office/officeart/2005/8/layout/vList2"/>
    <dgm:cxn modelId="{FCBCD579-E64C-4DD9-94B3-AB8211D49B52}" type="presParOf" srcId="{C9E023EA-DF88-4A3B-A58E-017EA6E99630}" destId="{D9AE19FD-4DC7-49FE-BF02-1C89E4A945B6}" srcOrd="7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DC58D47-5779-4F7B-AAB2-009502FB2CF3}">
      <dsp:nvSpPr>
        <dsp:cNvPr id="0" name=""/>
        <dsp:cNvSpPr/>
      </dsp:nvSpPr>
      <dsp:spPr>
        <a:xfrm>
          <a:off x="3199979" y="0"/>
          <a:ext cx="1599989" cy="819635"/>
        </a:xfrm>
        <a:prstGeom prst="trapezoid">
          <a:avLst>
            <a:gd name="adj" fmla="val 97604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1400" kern="1200" dirty="0" smtClean="0">
              <a:solidFill>
                <a:schemeClr val="bg1"/>
              </a:solidFill>
            </a:rPr>
            <a:t/>
          </a:r>
          <a:br>
            <a:rPr lang="de-DE" sz="1400" kern="1200" dirty="0" smtClean="0">
              <a:solidFill>
                <a:schemeClr val="bg1"/>
              </a:solidFill>
            </a:rPr>
          </a:br>
          <a:r>
            <a:rPr lang="de-DE" sz="1400" kern="1200" dirty="0" smtClean="0">
              <a:solidFill>
                <a:schemeClr val="bg1"/>
              </a:solidFill>
            </a:rPr>
            <a:t/>
          </a:r>
          <a:br>
            <a:rPr lang="de-DE" sz="1400" kern="1200" dirty="0" smtClean="0">
              <a:solidFill>
                <a:schemeClr val="bg1"/>
              </a:solidFill>
            </a:rPr>
          </a:br>
          <a:r>
            <a:rPr lang="de-DE" sz="1400" kern="1200" dirty="0" err="1" smtClean="0">
              <a:solidFill>
                <a:schemeClr val="bg1"/>
              </a:solidFill>
            </a:rPr>
            <a:t>Bachelor‘s</a:t>
          </a:r>
          <a:r>
            <a:rPr lang="de-DE" sz="1400" kern="1200" dirty="0" smtClean="0">
              <a:solidFill>
                <a:schemeClr val="bg1"/>
              </a:solidFill>
            </a:rPr>
            <a:t>   </a:t>
          </a:r>
          <a:r>
            <a:rPr lang="de-DE" sz="1400" kern="1200" dirty="0" err="1" smtClean="0">
              <a:solidFill>
                <a:schemeClr val="bg1"/>
              </a:solidFill>
            </a:rPr>
            <a:t>thesis</a:t>
          </a:r>
          <a:r>
            <a:rPr lang="de-DE" sz="1400" kern="1200" dirty="0" smtClean="0">
              <a:solidFill>
                <a:schemeClr val="bg1"/>
              </a:solidFill>
            </a:rPr>
            <a:t> </a:t>
          </a:r>
          <a:endParaRPr lang="de-DE" sz="1400" kern="1200" dirty="0">
            <a:solidFill>
              <a:schemeClr val="bg1"/>
            </a:solidFill>
          </a:endParaRPr>
        </a:p>
      </dsp:txBody>
      <dsp:txXfrm>
        <a:off x="3199979" y="0"/>
        <a:ext cx="1599989" cy="819635"/>
      </dsp:txXfrm>
    </dsp:sp>
    <dsp:sp modelId="{B638478C-7B86-F74B-AF11-7EA51B69199E}">
      <dsp:nvSpPr>
        <dsp:cNvPr id="0" name=""/>
        <dsp:cNvSpPr/>
      </dsp:nvSpPr>
      <dsp:spPr>
        <a:xfrm>
          <a:off x="2399984" y="819635"/>
          <a:ext cx="3199979" cy="819635"/>
        </a:xfrm>
        <a:prstGeom prst="trapezoid">
          <a:avLst>
            <a:gd name="adj" fmla="val 97604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1600" kern="1200" dirty="0" err="1">
              <a:solidFill>
                <a:schemeClr val="bg1"/>
              </a:solidFill>
            </a:rPr>
            <a:t>Step</a:t>
          </a:r>
          <a:r>
            <a:rPr lang="de-DE" sz="1600" kern="1200" dirty="0">
              <a:solidFill>
                <a:schemeClr val="bg1"/>
              </a:solidFill>
            </a:rPr>
            <a:t> 4: </a:t>
          </a:r>
          <a:r>
            <a:rPr lang="de-DE" sz="1600" kern="1200" dirty="0" err="1" smtClean="0">
              <a:solidFill>
                <a:schemeClr val="bg1"/>
              </a:solidFill>
            </a:rPr>
            <a:t>Elective</a:t>
          </a:r>
          <a:r>
            <a:rPr lang="de-DE" sz="1600" kern="1200" dirty="0" smtClean="0">
              <a:solidFill>
                <a:schemeClr val="bg1"/>
              </a:solidFill>
            </a:rPr>
            <a:t> </a:t>
          </a:r>
          <a:r>
            <a:rPr lang="de-DE" sz="1600" kern="1200" dirty="0" err="1">
              <a:solidFill>
                <a:schemeClr val="bg1"/>
              </a:solidFill>
            </a:rPr>
            <a:t>of</a:t>
          </a:r>
          <a:r>
            <a:rPr lang="de-DE" sz="1600" kern="1200" dirty="0">
              <a:solidFill>
                <a:schemeClr val="bg1"/>
              </a:solidFill>
            </a:rPr>
            <a:t> </a:t>
          </a:r>
          <a:r>
            <a:rPr lang="de-DE" sz="1600" kern="1200" dirty="0" err="1">
              <a:solidFill>
                <a:schemeClr val="bg1"/>
              </a:solidFill>
            </a:rPr>
            <a:t>your</a:t>
          </a:r>
          <a:r>
            <a:rPr lang="de-DE" sz="1600" kern="1200" dirty="0">
              <a:solidFill>
                <a:schemeClr val="bg1"/>
              </a:solidFill>
            </a:rPr>
            <a:t> </a:t>
          </a:r>
          <a:r>
            <a:rPr lang="de-DE" sz="1600" kern="1200" dirty="0" err="1">
              <a:solidFill>
                <a:schemeClr val="bg1"/>
              </a:solidFill>
            </a:rPr>
            <a:t>choice</a:t>
          </a:r>
          <a:endParaRPr lang="de-DE" sz="1600" kern="1200" dirty="0">
            <a:solidFill>
              <a:schemeClr val="bg1"/>
            </a:solidFill>
          </a:endParaRPr>
        </a:p>
      </dsp:txBody>
      <dsp:txXfrm>
        <a:off x="2959980" y="819635"/>
        <a:ext cx="2079986" cy="819635"/>
      </dsp:txXfrm>
    </dsp:sp>
    <dsp:sp modelId="{B3BF3573-5A41-7A43-B272-E09B2224C5B9}">
      <dsp:nvSpPr>
        <dsp:cNvPr id="0" name=""/>
        <dsp:cNvSpPr/>
      </dsp:nvSpPr>
      <dsp:spPr>
        <a:xfrm>
          <a:off x="1599989" y="1639270"/>
          <a:ext cx="4799968" cy="819635"/>
        </a:xfrm>
        <a:prstGeom prst="trapezoid">
          <a:avLst>
            <a:gd name="adj" fmla="val 97604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1600" kern="1200" dirty="0" err="1">
              <a:solidFill>
                <a:schemeClr val="bg1"/>
              </a:solidFill>
            </a:rPr>
            <a:t>Step</a:t>
          </a:r>
          <a:r>
            <a:rPr lang="de-DE" sz="1600" kern="1200" dirty="0">
              <a:solidFill>
                <a:schemeClr val="bg1"/>
              </a:solidFill>
            </a:rPr>
            <a:t> 3: </a:t>
          </a:r>
          <a:r>
            <a:rPr lang="de-DE" sz="1600" kern="1200" dirty="0" err="1" smtClean="0">
              <a:solidFill>
                <a:schemeClr val="bg1"/>
              </a:solidFill>
            </a:rPr>
            <a:t>Choose</a:t>
          </a:r>
          <a:r>
            <a:rPr lang="de-DE" sz="1600" kern="1200" dirty="0" smtClean="0">
              <a:solidFill>
                <a:schemeClr val="bg1"/>
              </a:solidFill>
            </a:rPr>
            <a:t> </a:t>
          </a:r>
          <a:r>
            <a:rPr lang="de-DE" sz="1600" kern="1200" dirty="0">
              <a:solidFill>
                <a:schemeClr val="bg1"/>
              </a:solidFill>
            </a:rPr>
            <a:t>a </a:t>
          </a:r>
          <a:r>
            <a:rPr lang="de-DE" sz="1600" kern="1200" dirty="0" err="1">
              <a:solidFill>
                <a:schemeClr val="bg1"/>
              </a:solidFill>
            </a:rPr>
            <a:t>project</a:t>
          </a:r>
          <a:r>
            <a:rPr lang="de-DE" sz="1600" kern="1200" dirty="0">
              <a:solidFill>
                <a:schemeClr val="bg1"/>
              </a:solidFill>
            </a:rPr>
            <a:t> </a:t>
          </a:r>
          <a:r>
            <a:rPr lang="de-DE" sz="1600" kern="1200" dirty="0" err="1">
              <a:solidFill>
                <a:schemeClr val="bg1"/>
              </a:solidFill>
            </a:rPr>
            <a:t>seminar</a:t>
          </a:r>
          <a:r>
            <a:rPr lang="de-DE" sz="1600" kern="1200" dirty="0">
              <a:solidFill>
                <a:schemeClr val="bg1"/>
              </a:solidFill>
            </a:rPr>
            <a:t> in </a:t>
          </a:r>
          <a:r>
            <a:rPr lang="de-DE" sz="1600" kern="1200" dirty="0" err="1">
              <a:solidFill>
                <a:schemeClr val="bg1"/>
              </a:solidFill>
            </a:rPr>
            <a:t>one</a:t>
          </a:r>
          <a:r>
            <a:rPr lang="de-DE" sz="1600" kern="1200" dirty="0">
              <a:solidFill>
                <a:schemeClr val="bg1"/>
              </a:solidFill>
            </a:rPr>
            <a:t> </a:t>
          </a:r>
          <a:r>
            <a:rPr lang="de-DE" sz="1600" kern="1200" dirty="0" err="1">
              <a:solidFill>
                <a:schemeClr val="bg1"/>
              </a:solidFill>
            </a:rPr>
            <a:t>core</a:t>
          </a:r>
          <a:r>
            <a:rPr lang="de-DE" sz="1600" kern="1200" dirty="0">
              <a:solidFill>
                <a:schemeClr val="bg1"/>
              </a:solidFill>
            </a:rPr>
            <a:t> </a:t>
          </a:r>
          <a:r>
            <a:rPr lang="de-DE" sz="1600" kern="1200" dirty="0" err="1">
              <a:solidFill>
                <a:schemeClr val="bg1"/>
              </a:solidFill>
            </a:rPr>
            <a:t>field</a:t>
          </a:r>
          <a:r>
            <a:rPr lang="de-DE" sz="1600" kern="1200" dirty="0">
              <a:solidFill>
                <a:schemeClr val="bg1"/>
              </a:solidFill>
            </a:rPr>
            <a:t> (FS)</a:t>
          </a:r>
        </a:p>
      </dsp:txBody>
      <dsp:txXfrm>
        <a:off x="2439984" y="1639270"/>
        <a:ext cx="3119979" cy="819635"/>
      </dsp:txXfrm>
    </dsp:sp>
    <dsp:sp modelId="{F1CF8B3E-3270-AE49-BAD7-20E8190340EA}">
      <dsp:nvSpPr>
        <dsp:cNvPr id="0" name=""/>
        <dsp:cNvSpPr/>
      </dsp:nvSpPr>
      <dsp:spPr>
        <a:xfrm>
          <a:off x="799994" y="2458905"/>
          <a:ext cx="6399958" cy="819635"/>
        </a:xfrm>
        <a:prstGeom prst="trapezoid">
          <a:avLst>
            <a:gd name="adj" fmla="val 97604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1600" kern="1200" dirty="0" err="1">
              <a:solidFill>
                <a:schemeClr val="bg1"/>
              </a:solidFill>
            </a:rPr>
            <a:t>Step</a:t>
          </a:r>
          <a:r>
            <a:rPr lang="de-DE" sz="1600" kern="1200" dirty="0">
              <a:solidFill>
                <a:schemeClr val="bg1"/>
              </a:solidFill>
            </a:rPr>
            <a:t> 2: </a:t>
          </a:r>
          <a:r>
            <a:rPr lang="de-DE" sz="1600" kern="1200" dirty="0" err="1" smtClean="0">
              <a:solidFill>
                <a:schemeClr val="bg1"/>
              </a:solidFill>
            </a:rPr>
            <a:t>Three</a:t>
          </a:r>
          <a:r>
            <a:rPr lang="de-DE" sz="1600" kern="1200" dirty="0" smtClean="0">
              <a:solidFill>
                <a:schemeClr val="bg1"/>
              </a:solidFill>
            </a:rPr>
            <a:t> </a:t>
          </a:r>
          <a:r>
            <a:rPr lang="de-DE" sz="1600" kern="1200" dirty="0" err="1">
              <a:solidFill>
                <a:schemeClr val="bg1"/>
              </a:solidFill>
            </a:rPr>
            <a:t>core</a:t>
          </a:r>
          <a:r>
            <a:rPr lang="de-DE" sz="1600" kern="1200" dirty="0">
              <a:solidFill>
                <a:schemeClr val="bg1"/>
              </a:solidFill>
            </a:rPr>
            <a:t> </a:t>
          </a:r>
          <a:r>
            <a:rPr lang="de-DE" sz="1600" kern="1200" dirty="0" err="1">
              <a:solidFill>
                <a:schemeClr val="bg1"/>
              </a:solidFill>
            </a:rPr>
            <a:t>fields</a:t>
          </a:r>
          <a:r>
            <a:rPr lang="de-DE" sz="1600" kern="1200" dirty="0">
              <a:solidFill>
                <a:schemeClr val="bg1"/>
              </a:solidFill>
            </a:rPr>
            <a:t> </a:t>
          </a:r>
          <a:r>
            <a:rPr lang="de-DE" sz="1600" kern="1200" dirty="0" err="1">
              <a:solidFill>
                <a:schemeClr val="bg1"/>
              </a:solidFill>
            </a:rPr>
            <a:t>each</a:t>
          </a:r>
          <a:r>
            <a:rPr lang="de-DE" sz="1600" kern="1200" dirty="0">
              <a:solidFill>
                <a:schemeClr val="bg1"/>
              </a:solidFill>
            </a:rPr>
            <a:t> à </a:t>
          </a:r>
          <a:r>
            <a:rPr lang="de-DE" sz="1600" kern="1200" dirty="0" err="1">
              <a:solidFill>
                <a:schemeClr val="bg1"/>
              </a:solidFill>
            </a:rPr>
            <a:t>two</a:t>
          </a:r>
          <a:r>
            <a:rPr lang="de-DE" sz="1600" kern="1200" dirty="0">
              <a:solidFill>
                <a:schemeClr val="bg1"/>
              </a:solidFill>
            </a:rPr>
            <a:t> </a:t>
          </a:r>
          <a:r>
            <a:rPr lang="de-DE" sz="1600" kern="1200" dirty="0" err="1">
              <a:solidFill>
                <a:schemeClr val="bg1"/>
              </a:solidFill>
            </a:rPr>
            <a:t>courses</a:t>
          </a:r>
          <a:r>
            <a:rPr lang="de-DE" sz="1600" kern="1200" dirty="0">
              <a:solidFill>
                <a:schemeClr val="bg1"/>
              </a:solidFill>
            </a:rPr>
            <a:t> (VUE </a:t>
          </a:r>
          <a:r>
            <a:rPr lang="de-DE" sz="1600" kern="1200" dirty="0" err="1">
              <a:solidFill>
                <a:schemeClr val="bg1"/>
              </a:solidFill>
            </a:rPr>
            <a:t>and</a:t>
          </a:r>
          <a:r>
            <a:rPr lang="de-DE" sz="1600" kern="1200" dirty="0">
              <a:solidFill>
                <a:schemeClr val="bg1"/>
              </a:solidFill>
            </a:rPr>
            <a:t> PI)</a:t>
          </a:r>
        </a:p>
      </dsp:txBody>
      <dsp:txXfrm>
        <a:off x="1919987" y="2458905"/>
        <a:ext cx="4159972" cy="819635"/>
      </dsp:txXfrm>
    </dsp:sp>
    <dsp:sp modelId="{65A35C17-7458-8C4F-909B-552B9EE2BC3A}">
      <dsp:nvSpPr>
        <dsp:cNvPr id="0" name=""/>
        <dsp:cNvSpPr/>
      </dsp:nvSpPr>
      <dsp:spPr>
        <a:xfrm>
          <a:off x="0" y="3278540"/>
          <a:ext cx="7999948" cy="819635"/>
        </a:xfrm>
        <a:prstGeom prst="trapezoid">
          <a:avLst>
            <a:gd name="adj" fmla="val 97604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1600" kern="1200" dirty="0" err="1">
              <a:solidFill>
                <a:schemeClr val="bg1"/>
              </a:solidFill>
            </a:rPr>
            <a:t>Step</a:t>
          </a:r>
          <a:r>
            <a:rPr lang="de-DE" sz="1600" kern="1200" dirty="0">
              <a:solidFill>
                <a:schemeClr val="bg1"/>
              </a:solidFill>
            </a:rPr>
            <a:t> 1: Working in diverse </a:t>
          </a:r>
          <a:r>
            <a:rPr lang="de-DE" sz="1600" kern="1200" dirty="0" err="1">
              <a:solidFill>
                <a:schemeClr val="bg1"/>
              </a:solidFill>
            </a:rPr>
            <a:t>teams</a:t>
          </a:r>
          <a:r>
            <a:rPr lang="de-DE" sz="1600" kern="1200" dirty="0">
              <a:solidFill>
                <a:schemeClr val="bg1"/>
              </a:solidFill>
            </a:rPr>
            <a:t> (AG)</a:t>
          </a:r>
        </a:p>
      </dsp:txBody>
      <dsp:txXfrm>
        <a:off x="1399990" y="3278540"/>
        <a:ext cx="5199966" cy="819635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C2265A4-4B84-4A85-B421-2F9B06C7C713}">
      <dsp:nvSpPr>
        <dsp:cNvPr id="0" name=""/>
        <dsp:cNvSpPr/>
      </dsp:nvSpPr>
      <dsp:spPr>
        <a:xfrm>
          <a:off x="0" y="47850"/>
          <a:ext cx="7599422" cy="48672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1600" kern="1200" dirty="0" smtClean="0"/>
            <a:t>Special Topics in Financial Management</a:t>
          </a:r>
          <a:endParaRPr lang="de-DE" sz="1600" kern="1200" dirty="0"/>
        </a:p>
      </dsp:txBody>
      <dsp:txXfrm>
        <a:off x="23760" y="71610"/>
        <a:ext cx="7551902" cy="439200"/>
      </dsp:txXfrm>
    </dsp:sp>
    <dsp:sp modelId="{A3EB02C2-AD06-41BB-B6FE-37FB2A0A504A}">
      <dsp:nvSpPr>
        <dsp:cNvPr id="0" name=""/>
        <dsp:cNvSpPr/>
      </dsp:nvSpPr>
      <dsp:spPr>
        <a:xfrm>
          <a:off x="0" y="534570"/>
          <a:ext cx="7599422" cy="60547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1282" tIns="15240" rIns="85344" bIns="15240" numCol="1" spcCol="1270" anchor="t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de-DE" sz="1200" kern="1200" dirty="0" smtClean="0"/>
            <a:t>International Financial Management</a:t>
          </a:r>
          <a:endParaRPr lang="de-DE" sz="1200" kern="1200" dirty="0"/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de-AT" sz="1200" kern="1200" dirty="0" err="1" smtClean="0"/>
            <a:t>Sustainable</a:t>
          </a:r>
          <a:r>
            <a:rPr lang="de-AT" sz="1200" kern="1200" dirty="0" smtClean="0"/>
            <a:t> </a:t>
          </a:r>
          <a:r>
            <a:rPr lang="de-AT" sz="1200" kern="1200" dirty="0" err="1" smtClean="0"/>
            <a:t>Finance</a:t>
          </a:r>
          <a:r>
            <a:rPr lang="de-AT" sz="1200" kern="1200" dirty="0" smtClean="0"/>
            <a:t> (</a:t>
          </a:r>
          <a:r>
            <a:rPr lang="de-AT" sz="1200" kern="1200" dirty="0" err="1" smtClean="0"/>
            <a:t>summer</a:t>
          </a:r>
          <a:r>
            <a:rPr lang="de-AT" sz="1200" kern="1200" dirty="0" smtClean="0"/>
            <a:t> </a:t>
          </a:r>
          <a:r>
            <a:rPr lang="de-AT" sz="1200" kern="1200" dirty="0" err="1" smtClean="0"/>
            <a:t>semester</a:t>
          </a:r>
          <a:r>
            <a:rPr lang="de-AT" sz="1200" kern="1200" dirty="0" smtClean="0"/>
            <a:t>)</a:t>
          </a:r>
          <a:endParaRPr lang="de-DE" sz="1200" kern="1200" dirty="0"/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n-US" sz="1200" kern="1200" dirty="0" smtClean="0"/>
            <a:t>Credit Risk: Analysis, Measurement and Management</a:t>
          </a:r>
          <a:endParaRPr lang="de-DE" sz="1200" kern="1200" dirty="0"/>
        </a:p>
      </dsp:txBody>
      <dsp:txXfrm>
        <a:off x="0" y="534570"/>
        <a:ext cx="7599422" cy="605474"/>
      </dsp:txXfrm>
    </dsp:sp>
    <dsp:sp modelId="{274A52A9-DBEA-42A0-8E73-4A49A8A0526C}">
      <dsp:nvSpPr>
        <dsp:cNvPr id="0" name=""/>
        <dsp:cNvSpPr/>
      </dsp:nvSpPr>
      <dsp:spPr>
        <a:xfrm>
          <a:off x="0" y="1147752"/>
          <a:ext cx="7599422" cy="48672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1600" kern="1200" dirty="0" smtClean="0"/>
            <a:t>Special Topics in Marketing Management</a:t>
          </a:r>
          <a:endParaRPr lang="de-DE" sz="1600" kern="1200" dirty="0"/>
        </a:p>
      </dsp:txBody>
      <dsp:txXfrm>
        <a:off x="23760" y="1171512"/>
        <a:ext cx="7551902" cy="439200"/>
      </dsp:txXfrm>
    </dsp:sp>
    <dsp:sp modelId="{58B9983F-AE9A-4B86-9200-6F5719D68263}">
      <dsp:nvSpPr>
        <dsp:cNvPr id="0" name=""/>
        <dsp:cNvSpPr/>
      </dsp:nvSpPr>
      <dsp:spPr>
        <a:xfrm>
          <a:off x="0" y="1626765"/>
          <a:ext cx="7599422" cy="60547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1282" tIns="15240" rIns="85344" bIns="15240" numCol="1" spcCol="1270" anchor="t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de-AT" sz="1200" kern="1200" dirty="0" err="1" smtClean="0"/>
            <a:t>Conscious</a:t>
          </a:r>
          <a:r>
            <a:rPr lang="de-AT" sz="1200" kern="1200" dirty="0" smtClean="0"/>
            <a:t> Marketing</a:t>
          </a:r>
          <a:endParaRPr lang="de-DE" sz="1200" kern="1200" dirty="0"/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de-AT" sz="1200" kern="1200" dirty="0" smtClean="0"/>
            <a:t>Marketing </a:t>
          </a:r>
          <a:r>
            <a:rPr lang="de-AT" sz="1200" kern="1200" dirty="0" err="1" smtClean="0"/>
            <a:t>Strategies</a:t>
          </a:r>
          <a:r>
            <a:rPr lang="de-AT" sz="1200" kern="1200" dirty="0" smtClean="0"/>
            <a:t> for Emerging </a:t>
          </a:r>
          <a:r>
            <a:rPr lang="de-AT" sz="1200" kern="1200" dirty="0" err="1" smtClean="0"/>
            <a:t>Markets</a:t>
          </a:r>
          <a:endParaRPr lang="de-DE" sz="1200" kern="1200" dirty="0"/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de-DE" sz="1200" kern="1200" dirty="0" err="1" smtClean="0"/>
            <a:t>Sustainable</a:t>
          </a:r>
          <a:r>
            <a:rPr lang="de-DE" sz="1200" kern="1200" dirty="0" smtClean="0"/>
            <a:t> </a:t>
          </a:r>
          <a:r>
            <a:rPr lang="de-DE" sz="1200" kern="1200" dirty="0" err="1" smtClean="0"/>
            <a:t>Tourism</a:t>
          </a:r>
          <a:endParaRPr lang="de-DE" sz="1200" kern="1200" dirty="0"/>
        </a:p>
      </dsp:txBody>
      <dsp:txXfrm>
        <a:off x="0" y="1626765"/>
        <a:ext cx="7599422" cy="605474"/>
      </dsp:txXfrm>
    </dsp:sp>
    <dsp:sp modelId="{479FAD54-00CB-47FE-A733-3C614569E683}">
      <dsp:nvSpPr>
        <dsp:cNvPr id="0" name=""/>
        <dsp:cNvSpPr/>
      </dsp:nvSpPr>
      <dsp:spPr>
        <a:xfrm>
          <a:off x="0" y="2232240"/>
          <a:ext cx="7599422" cy="48672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>
              <a:effectLst/>
            </a:rPr>
            <a:t>Advanced Strategic Management and Strategic Leadership</a:t>
          </a:r>
          <a:endParaRPr lang="de-DE" sz="1600" kern="1200" dirty="0"/>
        </a:p>
      </dsp:txBody>
      <dsp:txXfrm>
        <a:off x="23760" y="2256000"/>
        <a:ext cx="7551902" cy="439200"/>
      </dsp:txXfrm>
    </dsp:sp>
    <dsp:sp modelId="{0C10F0C8-2F7A-4B5F-95AA-BD49999F260D}">
      <dsp:nvSpPr>
        <dsp:cNvPr id="0" name=""/>
        <dsp:cNvSpPr/>
      </dsp:nvSpPr>
      <dsp:spPr>
        <a:xfrm>
          <a:off x="0" y="2718960"/>
          <a:ext cx="7599422" cy="43056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1282" tIns="15240" rIns="85344" bIns="15240" numCol="1" spcCol="1270" anchor="t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de-DE" sz="1200" kern="1200" dirty="0" err="1" smtClean="0"/>
            <a:t>Advanced</a:t>
          </a:r>
          <a:r>
            <a:rPr lang="de-DE" sz="1200" kern="1200" dirty="0" smtClean="0"/>
            <a:t> Strategic Management</a:t>
          </a:r>
          <a:endParaRPr lang="de-DE" sz="1200" kern="1200" dirty="0"/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de-DE" sz="1200" kern="1200" dirty="0" err="1" smtClean="0"/>
            <a:t>Advanced</a:t>
          </a:r>
          <a:r>
            <a:rPr lang="de-DE" sz="1200" kern="1200" dirty="0" smtClean="0"/>
            <a:t> Strategic Leadership</a:t>
          </a:r>
          <a:endParaRPr lang="de-DE" sz="1200" kern="1200" dirty="0"/>
        </a:p>
      </dsp:txBody>
      <dsp:txXfrm>
        <a:off x="0" y="2718960"/>
        <a:ext cx="7599422" cy="430560"/>
      </dsp:txXfrm>
    </dsp:sp>
    <dsp:sp modelId="{5F49EE64-0CDB-4C41-AB2E-70A2371CA7BF}">
      <dsp:nvSpPr>
        <dsp:cNvPr id="0" name=""/>
        <dsp:cNvSpPr/>
      </dsp:nvSpPr>
      <dsp:spPr>
        <a:xfrm>
          <a:off x="0" y="3149520"/>
          <a:ext cx="7599422" cy="48672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1600" kern="1200" dirty="0" err="1" smtClean="0"/>
            <a:t>Elective</a:t>
          </a:r>
          <a:endParaRPr lang="de-DE" sz="1600" kern="1200" dirty="0"/>
        </a:p>
      </dsp:txBody>
      <dsp:txXfrm>
        <a:off x="23760" y="3173280"/>
        <a:ext cx="7551902" cy="439200"/>
      </dsp:txXfrm>
    </dsp:sp>
    <dsp:sp modelId="{D9AE19FD-4DC7-49FE-BF02-1C89E4A945B6}">
      <dsp:nvSpPr>
        <dsp:cNvPr id="0" name=""/>
        <dsp:cNvSpPr/>
      </dsp:nvSpPr>
      <dsp:spPr>
        <a:xfrm>
          <a:off x="0" y="3636240"/>
          <a:ext cx="7599422" cy="82075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1282" tIns="15240" rIns="85344" bIns="15240" numCol="1" spcCol="1270" anchor="t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n-US" sz="1200" kern="1200" dirty="0" smtClean="0"/>
            <a:t>Business Ethics and CSR</a:t>
          </a:r>
          <a:endParaRPr lang="de-DE" sz="1200" kern="1200" dirty="0"/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de-AT" sz="1200" kern="1200" dirty="0" smtClean="0"/>
            <a:t>International Supply Chain </a:t>
          </a:r>
          <a:r>
            <a:rPr lang="de-AT" sz="1200" kern="1200" dirty="0" smtClean="0"/>
            <a:t>Management</a:t>
          </a:r>
          <a:endParaRPr lang="de-DE" sz="1200" kern="1200" dirty="0"/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de-AT" sz="1200" b="0" kern="1200" dirty="0" smtClean="0"/>
            <a:t>Human </a:t>
          </a:r>
          <a:r>
            <a:rPr lang="de-AT" sz="1200" b="0" kern="1200" dirty="0" err="1" smtClean="0"/>
            <a:t>Resource</a:t>
          </a:r>
          <a:r>
            <a:rPr lang="de-AT" sz="1200" b="0" kern="1200" dirty="0" smtClean="0"/>
            <a:t> Management in an International Environment</a:t>
          </a:r>
          <a:endParaRPr lang="de-DE" sz="1200" b="0" kern="1200" dirty="0"/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n-US" sz="1200" kern="1200" dirty="0" smtClean="0"/>
            <a:t>Managing innovation and disruptive technologies</a:t>
          </a:r>
          <a:endParaRPr lang="de-DE" sz="1200" b="0" kern="1200" dirty="0"/>
        </a:p>
      </dsp:txBody>
      <dsp:txXfrm>
        <a:off x="0" y="3636240"/>
        <a:ext cx="7599422" cy="82075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yramid1">
  <dgm:title val=""/>
  <dgm:desc val=""/>
  <dgm:catLst>
    <dgm:cat type="pyramid" pri="1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pyra">
          <dgm:param type="linDir" val="fromB"/>
          <dgm:param type="txDir" val="fromT"/>
          <dgm:param type="pyraAcctPos" val="aft"/>
          <dgm:param type="pyraAcctTxMar" val="step"/>
          <dgm:param type="pyraAcctBkgdNode" val="acctBkgd"/>
          <dgm:param type="pyraAcctTxNode" val="acctTx"/>
          <dgm:param type="pyraLvlNode" val="level"/>
        </dgm:alg>
      </dgm:if>
      <dgm:else name="Name3">
        <dgm:alg type="pyra">
          <dgm:param type="linDir" val="fromB"/>
          <dgm:param type="txDir" val="fromT"/>
          <dgm:param type="pyraAcctPos" val="bef"/>
          <dgm:param type="pyraAcctTxMar" val="step"/>
          <dgm:param type="pyraAcctBkgdNode" val="acctBkgd"/>
          <dgm:param type="pyraAcctTxNode" val="acctTx"/>
          <dgm:param type="pyraLvlNode" val="level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ptType="all node" func="maxDepth" op="gte" val="2">
        <dgm:constrLst>
          <dgm:constr type="primFontSz" for="des" forName="levelTx" op="equ"/>
          <dgm:constr type="secFontSz" for="des" forName="acctTx" op="equ"/>
          <dgm:constr type="pyraAcctRatio" val="0.32"/>
        </dgm:constrLst>
      </dgm:if>
      <dgm:else name="Name6">
        <dgm:constrLst>
          <dgm:constr type="primFontSz" for="des" forName="levelTx" op="equ"/>
          <dgm:constr type="secFontSz" for="des" forName="acctTx" op="equ"/>
          <dgm:constr type="pyraAcctRatio"/>
        </dgm:constrLst>
      </dgm:else>
    </dgm:choose>
    <dgm:ruleLst/>
    <dgm:forEach name="Name7" axis="ch" ptType="node">
      <dgm:layoutNode name="Name8">
        <dgm:alg type="composite">
          <dgm:param type="horzAlign" val="none"/>
        </dgm:alg>
        <dgm:shape xmlns:r="http://schemas.openxmlformats.org/officeDocument/2006/relationships" r:blip="">
          <dgm:adjLst/>
        </dgm:shape>
        <dgm:presOf/>
        <dgm:choose name="Name9">
          <dgm:if name="Name10" axis="self" ptType="node" func="pos" op="equ" val="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/>
              <dgm:constr type="h" for="ch" forName="levelTx" refType="h" refFor="ch" refForName="level"/>
            </dgm:constrLst>
          </dgm:if>
          <dgm:else name="Name1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 fact="0.65"/>
              <dgm:constr type="h" for="ch" forName="levelTx" refType="h" refFor="ch" refForName="level"/>
            </dgm:constrLst>
          </dgm:else>
        </dgm:choose>
        <dgm:ruleLst/>
        <dgm:choose name="Name12">
          <dgm:if name="Name13" axis="ch" ptType="node" func="cnt" op="gte" val="1">
            <dgm:layoutNode name="acctBkgd" styleLbl="alignAcc1">
              <dgm:alg type="sp"/>
              <dgm:shape xmlns:r="http://schemas.openxmlformats.org/officeDocument/2006/relationships" type="nonIsoscelesTrapezoid" r:blip="">
                <dgm:adjLst/>
              </dgm:shape>
              <dgm:presOf axis="des" ptType="node"/>
              <dgm:constrLst/>
              <dgm:ruleLst/>
            </dgm:layoutNode>
            <dgm:layoutNode name="acctTx" styleLbl="alignAcc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type="nonIsoscelesTrapezoid" r:blip="" hideGeom="1">
                <dgm:adjLst/>
              </dgm:shape>
              <dgm:presOf axis="des" ptType="node"/>
              <dgm:constrLst>
                <dgm:constr type="secFontSz" val="65"/>
                <dgm:constr type="primFontSz" refType="secFontSz"/>
                <dgm:constr type="tMarg" refType="secFontSz" fact="0.3"/>
                <dgm:constr type="bMarg" refType="secFontSz" fact="0.3"/>
                <dgm:constr type="lMarg" refType="secFontSz" fact="0.3"/>
                <dgm:constr type="rMarg" refType="secFontSz" fact="0.3"/>
              </dgm:constrLst>
              <dgm:ruleLst>
                <dgm:rule type="secFontSz" val="5" fact="NaN" max="NaN"/>
              </dgm:ruleLst>
            </dgm:layoutNode>
          </dgm:if>
          <dgm:else name="Name14"/>
        </dgm:choose>
        <dgm:layoutNode name="level">
          <dgm:varLst>
            <dgm:chMax val="1"/>
            <dgm:bulletEnabled val="1"/>
          </dgm:varLst>
          <dgm:alg type="sp"/>
          <dgm:shape xmlns:r="http://schemas.openxmlformats.org/officeDocument/2006/relationships" type="trapezoid" r:blip="">
            <dgm:adjLst/>
          </dgm:shape>
          <dgm:presOf axis="self"/>
          <dgm:constrLst>
            <dgm:constr type="h" val="500"/>
            <dgm:constr type="w" val="1"/>
          </dgm:constrLst>
          <dgm:ruleLst/>
        </dgm:layoutNode>
        <dgm:layoutNode name="levelTx" styleLbl="revTx">
          <dgm:varLst>
            <dgm:chMax val="1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AT" sz="10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3" name="Datumsplatzhalt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68817FD-8155-4502-AF78-DBC2EA4B168F}" type="datetimeFigureOut">
              <a:rPr lang="de-AT" sz="1000" smtClean="0">
                <a:latin typeface="Verdana" pitchFamily="34" charset="0"/>
                <a:ea typeface="Verdana" pitchFamily="34" charset="0"/>
                <a:cs typeface="Verdana" pitchFamily="34" charset="0"/>
              </a:rPr>
              <a:t>02.05.2022</a:t>
            </a:fld>
            <a:endParaRPr lang="de-AT" sz="10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AT" sz="10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17F6F62-1C91-45E7-BAED-FBFBF67C82BC}" type="slidenum">
              <a:rPr lang="de-AT" sz="1000" smtClean="0">
                <a:latin typeface="Verdana" pitchFamily="34" charset="0"/>
                <a:ea typeface="Verdana" pitchFamily="34" charset="0"/>
                <a:cs typeface="Verdana" pitchFamily="34" charset="0"/>
              </a:rPr>
              <a:t>‹Nr.›</a:t>
            </a:fld>
            <a:endParaRPr lang="de-AT" sz="10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5434567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000">
                <a:latin typeface="Verdana" pitchFamily="34" charset="0"/>
                <a:ea typeface="Verdana" pitchFamily="34" charset="0"/>
                <a:cs typeface="Verdana" pitchFamily="34" charset="0"/>
              </a:defRPr>
            </a:lvl1pPr>
          </a:lstStyle>
          <a:p>
            <a:endParaRPr lang="de-AT" dirty="0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000">
                <a:latin typeface="Verdana" pitchFamily="34" charset="0"/>
                <a:ea typeface="Verdana" pitchFamily="34" charset="0"/>
                <a:cs typeface="Verdana" pitchFamily="34" charset="0"/>
              </a:defRPr>
            </a:lvl1pPr>
          </a:lstStyle>
          <a:p>
            <a:fld id="{C0A972FC-F5E0-4F80-B169-F0B5EFC71333}" type="datetimeFigureOut">
              <a:rPr lang="de-AT" smtClean="0"/>
              <a:pPr/>
              <a:t>02.05.2022</a:t>
            </a:fld>
            <a:endParaRPr lang="de-AT" dirty="0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AT" dirty="0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AT" dirty="0"/>
              <a:t>Textmasterformat bearbeiten</a:t>
            </a:r>
          </a:p>
          <a:p>
            <a:pPr lvl="1"/>
            <a:r>
              <a:rPr lang="de-AT" dirty="0"/>
              <a:t>Zweite Ebene</a:t>
            </a:r>
          </a:p>
          <a:p>
            <a:pPr lvl="2"/>
            <a:r>
              <a:rPr lang="de-AT" dirty="0"/>
              <a:t>Dritte Ebene</a:t>
            </a:r>
          </a:p>
          <a:p>
            <a:pPr lvl="3"/>
            <a:r>
              <a:rPr lang="de-AT" dirty="0"/>
              <a:t>Vierte Ebene</a:t>
            </a:r>
          </a:p>
          <a:p>
            <a:pPr lvl="4"/>
            <a:r>
              <a:rPr lang="de-AT" dirty="0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000">
                <a:latin typeface="Verdana" pitchFamily="34" charset="0"/>
                <a:ea typeface="Verdana" pitchFamily="34" charset="0"/>
                <a:cs typeface="Verdana" pitchFamily="34" charset="0"/>
              </a:defRPr>
            </a:lvl1pPr>
          </a:lstStyle>
          <a:p>
            <a:endParaRPr lang="de-AT" dirty="0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000">
                <a:latin typeface="Verdana" pitchFamily="34" charset="0"/>
                <a:ea typeface="Verdana" pitchFamily="34" charset="0"/>
                <a:cs typeface="Verdana" pitchFamily="34" charset="0"/>
              </a:defRPr>
            </a:lvl1pPr>
          </a:lstStyle>
          <a:p>
            <a:fld id="{219CC2FD-B32F-4992-A15B-F95E2E35C81B}" type="slidenum">
              <a:rPr lang="de-AT" smtClean="0"/>
              <a:pPr/>
              <a:t>‹Nr.›</a:t>
            </a:fld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91513654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Verdana" pitchFamily="34" charset="0"/>
        <a:ea typeface="Verdana" pitchFamily="34" charset="0"/>
        <a:cs typeface="Verdana" pitchFamily="34" charset="0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Verdana" panose="020B0604030504040204" pitchFamily="34" charset="0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Verdana" panose="020B0604030504040204" pitchFamily="34" charset="0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Verdana" panose="020B0604030504040204" pitchFamily="34" charset="0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Verdana" panose="020B0604030504040204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AT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9CC2FD-B32F-4992-A15B-F95E2E35C81B}" type="slidenum">
              <a:rPr lang="de-AT" smtClean="0"/>
              <a:pPr/>
              <a:t>1</a:t>
            </a:fld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395659552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AT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9CC2FD-B32F-4992-A15B-F95E2E35C81B}" type="slidenum">
              <a:rPr lang="de-AT" smtClean="0"/>
              <a:pPr/>
              <a:t>11</a:t>
            </a:fld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130017237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AT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9CC2FD-B32F-4992-A15B-F95E2E35C81B}" type="slidenum">
              <a:rPr lang="de-AT" smtClean="0"/>
              <a:pPr/>
              <a:t>12</a:t>
            </a:fld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53654928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AT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9CC2FD-B32F-4992-A15B-F95E2E35C81B}" type="slidenum">
              <a:rPr lang="de-AT" smtClean="0"/>
              <a:pPr/>
              <a:t>13</a:t>
            </a:fld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390327498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AT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9CC2FD-B32F-4992-A15B-F95E2E35C81B}" type="slidenum">
              <a:rPr lang="de-AT" smtClean="0"/>
              <a:pPr/>
              <a:t>2</a:t>
            </a:fld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295992844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AT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9CC2FD-B32F-4992-A15B-F95E2E35C81B}" type="slidenum">
              <a:rPr lang="de-AT" smtClean="0"/>
              <a:pPr/>
              <a:t>3</a:t>
            </a:fld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353622593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AT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9CC2FD-B32F-4992-A15B-F95E2E35C81B}" type="slidenum">
              <a:rPr lang="de-AT" smtClean="0"/>
              <a:pPr/>
              <a:t>4</a:t>
            </a:fld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72953407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AT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9CC2FD-B32F-4992-A15B-F95E2E35C81B}" type="slidenum">
              <a:rPr lang="de-AT" smtClean="0"/>
              <a:pPr/>
              <a:t>5</a:t>
            </a:fld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302249248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AT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9CC2FD-B32F-4992-A15B-F95E2E35C81B}" type="slidenum">
              <a:rPr lang="de-AT" smtClean="0"/>
              <a:pPr/>
              <a:t>6</a:t>
            </a:fld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51000432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AT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9CC2FD-B32F-4992-A15B-F95E2E35C81B}" type="slidenum">
              <a:rPr lang="de-AT" smtClean="0"/>
              <a:pPr/>
              <a:t>8</a:t>
            </a:fld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55338966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AT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9CC2FD-B32F-4992-A15B-F95E2E35C81B}" type="slidenum">
              <a:rPr lang="de-AT" smtClean="0"/>
              <a:pPr/>
              <a:t>9</a:t>
            </a:fld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301397897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AT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9CC2FD-B32F-4992-A15B-F95E2E35C81B}" type="slidenum">
              <a:rPr lang="de-AT" smtClean="0"/>
              <a:pPr/>
              <a:t>10</a:t>
            </a:fld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345632655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7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7.pn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foli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uppieren 10"/>
          <p:cNvGrpSpPr/>
          <p:nvPr userDrawn="1"/>
        </p:nvGrpSpPr>
        <p:grpSpPr>
          <a:xfrm>
            <a:off x="287338" y="603319"/>
            <a:ext cx="8552850" cy="2037600"/>
            <a:chOff x="287338" y="603319"/>
            <a:chExt cx="8552850" cy="2037600"/>
          </a:xfrm>
        </p:grpSpPr>
        <p:sp>
          <p:nvSpPr>
            <p:cNvPr id="14" name="Rechteck 13"/>
            <p:cNvSpPr/>
            <p:nvPr userDrawn="1"/>
          </p:nvSpPr>
          <p:spPr>
            <a:xfrm>
              <a:off x="6192000" y="603319"/>
              <a:ext cx="2648188" cy="20376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AT" dirty="0"/>
            </a:p>
          </p:txBody>
        </p:sp>
        <p:sp>
          <p:nvSpPr>
            <p:cNvPr id="15" name="Rechteck 14"/>
            <p:cNvSpPr/>
            <p:nvPr userDrawn="1"/>
          </p:nvSpPr>
          <p:spPr bwMode="blackWhite">
            <a:xfrm>
              <a:off x="287338" y="603319"/>
              <a:ext cx="5904662" cy="2037600"/>
            </a:xfrm>
            <a:prstGeom prst="rect">
              <a:avLst/>
            </a:prstGeom>
            <a:solidFill>
              <a:srgbClr val="0096D3">
                <a:alpha val="89804"/>
              </a:srgbClr>
            </a:solidFill>
            <a:ln>
              <a:noFill/>
            </a:ln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AT" dirty="0"/>
            </a:p>
          </p:txBody>
        </p:sp>
      </p:grpSp>
      <p:pic>
        <p:nvPicPr>
          <p:cNvPr id="16" name="Grafik 15">
            <a:extLst>
              <a:ext uri="{FF2B5EF4-FFF2-40B4-BE49-F238E27FC236}">
                <a16:creationId xmlns:a16="http://schemas.microsoft.com/office/drawing/2014/main" id="{BCE2647B-5073-4CAC-9C5E-8009FCC05365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6579375" y="1065910"/>
            <a:ext cx="1849165" cy="975600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 userDrawn="1">
            <p:ph type="ctrTitle" hasCustomPrompt="1"/>
          </p:nvPr>
        </p:nvSpPr>
        <p:spPr bwMode="black">
          <a:xfrm>
            <a:off x="605406" y="1301365"/>
            <a:ext cx="5436000" cy="1026000"/>
          </a:xfrm>
          <a:prstGeom prst="rect">
            <a:avLst/>
          </a:prstGeom>
        </p:spPr>
        <p:txBody>
          <a:bodyPr tIns="0" anchor="ctr" anchorCtr="0">
            <a:noAutofit/>
          </a:bodyPr>
          <a:lstStyle>
            <a:lvl1pPr algn="l">
              <a:lnSpc>
                <a:spcPct val="100000"/>
              </a:lnSpc>
              <a:defRPr sz="3200" b="1" i="0" baseline="0">
                <a:solidFill>
                  <a:schemeClr val="bg1"/>
                </a:solidFill>
                <a:latin typeface="Georgia" charset="0"/>
                <a:ea typeface="Georgia" charset="0"/>
                <a:cs typeface="Georgia" charset="0"/>
              </a:defRPr>
            </a:lvl1pPr>
          </a:lstStyle>
          <a:p>
            <a:r>
              <a:rPr lang="de-AT" dirty="0"/>
              <a:t>Maximal zweizeiligen </a:t>
            </a:r>
            <a:br>
              <a:rPr lang="de-AT" dirty="0"/>
            </a:br>
            <a:r>
              <a:rPr lang="de-AT" dirty="0"/>
              <a:t>Titel eingeben</a:t>
            </a:r>
          </a:p>
        </p:txBody>
      </p:sp>
      <p:sp>
        <p:nvSpPr>
          <p:cNvPr id="3" name="Untertitel 2"/>
          <p:cNvSpPr>
            <a:spLocks noGrp="1"/>
          </p:cNvSpPr>
          <p:nvPr userDrawn="1">
            <p:ph type="subTitle" idx="1" hasCustomPrompt="1"/>
          </p:nvPr>
        </p:nvSpPr>
        <p:spPr bwMode="black">
          <a:xfrm>
            <a:off x="605406" y="993080"/>
            <a:ext cx="5436000" cy="351533"/>
          </a:xfrm>
        </p:spPr>
        <p:txBody>
          <a:bodyPr tIns="0" bIns="0">
            <a:noAutofit/>
          </a:bodyPr>
          <a:lstStyle>
            <a:lvl1pPr marL="0" indent="0" algn="l">
              <a:lnSpc>
                <a:spcPct val="100000"/>
              </a:lnSpc>
              <a:buNone/>
              <a:defRPr sz="1800" b="1" i="0">
                <a:solidFill>
                  <a:schemeClr val="tx1"/>
                </a:solidFill>
                <a:latin typeface="Verdana" charset="0"/>
                <a:ea typeface="Verdana" charset="0"/>
                <a:cs typeface="Verdana" charset="0"/>
              </a:defRPr>
            </a:lvl1pPr>
            <a:lvl2pPr marL="45715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0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4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61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76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9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0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22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AT" dirty="0"/>
              <a:t>Bei Bedarf Untertitel hier eingeben</a:t>
            </a:r>
          </a:p>
        </p:txBody>
      </p:sp>
      <p:sp>
        <p:nvSpPr>
          <p:cNvPr id="10" name="Textplatzhalter 9"/>
          <p:cNvSpPr>
            <a:spLocks noGrp="1"/>
          </p:cNvSpPr>
          <p:nvPr>
            <p:ph type="body" sz="quarter" idx="11"/>
          </p:nvPr>
        </p:nvSpPr>
        <p:spPr bwMode="white">
          <a:xfrm>
            <a:off x="287338" y="2941638"/>
            <a:ext cx="4284662" cy="620885"/>
          </a:xfrm>
          <a:solidFill>
            <a:schemeClr val="bg1">
              <a:alpha val="90000"/>
            </a:schemeClr>
          </a:solidFill>
        </p:spPr>
        <p:txBody>
          <a:bodyPr wrap="square" lIns="324000" tIns="216000" rIns="324000" bIns="216000" rtlCol="0" anchor="t" anchorCtr="0">
            <a:spAutoFit/>
          </a:bodyPr>
          <a:lstStyle>
            <a:lvl1pPr marL="0" indent="0">
              <a:buNone/>
              <a:defRPr lang="de-DE" sz="1200" baseline="0" dirty="0" smtClean="0"/>
            </a:lvl1pPr>
          </a:lstStyle>
          <a:p>
            <a:pPr marL="0" lvl="0" defTabSz="914400"/>
            <a:r>
              <a:rPr lang="de-DE" smtClean="0"/>
              <a:t>Formatvorlagen des Textmasters bearbeiten</a:t>
            </a:r>
          </a:p>
        </p:txBody>
      </p:sp>
      <p:sp>
        <p:nvSpPr>
          <p:cNvPr id="12" name="Textplatzhalter 7"/>
          <p:cNvSpPr>
            <a:spLocks noGrp="1"/>
          </p:cNvSpPr>
          <p:nvPr>
            <p:ph type="body" sz="quarter" idx="12" hasCustomPrompt="1"/>
          </p:nvPr>
        </p:nvSpPr>
        <p:spPr bwMode="auto">
          <a:xfrm>
            <a:off x="457200" y="5426926"/>
            <a:ext cx="1638300" cy="243623"/>
          </a:xfrm>
        </p:spPr>
        <p:txBody>
          <a:bodyPr>
            <a:noAutofit/>
          </a:bodyPr>
          <a:lstStyle>
            <a:lvl1pPr marL="0" indent="0">
              <a:buNone/>
              <a:defRPr sz="900" cap="all" baseline="0">
                <a:solidFill>
                  <a:schemeClr val="bg1"/>
                </a:solidFill>
              </a:defRPr>
            </a:lvl1pPr>
            <a:lvl2pPr marL="266700" indent="0">
              <a:buNone/>
              <a:defRPr sz="1050"/>
            </a:lvl2pPr>
            <a:lvl3pPr marL="541338" indent="0">
              <a:buNone/>
              <a:defRPr sz="1050"/>
            </a:lvl3pPr>
            <a:lvl4pPr marL="808038" indent="0">
              <a:buNone/>
              <a:defRPr sz="1000"/>
            </a:lvl4pPr>
            <a:lvl5pPr marL="1077913" indent="0">
              <a:buNone/>
              <a:defRPr sz="1000"/>
            </a:lvl5pPr>
          </a:lstStyle>
          <a:p>
            <a:pPr lvl="0"/>
            <a:r>
              <a:rPr lang="de-AT" dirty="0"/>
              <a:t>Stand: </a:t>
            </a:r>
            <a:r>
              <a:rPr lang="de-AT" dirty="0" err="1"/>
              <a:t>xx.xx.xxxx</a:t>
            </a:r>
            <a:endParaRPr lang="de-AT" dirty="0"/>
          </a:p>
        </p:txBody>
      </p:sp>
      <p:pic>
        <p:nvPicPr>
          <p:cNvPr id="17" name="Grafik 16">
            <a:extLst>
              <a:ext uri="{FF2B5EF4-FFF2-40B4-BE49-F238E27FC236}">
                <a16:creationId xmlns:a16="http://schemas.microsoft.com/office/drawing/2014/main" id="{577A3717-F920-47F5-9A6A-43B4555D2448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15113" y="5141094"/>
            <a:ext cx="1835942" cy="295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6689772"/>
      </p:ext>
    </p:extLst>
  </p:cSld>
  <p:clrMapOvr>
    <a:masterClrMapping/>
  </p:clrMapOvr>
  <p:transition>
    <p:fade/>
  </p:transition>
  <p:extLst mod="1">
    <p:ext uri="{DCECCB84-F9BA-43D5-87BE-67443E8EF086}">
      <p15:sldGuideLst xmlns:p15="http://schemas.microsoft.com/office/powerpoint/2012/main"/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Kap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" name="Gruppieren 20"/>
          <p:cNvGrpSpPr/>
          <p:nvPr userDrawn="1"/>
        </p:nvGrpSpPr>
        <p:grpSpPr>
          <a:xfrm>
            <a:off x="287338" y="603319"/>
            <a:ext cx="8552850" cy="2037600"/>
            <a:chOff x="287338" y="603319"/>
            <a:chExt cx="8552850" cy="2037600"/>
          </a:xfrm>
        </p:grpSpPr>
        <p:sp>
          <p:nvSpPr>
            <p:cNvPr id="22" name="Rechteck 21"/>
            <p:cNvSpPr/>
            <p:nvPr userDrawn="1"/>
          </p:nvSpPr>
          <p:spPr>
            <a:xfrm>
              <a:off x="6192000" y="603319"/>
              <a:ext cx="2648188" cy="20376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accent1"/>
              </a:solidFill>
            </a:ln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AT" dirty="0"/>
            </a:p>
          </p:txBody>
        </p:sp>
        <p:sp>
          <p:nvSpPr>
            <p:cNvPr id="23" name="Rechteck 22"/>
            <p:cNvSpPr/>
            <p:nvPr userDrawn="1"/>
          </p:nvSpPr>
          <p:spPr bwMode="blackWhite">
            <a:xfrm>
              <a:off x="287338" y="603319"/>
              <a:ext cx="5904662" cy="2037600"/>
            </a:xfrm>
            <a:prstGeom prst="rect">
              <a:avLst/>
            </a:prstGeom>
            <a:solidFill>
              <a:srgbClr val="0096D3"/>
            </a:solidFill>
            <a:ln>
              <a:solidFill>
                <a:schemeClr val="accent1"/>
              </a:solidFill>
            </a:ln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AT" dirty="0"/>
            </a:p>
          </p:txBody>
        </p:sp>
      </p:grpSp>
      <p:sp>
        <p:nvSpPr>
          <p:cNvPr id="14" name="Textplatzhalter 9"/>
          <p:cNvSpPr>
            <a:spLocks noGrp="1"/>
          </p:cNvSpPr>
          <p:nvPr>
            <p:ph type="body" sz="quarter" idx="11"/>
          </p:nvPr>
        </p:nvSpPr>
        <p:spPr bwMode="white">
          <a:xfrm>
            <a:off x="287338" y="2941638"/>
            <a:ext cx="4284662" cy="620885"/>
          </a:xfrm>
          <a:solidFill>
            <a:schemeClr val="bg1">
              <a:alpha val="90000"/>
            </a:schemeClr>
          </a:solidFill>
        </p:spPr>
        <p:txBody>
          <a:bodyPr wrap="square" lIns="324000" tIns="216000" rIns="324000" bIns="216000" rtlCol="0" anchor="t" anchorCtr="0">
            <a:spAutoFit/>
          </a:bodyPr>
          <a:lstStyle>
            <a:lvl1pPr marL="0" indent="0">
              <a:buNone/>
              <a:defRPr lang="de-DE" sz="1200" dirty="0" smtClean="0"/>
            </a:lvl1pPr>
          </a:lstStyle>
          <a:p>
            <a:pPr marL="0" lvl="0" defTabSz="914400"/>
            <a:r>
              <a:rPr lang="de-DE" smtClean="0"/>
              <a:t>Formatvorlagen des Textmasters bearbeiten</a:t>
            </a:r>
          </a:p>
        </p:txBody>
      </p:sp>
      <p:sp>
        <p:nvSpPr>
          <p:cNvPr id="13" name="Titel 1"/>
          <p:cNvSpPr>
            <a:spLocks noGrp="1"/>
          </p:cNvSpPr>
          <p:nvPr>
            <p:ph type="ctrTitle" hasCustomPrompt="1"/>
          </p:nvPr>
        </p:nvSpPr>
        <p:spPr bwMode="black">
          <a:xfrm>
            <a:off x="605406" y="1301365"/>
            <a:ext cx="5436000" cy="1026000"/>
          </a:xfrm>
          <a:prstGeom prst="rect">
            <a:avLst/>
          </a:prstGeom>
        </p:spPr>
        <p:txBody>
          <a:bodyPr tIns="0" anchor="ctr" anchorCtr="0">
            <a:noAutofit/>
          </a:bodyPr>
          <a:lstStyle>
            <a:lvl1pPr algn="l">
              <a:lnSpc>
                <a:spcPct val="100000"/>
              </a:lnSpc>
              <a:defRPr sz="2800" b="1" i="0" baseline="0">
                <a:solidFill>
                  <a:schemeClr val="bg1"/>
                </a:solidFill>
                <a:latin typeface="Georgia" charset="0"/>
                <a:ea typeface="Georgia" charset="0"/>
                <a:cs typeface="Georgia" charset="0"/>
              </a:defRPr>
            </a:lvl1pPr>
          </a:lstStyle>
          <a:p>
            <a:r>
              <a:rPr lang="de-AT" dirty="0"/>
              <a:t>Maximal zweizeiligen </a:t>
            </a:r>
            <a:br>
              <a:rPr lang="de-AT" dirty="0"/>
            </a:br>
            <a:r>
              <a:rPr lang="de-AT" dirty="0"/>
              <a:t>Titel eingeben</a:t>
            </a:r>
          </a:p>
        </p:txBody>
      </p:sp>
      <p:sp>
        <p:nvSpPr>
          <p:cNvPr id="2" name="Datumsplatzhalter 1"/>
          <p:cNvSpPr>
            <a:spLocks noGrp="1"/>
          </p:cNvSpPr>
          <p:nvPr>
            <p:ph type="dt" sz="half" idx="13"/>
          </p:nvPr>
        </p:nvSpPr>
        <p:spPr/>
        <p:txBody>
          <a:bodyPr/>
          <a:lstStyle/>
          <a:p>
            <a:fld id="{EF16FBD4-A1A0-4C0D-8ECA-591A550A295A}" type="datetime1">
              <a:rPr lang="de-AT" smtClean="0"/>
              <a:t>02.05.2022</a:t>
            </a:fld>
            <a:endParaRPr lang="de-AT" dirty="0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r>
              <a:rPr lang="de-AT" dirty="0"/>
              <a:t>Fusszeile</a:t>
            </a: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r>
              <a:rPr lang="de-AT" dirty="0"/>
              <a:t>SEITE </a:t>
            </a:r>
            <a:fld id="{BE3DC40E-DBBE-4E2D-9EEC-FBF0DA0E9179}" type="slidenum">
              <a:rPr lang="de-AT" smtClean="0"/>
              <a:pPr/>
              <a:t>‹Nr.›</a:t>
            </a:fld>
            <a:endParaRPr lang="de-AT" dirty="0"/>
          </a:p>
        </p:txBody>
      </p:sp>
      <p:pic>
        <p:nvPicPr>
          <p:cNvPr id="15" name="Grafik 14">
            <a:extLst>
              <a:ext uri="{FF2B5EF4-FFF2-40B4-BE49-F238E27FC236}">
                <a16:creationId xmlns:a16="http://schemas.microsoft.com/office/drawing/2014/main" id="{181D7EAB-0BA7-4E01-91B2-EC9EF18DB6A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579375" y="1065910"/>
            <a:ext cx="1849165" cy="975600"/>
          </a:xfrm>
          <a:prstGeom prst="rect">
            <a:avLst/>
          </a:prstGeom>
        </p:spPr>
      </p:pic>
      <p:pic>
        <p:nvPicPr>
          <p:cNvPr id="12" name="Grafik 11">
            <a:extLst>
              <a:ext uri="{FF2B5EF4-FFF2-40B4-BE49-F238E27FC236}">
                <a16:creationId xmlns:a16="http://schemas.microsoft.com/office/drawing/2014/main" id="{7E0998BC-97DF-4E25-87DA-15ED5E16C46A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67613" y="5359721"/>
            <a:ext cx="1318058" cy="2121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2976733"/>
      </p:ext>
    </p:extLst>
  </p:cSld>
  <p:clrMapOvr>
    <a:masterClrMapping/>
  </p:clrMapOvr>
  <p:transition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Kapitelfolie kur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uppieren 12"/>
          <p:cNvGrpSpPr/>
          <p:nvPr userDrawn="1"/>
        </p:nvGrpSpPr>
        <p:grpSpPr>
          <a:xfrm>
            <a:off x="287338" y="603319"/>
            <a:ext cx="8552850" cy="1731679"/>
            <a:chOff x="287338" y="603319"/>
            <a:chExt cx="8552850" cy="2037600"/>
          </a:xfrm>
        </p:grpSpPr>
        <p:sp>
          <p:nvSpPr>
            <p:cNvPr id="15" name="Rechteck 14"/>
            <p:cNvSpPr/>
            <p:nvPr userDrawn="1"/>
          </p:nvSpPr>
          <p:spPr>
            <a:xfrm>
              <a:off x="6192000" y="603319"/>
              <a:ext cx="2648188" cy="20376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accent1"/>
              </a:solidFill>
            </a:ln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AT" dirty="0"/>
            </a:p>
          </p:txBody>
        </p:sp>
        <p:sp>
          <p:nvSpPr>
            <p:cNvPr id="17" name="Rechteck 16"/>
            <p:cNvSpPr/>
            <p:nvPr userDrawn="1"/>
          </p:nvSpPr>
          <p:spPr bwMode="blackWhite">
            <a:xfrm>
              <a:off x="287338" y="603319"/>
              <a:ext cx="5904662" cy="2037600"/>
            </a:xfrm>
            <a:prstGeom prst="rect">
              <a:avLst/>
            </a:prstGeom>
            <a:solidFill>
              <a:srgbClr val="0096D3"/>
            </a:solidFill>
            <a:ln>
              <a:solidFill>
                <a:schemeClr val="accent1"/>
              </a:solidFill>
            </a:ln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AT" dirty="0"/>
            </a:p>
          </p:txBody>
        </p:sp>
      </p:grpSp>
      <p:sp>
        <p:nvSpPr>
          <p:cNvPr id="2" name="Titel 1"/>
          <p:cNvSpPr>
            <a:spLocks noGrp="1"/>
          </p:cNvSpPr>
          <p:nvPr>
            <p:ph type="ctrTitle" hasCustomPrompt="1"/>
          </p:nvPr>
        </p:nvSpPr>
        <p:spPr bwMode="black">
          <a:xfrm>
            <a:off x="605407" y="1302593"/>
            <a:ext cx="5436000" cy="516714"/>
          </a:xfrm>
          <a:prstGeom prst="rect">
            <a:avLst/>
          </a:prstGeom>
        </p:spPr>
        <p:txBody>
          <a:bodyPr tIns="0" anchor="b" anchorCtr="0">
            <a:noAutofit/>
          </a:bodyPr>
          <a:lstStyle>
            <a:lvl1pPr algn="l">
              <a:lnSpc>
                <a:spcPct val="100000"/>
              </a:lnSpc>
              <a:defRPr sz="2800" b="1" i="0" baseline="0">
                <a:solidFill>
                  <a:schemeClr val="bg1"/>
                </a:solidFill>
                <a:latin typeface="Georgia" charset="0"/>
                <a:ea typeface="Georgia" charset="0"/>
                <a:cs typeface="Georgia" charset="0"/>
              </a:defRPr>
            </a:lvl1pPr>
          </a:lstStyle>
          <a:p>
            <a:r>
              <a:rPr lang="de-AT" dirty="0"/>
              <a:t>Einzeiligen Titel eingeben</a:t>
            </a:r>
          </a:p>
        </p:txBody>
      </p:sp>
      <p:sp>
        <p:nvSpPr>
          <p:cNvPr id="14" name="Textplatzhalter 9"/>
          <p:cNvSpPr>
            <a:spLocks noGrp="1"/>
          </p:cNvSpPr>
          <p:nvPr>
            <p:ph type="body" sz="quarter" idx="11"/>
          </p:nvPr>
        </p:nvSpPr>
        <p:spPr bwMode="white">
          <a:xfrm>
            <a:off x="287338" y="2642907"/>
            <a:ext cx="4284662" cy="620885"/>
          </a:xfrm>
          <a:solidFill>
            <a:schemeClr val="bg1">
              <a:alpha val="90000"/>
            </a:schemeClr>
          </a:solidFill>
        </p:spPr>
        <p:txBody>
          <a:bodyPr wrap="square" lIns="324000" tIns="216000" rIns="324000" bIns="216000" rtlCol="0" anchor="t" anchorCtr="0">
            <a:spAutoFit/>
          </a:bodyPr>
          <a:lstStyle>
            <a:lvl1pPr marL="0" indent="0">
              <a:buNone/>
              <a:defRPr lang="de-DE" sz="1200" dirty="0" smtClean="0"/>
            </a:lvl1pPr>
          </a:lstStyle>
          <a:p>
            <a:pPr marL="0" lvl="0" defTabSz="914400"/>
            <a:r>
              <a:rPr lang="de-DE" smtClean="0"/>
              <a:t>Formatvorlagen des Textmasters bearbeiten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fld id="{EF16FBD4-A1A0-4C0D-8ECA-591A550A295A}" type="datetime1">
              <a:rPr lang="de-AT" smtClean="0"/>
              <a:t>02.05.2022</a:t>
            </a:fld>
            <a:endParaRPr lang="de-AT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de-AT" dirty="0"/>
              <a:t>Fusszeile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r>
              <a:rPr lang="de-AT" dirty="0"/>
              <a:t>SEITE </a:t>
            </a:r>
            <a:fld id="{BE3DC40E-DBBE-4E2D-9EEC-FBF0DA0E9179}" type="slidenum">
              <a:rPr lang="de-AT" smtClean="0"/>
              <a:pPr/>
              <a:t>‹Nr.›</a:t>
            </a:fld>
            <a:endParaRPr lang="de-AT" dirty="0"/>
          </a:p>
        </p:txBody>
      </p:sp>
      <p:pic>
        <p:nvPicPr>
          <p:cNvPr id="16" name="Grafik 15">
            <a:extLst>
              <a:ext uri="{FF2B5EF4-FFF2-40B4-BE49-F238E27FC236}">
                <a16:creationId xmlns:a16="http://schemas.microsoft.com/office/drawing/2014/main" id="{8CE3C7E9-F05D-4DB6-844F-097DC39A0AE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579375" y="1065910"/>
            <a:ext cx="1849165" cy="975600"/>
          </a:xfrm>
          <a:prstGeom prst="rect">
            <a:avLst/>
          </a:prstGeom>
        </p:spPr>
      </p:pic>
      <p:pic>
        <p:nvPicPr>
          <p:cNvPr id="12" name="Grafik 11">
            <a:extLst>
              <a:ext uri="{FF2B5EF4-FFF2-40B4-BE49-F238E27FC236}">
                <a16:creationId xmlns:a16="http://schemas.microsoft.com/office/drawing/2014/main" id="{0DCF4C52-7450-4216-AD35-23E4508F83AD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67613" y="5359721"/>
            <a:ext cx="1318058" cy="2121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4094613"/>
      </p:ext>
    </p:extLst>
  </p:cSld>
  <p:clrMapOvr>
    <a:masterClrMapping/>
  </p:clrMapOvr>
  <p:transition>
    <p:fad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Inhaltsplatzhalter 6"/>
          <p:cNvSpPr>
            <a:spLocks noGrp="1"/>
          </p:cNvSpPr>
          <p:nvPr>
            <p:ph sz="quarter" idx="10" hasCustomPrompt="1"/>
          </p:nvPr>
        </p:nvSpPr>
        <p:spPr>
          <a:xfrm>
            <a:off x="468316" y="1344613"/>
            <a:ext cx="8210547" cy="4370387"/>
          </a:xfrm>
        </p:spPr>
        <p:txBody>
          <a:bodyPr/>
          <a:lstStyle>
            <a:lvl1pPr>
              <a:buNone/>
              <a:defRPr/>
            </a:lvl1pPr>
          </a:lstStyle>
          <a:p>
            <a:pPr lvl="0"/>
            <a:r>
              <a:rPr lang="de-AT" dirty="0"/>
              <a:t>Platzhalter für Objekte</a:t>
            </a:r>
          </a:p>
        </p:txBody>
      </p:sp>
      <p:sp>
        <p:nvSpPr>
          <p:cNvPr id="8" name="Rechteck 7"/>
          <p:cNvSpPr/>
          <p:nvPr userDrawn="1"/>
        </p:nvSpPr>
        <p:spPr bwMode="gray">
          <a:xfrm>
            <a:off x="0" y="1043522"/>
            <a:ext cx="9144000" cy="25200"/>
          </a:xfrm>
          <a:prstGeom prst="rect">
            <a:avLst/>
          </a:prstGeom>
          <a:solidFill>
            <a:srgbClr val="0C94B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AT" dirty="0"/>
              <a:t>      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AT" dirty="0"/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13B1CA4E-C398-49A1-9CD7-D9ACEA72DBE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711621" y="288569"/>
            <a:ext cx="1170000" cy="617280"/>
          </a:xfrm>
          <a:prstGeom prst="rect">
            <a:avLst/>
          </a:prstGeom>
        </p:spPr>
      </p:pic>
    </p:spTree>
  </p:cSld>
  <p:clrMapOvr>
    <a:masterClrMapping/>
  </p:clrMapOvr>
  <p:transition>
    <p:fad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sz="half" idx="1" hasCustomPrompt="1"/>
          </p:nvPr>
        </p:nvSpPr>
        <p:spPr>
          <a:xfrm>
            <a:off x="462405" y="1344613"/>
            <a:ext cx="3960000" cy="3859212"/>
          </a:xfrm>
        </p:spPr>
        <p:txBody>
          <a:bodyPr>
            <a:normAutofit/>
          </a:bodyPr>
          <a:lstStyle>
            <a:lvl1pPr>
              <a:defRPr sz="1600"/>
            </a:lvl1pPr>
            <a:lvl2pPr marL="541312" indent="-285750">
              <a:buClr>
                <a:schemeClr val="accent1"/>
              </a:buClr>
              <a:buFont typeface="Wingdings" charset="2"/>
              <a:buChar char="§"/>
              <a:defRPr sz="1500"/>
            </a:lvl2pPr>
            <a:lvl3pPr>
              <a:defRPr sz="1400"/>
            </a:lvl3pPr>
            <a:lvl4pPr>
              <a:buClr>
                <a:schemeClr val="accent1"/>
              </a:buCl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AT" dirty="0"/>
              <a:t>Textmasterformat bearbeiten</a:t>
            </a:r>
          </a:p>
          <a:p>
            <a:pPr lvl="1"/>
            <a:r>
              <a:rPr lang="de-AT" dirty="0"/>
              <a:t>Zweite Ebene</a:t>
            </a:r>
          </a:p>
          <a:p>
            <a:pPr lvl="2"/>
            <a:r>
              <a:rPr lang="de-AT" dirty="0"/>
              <a:t>Dritte Ebene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 hasCustomPrompt="1"/>
          </p:nvPr>
        </p:nvSpPr>
        <p:spPr>
          <a:xfrm>
            <a:off x="4715688" y="1344613"/>
            <a:ext cx="3960000" cy="3859212"/>
          </a:xfrm>
        </p:spPr>
        <p:txBody>
          <a:bodyPr>
            <a:normAutofit/>
          </a:bodyPr>
          <a:lstStyle>
            <a:lvl1pPr>
              <a:buClr>
                <a:schemeClr val="accent1"/>
              </a:buClr>
              <a:defRPr sz="1600"/>
            </a:lvl1pPr>
            <a:lvl2pPr marL="541312" indent="-285750">
              <a:buClr>
                <a:schemeClr val="accent1"/>
              </a:buClr>
              <a:buFont typeface="Wingdings" charset="2"/>
              <a:buChar char="§"/>
              <a:defRPr sz="1500"/>
            </a:lvl2pPr>
            <a:lvl3pPr>
              <a:defRPr sz="1400"/>
            </a:lvl3pPr>
            <a:lvl4pPr>
              <a:buClr>
                <a:schemeClr val="accent1"/>
              </a:buClr>
              <a:defRPr sz="1200"/>
            </a:lvl4pPr>
            <a:lvl5pPr>
              <a:buClr>
                <a:schemeClr val="accent1"/>
              </a:buCl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AT" dirty="0"/>
              <a:t>Textmasterformat bearbeiten</a:t>
            </a:r>
          </a:p>
          <a:p>
            <a:pPr lvl="1"/>
            <a:r>
              <a:rPr lang="de-AT" dirty="0"/>
              <a:t>Zweite Ebene</a:t>
            </a:r>
          </a:p>
          <a:p>
            <a:pPr lvl="2"/>
            <a:r>
              <a:rPr lang="de-AT" dirty="0"/>
              <a:t>Dritte Ebene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0C0548-BB61-4975-B080-1B6E0D52ECC3}" type="datetime1">
              <a:rPr lang="de-AT" smtClean="0"/>
              <a:t>02.05.2022</a:t>
            </a:fld>
            <a:endParaRPr lang="de-AT" dirty="0"/>
          </a:p>
        </p:txBody>
      </p:sp>
      <p:sp>
        <p:nvSpPr>
          <p:cNvPr id="9" name="Fußzeilenplatzhalt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AT" dirty="0"/>
              <a:t>Fusszeile</a:t>
            </a:r>
          </a:p>
        </p:txBody>
      </p:sp>
      <p:sp>
        <p:nvSpPr>
          <p:cNvPr id="10" name="Foliennummernplatzhalt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de-AT" dirty="0"/>
              <a:t>SEITE </a:t>
            </a:r>
            <a:fld id="{BE3DC40E-DBBE-4E2D-9EEC-FBF0DA0E9179}" type="slidenum">
              <a:rPr lang="de-AT" smtClean="0"/>
              <a:t>‹Nr.›</a:t>
            </a:fld>
            <a:endParaRPr lang="de-AT" dirty="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AT" dirty="0"/>
          </a:p>
        </p:txBody>
      </p:sp>
    </p:spTree>
  </p:cSld>
  <p:clrMapOvr>
    <a:masterClrMapping/>
  </p:clrMapOvr>
  <p:transition>
    <p:fade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wei Inhalte 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sz="half" idx="1" hasCustomPrompt="1"/>
          </p:nvPr>
        </p:nvSpPr>
        <p:spPr>
          <a:xfrm>
            <a:off x="462405" y="1935991"/>
            <a:ext cx="3960000" cy="3267834"/>
          </a:xfrm>
        </p:spPr>
        <p:txBody>
          <a:bodyPr>
            <a:normAutofit/>
          </a:bodyPr>
          <a:lstStyle>
            <a:lvl1pPr>
              <a:defRPr sz="1600"/>
            </a:lvl1pPr>
            <a:lvl2pPr>
              <a:defRPr sz="1500"/>
            </a:lvl2pPr>
            <a:lvl3pPr>
              <a:defRPr sz="1200"/>
            </a:lvl3pPr>
            <a:lvl4pPr>
              <a:defRPr sz="1100"/>
            </a:lvl4pPr>
            <a:lvl5pPr>
              <a:defRPr sz="11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AT" dirty="0"/>
              <a:t>Textmasterformat bearbeiten</a:t>
            </a:r>
          </a:p>
          <a:p>
            <a:pPr lvl="1"/>
            <a:r>
              <a:rPr lang="de-AT" dirty="0"/>
              <a:t>Zweite Ebene</a:t>
            </a:r>
          </a:p>
          <a:p>
            <a:pPr lvl="2"/>
            <a:r>
              <a:rPr lang="de-AT" dirty="0"/>
              <a:t>Dritte Ebene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 hasCustomPrompt="1"/>
          </p:nvPr>
        </p:nvSpPr>
        <p:spPr>
          <a:xfrm>
            <a:off x="4715688" y="1935991"/>
            <a:ext cx="3960000" cy="3267834"/>
          </a:xfrm>
        </p:spPr>
        <p:txBody>
          <a:bodyPr>
            <a:normAutofit/>
          </a:bodyPr>
          <a:lstStyle>
            <a:lvl1pPr>
              <a:defRPr sz="1600"/>
            </a:lvl1pPr>
            <a:lvl2pPr>
              <a:defRPr sz="1500"/>
            </a:lvl2pPr>
            <a:lvl3pPr>
              <a:defRPr sz="1200"/>
            </a:lvl3pPr>
            <a:lvl4pPr>
              <a:defRPr sz="1100"/>
            </a:lvl4pPr>
            <a:lvl5pPr>
              <a:defRPr sz="11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AT" dirty="0"/>
              <a:t>Textmasterformat bearbeiten</a:t>
            </a:r>
          </a:p>
          <a:p>
            <a:pPr lvl="1"/>
            <a:r>
              <a:rPr lang="de-AT" dirty="0"/>
              <a:t>Zweite Ebene</a:t>
            </a:r>
          </a:p>
          <a:p>
            <a:pPr lvl="2"/>
            <a:r>
              <a:rPr lang="de-AT" dirty="0"/>
              <a:t>Dritte Ebene</a:t>
            </a:r>
          </a:p>
        </p:txBody>
      </p:sp>
      <p:sp>
        <p:nvSpPr>
          <p:cNvPr id="8" name="Textplatzhalter 2"/>
          <p:cNvSpPr>
            <a:spLocks noGrp="1"/>
          </p:cNvSpPr>
          <p:nvPr>
            <p:ph type="body" idx="13" hasCustomPrompt="1"/>
          </p:nvPr>
        </p:nvSpPr>
        <p:spPr bwMode="gray">
          <a:xfrm>
            <a:off x="468314" y="1344613"/>
            <a:ext cx="3960811" cy="533136"/>
          </a:xfr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none"/>
        </p:style>
        <p:txBody>
          <a:bodyPr anchor="ctr" anchorCtr="0">
            <a:noAutofit/>
          </a:bodyPr>
          <a:lstStyle>
            <a:lvl1pPr marL="92066" indent="0">
              <a:buNone/>
              <a:tabLst/>
              <a:defRPr sz="1800" b="1" baseline="0">
                <a:solidFill>
                  <a:schemeClr val="bg1"/>
                </a:solidFill>
                <a:latin typeface="+mj-lt"/>
              </a:defRPr>
            </a:lvl1pPr>
            <a:lvl2pPr marL="457153" indent="0">
              <a:buNone/>
              <a:defRPr sz="2000" b="1"/>
            </a:lvl2pPr>
            <a:lvl3pPr marL="914306" indent="0">
              <a:buNone/>
              <a:defRPr sz="1800" b="1"/>
            </a:lvl3pPr>
            <a:lvl4pPr marL="1371460" indent="0">
              <a:buNone/>
              <a:defRPr sz="1600" b="1"/>
            </a:lvl4pPr>
            <a:lvl5pPr marL="1828613" indent="0">
              <a:buNone/>
              <a:defRPr sz="1600" b="1"/>
            </a:lvl5pPr>
            <a:lvl6pPr marL="2285767" indent="0">
              <a:buNone/>
              <a:defRPr sz="1600" b="1"/>
            </a:lvl6pPr>
            <a:lvl7pPr marL="2742920" indent="0">
              <a:buNone/>
              <a:defRPr sz="1600" b="1"/>
            </a:lvl7pPr>
            <a:lvl8pPr marL="3200073" indent="0">
              <a:buNone/>
              <a:defRPr sz="1600" b="1"/>
            </a:lvl8pPr>
            <a:lvl9pPr marL="3657227" indent="0">
              <a:buNone/>
              <a:defRPr sz="1600" b="1"/>
            </a:lvl9pPr>
          </a:lstStyle>
          <a:p>
            <a:pPr lvl="0"/>
            <a:r>
              <a:rPr lang="de-AT" dirty="0"/>
              <a:t>Text hier einfügen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2208B580-4914-472C-873D-0ABC3D2F1944}" type="datetime1">
              <a:rPr lang="de-AT" smtClean="0"/>
              <a:t>02.05.2022</a:t>
            </a:fld>
            <a:endParaRPr lang="de-AT" dirty="0"/>
          </a:p>
        </p:txBody>
      </p:sp>
      <p:sp>
        <p:nvSpPr>
          <p:cNvPr id="11" name="Fußzeilenplatzhalter 10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de-AT" dirty="0"/>
              <a:t>Fusszeile</a:t>
            </a:r>
          </a:p>
        </p:txBody>
      </p:sp>
      <p:sp>
        <p:nvSpPr>
          <p:cNvPr id="12" name="Foliennummernplatzhalter 11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r>
              <a:rPr lang="de-AT" dirty="0"/>
              <a:t>SEITE </a:t>
            </a:r>
            <a:fld id="{BE3DC40E-DBBE-4E2D-9EEC-FBF0DA0E9179}" type="slidenum">
              <a:rPr lang="de-AT" smtClean="0"/>
              <a:t>‹Nr.›</a:t>
            </a:fld>
            <a:endParaRPr lang="de-AT" dirty="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AT" dirty="0"/>
          </a:p>
        </p:txBody>
      </p:sp>
      <p:sp>
        <p:nvSpPr>
          <p:cNvPr id="14" name="Textplatzhalter 2"/>
          <p:cNvSpPr>
            <a:spLocks noGrp="1"/>
          </p:cNvSpPr>
          <p:nvPr>
            <p:ph type="body" idx="17" hasCustomPrompt="1"/>
          </p:nvPr>
        </p:nvSpPr>
        <p:spPr bwMode="gray">
          <a:xfrm>
            <a:off x="4727894" y="1344613"/>
            <a:ext cx="3960811" cy="533136"/>
          </a:xfr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none"/>
        </p:style>
        <p:txBody>
          <a:bodyPr anchor="ctr" anchorCtr="0">
            <a:noAutofit/>
          </a:bodyPr>
          <a:lstStyle>
            <a:lvl1pPr marL="92066" indent="0">
              <a:buNone/>
              <a:tabLst/>
              <a:defRPr sz="1800" b="1" baseline="0">
                <a:solidFill>
                  <a:schemeClr val="bg1"/>
                </a:solidFill>
                <a:latin typeface="+mj-lt"/>
              </a:defRPr>
            </a:lvl1pPr>
            <a:lvl2pPr marL="457153" indent="0">
              <a:buNone/>
              <a:defRPr sz="2000" b="1"/>
            </a:lvl2pPr>
            <a:lvl3pPr marL="914306" indent="0">
              <a:buNone/>
              <a:defRPr sz="1800" b="1"/>
            </a:lvl3pPr>
            <a:lvl4pPr marL="1371460" indent="0">
              <a:buNone/>
              <a:defRPr sz="1600" b="1"/>
            </a:lvl4pPr>
            <a:lvl5pPr marL="1828613" indent="0">
              <a:buNone/>
              <a:defRPr sz="1600" b="1"/>
            </a:lvl5pPr>
            <a:lvl6pPr marL="2285767" indent="0">
              <a:buNone/>
              <a:defRPr sz="1600" b="1"/>
            </a:lvl6pPr>
            <a:lvl7pPr marL="2742920" indent="0">
              <a:buNone/>
              <a:defRPr sz="1600" b="1"/>
            </a:lvl7pPr>
            <a:lvl8pPr marL="3200073" indent="0">
              <a:buNone/>
              <a:defRPr sz="1600" b="1"/>
            </a:lvl8pPr>
            <a:lvl9pPr marL="3657227" indent="0">
              <a:buNone/>
              <a:defRPr sz="1600" b="1"/>
            </a:lvl9pPr>
          </a:lstStyle>
          <a:p>
            <a:pPr lvl="0"/>
            <a:r>
              <a:rPr lang="de-AT" dirty="0"/>
              <a:t>Text hier einfügen</a:t>
            </a:r>
          </a:p>
        </p:txBody>
      </p:sp>
    </p:spTree>
  </p:cSld>
  <p:clrMapOvr>
    <a:masterClrMapping/>
  </p:clrMapOvr>
  <p:transition>
    <p:fade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bschluss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eck 4"/>
          <p:cNvSpPr/>
          <p:nvPr/>
        </p:nvSpPr>
        <p:spPr>
          <a:xfrm>
            <a:off x="467544" y="1964530"/>
            <a:ext cx="4319712" cy="2716954"/>
          </a:xfrm>
          <a:prstGeom prst="rect">
            <a:avLst/>
          </a:prstGeom>
          <a:ln w="12700">
            <a:solidFill>
              <a:schemeClr val="bg1">
                <a:lumMod val="50000"/>
              </a:schemeClr>
            </a:solidFill>
          </a:ln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91431" tIns="45715" rIns="91431" bIns="45715" rtlCol="0" anchor="ctr"/>
          <a:lstStyle/>
          <a:p>
            <a:pPr algn="ctr"/>
            <a:endParaRPr lang="de-AT" dirty="0"/>
          </a:p>
        </p:txBody>
      </p:sp>
      <p:pic>
        <p:nvPicPr>
          <p:cNvPr id="7" name="Grafik 6" descr="Logo-für-VK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11560" y="2127250"/>
            <a:ext cx="492443" cy="2252663"/>
          </a:xfrm>
          <a:prstGeom prst="rect">
            <a:avLst/>
          </a:prstGeom>
        </p:spPr>
      </p:pic>
      <p:sp>
        <p:nvSpPr>
          <p:cNvPr id="11" name="Textplatzhalter 10"/>
          <p:cNvSpPr>
            <a:spLocks noGrp="1"/>
          </p:cNvSpPr>
          <p:nvPr>
            <p:ph type="body" sz="quarter" idx="10" hasCustomPrompt="1"/>
          </p:nvPr>
        </p:nvSpPr>
        <p:spPr>
          <a:xfrm>
            <a:off x="1684020" y="2559843"/>
            <a:ext cx="2763926" cy="1811291"/>
          </a:xfrm>
        </p:spPr>
        <p:txBody>
          <a:bodyPr>
            <a:normAutofit/>
          </a:bodyPr>
          <a:lstStyle>
            <a:lvl1pPr marL="0" marR="0" indent="0" algn="l" defTabSz="91430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B2582"/>
              </a:buClr>
              <a:buSzTx/>
              <a:buFont typeface="Wingdings" pitchFamily="2" charset="2"/>
              <a:buNone/>
              <a:tabLst/>
              <a:defRPr sz="1100" baseline="0"/>
            </a:lvl1pPr>
            <a:lvl2pPr marL="0" indent="0">
              <a:buNone/>
              <a:defRPr/>
            </a:lvl2pPr>
            <a:lvl3pPr marL="0" indent="0">
              <a:buNone/>
              <a:defRPr/>
            </a:lvl3pPr>
            <a:lvl4pPr marL="0" indent="0">
              <a:buNone/>
              <a:defRPr/>
            </a:lvl4pPr>
            <a:lvl5pPr marL="0" indent="0">
              <a:buNone/>
              <a:defRPr/>
            </a:lvl5pPr>
          </a:lstStyle>
          <a:p>
            <a:pPr marL="0" marR="0" lvl="0" indent="0" algn="l" defTabSz="91430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B2582"/>
              </a:buClr>
              <a:buSzTx/>
              <a:buFont typeface="Wingdings" pitchFamily="2" charset="2"/>
              <a:buNone/>
              <a:tabLst/>
              <a:defRPr/>
            </a:pPr>
            <a:r>
              <a:rPr kumimoji="0" lang="de-AT" sz="1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Hier Adressdaten eingeben</a:t>
            </a:r>
          </a:p>
        </p:txBody>
      </p:sp>
      <p:sp>
        <p:nvSpPr>
          <p:cNvPr id="8" name="Datumsplatzhalter 7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fld id="{460B22D8-19A8-4750-AD83-286C35A4BCEC}" type="datetime1">
              <a:rPr lang="de-AT" smtClean="0"/>
              <a:t>02.05.2022</a:t>
            </a:fld>
            <a:endParaRPr lang="de-AT" dirty="0"/>
          </a:p>
        </p:txBody>
      </p:sp>
      <p:sp>
        <p:nvSpPr>
          <p:cNvPr id="9" name="Fußzeilenplatzhalt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de-AT" dirty="0"/>
              <a:t>Fusszeile</a:t>
            </a:r>
          </a:p>
        </p:txBody>
      </p:sp>
      <p:sp>
        <p:nvSpPr>
          <p:cNvPr id="10" name="Foliennummernplatzhalter 9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r>
              <a:rPr lang="de-AT" dirty="0"/>
              <a:t>SEITE </a:t>
            </a:r>
            <a:fld id="{BE3DC40E-DBBE-4E2D-9EEC-FBF0DA0E9179}" type="slidenum">
              <a:rPr lang="de-AT" smtClean="0"/>
              <a:t>‹Nr.›</a:t>
            </a:fld>
            <a:endParaRPr lang="de-AT" dirty="0"/>
          </a:p>
        </p:txBody>
      </p:sp>
    </p:spTree>
  </p:cSld>
  <p:clrMapOvr>
    <a:masterClrMapping/>
  </p:clrMapOvr>
  <p:transition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folie kurz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uppieren 3">
            <a:extLst>
              <a:ext uri="{FF2B5EF4-FFF2-40B4-BE49-F238E27FC236}">
                <a16:creationId xmlns:a16="http://schemas.microsoft.com/office/drawing/2014/main" id="{56A3FCC5-1509-445E-BE36-5F597590EDBB}"/>
              </a:ext>
            </a:extLst>
          </p:cNvPr>
          <p:cNvGrpSpPr/>
          <p:nvPr userDrawn="1"/>
        </p:nvGrpSpPr>
        <p:grpSpPr>
          <a:xfrm>
            <a:off x="287338" y="603319"/>
            <a:ext cx="8552850" cy="1731679"/>
            <a:chOff x="287338" y="603319"/>
            <a:chExt cx="8552850" cy="1731679"/>
          </a:xfrm>
        </p:grpSpPr>
        <p:sp>
          <p:nvSpPr>
            <p:cNvPr id="13" name="Rechteck 12"/>
            <p:cNvSpPr/>
            <p:nvPr userDrawn="1"/>
          </p:nvSpPr>
          <p:spPr>
            <a:xfrm>
              <a:off x="6192000" y="603319"/>
              <a:ext cx="2648188" cy="1731679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AT" dirty="0"/>
            </a:p>
          </p:txBody>
        </p:sp>
        <p:sp>
          <p:nvSpPr>
            <p:cNvPr id="15" name="Rechteck 14"/>
            <p:cNvSpPr/>
            <p:nvPr userDrawn="1"/>
          </p:nvSpPr>
          <p:spPr bwMode="blackWhite">
            <a:xfrm>
              <a:off x="287338" y="603319"/>
              <a:ext cx="5904662" cy="1731679"/>
            </a:xfrm>
            <a:prstGeom prst="rect">
              <a:avLst/>
            </a:prstGeom>
            <a:solidFill>
              <a:srgbClr val="0096D3">
                <a:alpha val="89804"/>
              </a:srgbClr>
            </a:solidFill>
            <a:ln>
              <a:noFill/>
            </a:ln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AT" dirty="0"/>
            </a:p>
          </p:txBody>
        </p:sp>
      </p:grpSp>
      <p:sp>
        <p:nvSpPr>
          <p:cNvPr id="2" name="Titel 1"/>
          <p:cNvSpPr>
            <a:spLocks noGrp="1"/>
          </p:cNvSpPr>
          <p:nvPr userDrawn="1">
            <p:ph type="ctrTitle" hasCustomPrompt="1"/>
          </p:nvPr>
        </p:nvSpPr>
        <p:spPr bwMode="black">
          <a:xfrm>
            <a:off x="605408" y="1296154"/>
            <a:ext cx="5466982" cy="516714"/>
          </a:xfrm>
          <a:prstGeom prst="rect">
            <a:avLst/>
          </a:prstGeom>
        </p:spPr>
        <p:txBody>
          <a:bodyPr tIns="0" anchor="b" anchorCtr="0">
            <a:noAutofit/>
          </a:bodyPr>
          <a:lstStyle>
            <a:lvl1pPr algn="l">
              <a:lnSpc>
                <a:spcPct val="100000"/>
              </a:lnSpc>
              <a:defRPr sz="3200" b="1" i="0" baseline="0">
                <a:solidFill>
                  <a:schemeClr val="bg1"/>
                </a:solidFill>
                <a:latin typeface="Georgia" charset="0"/>
                <a:ea typeface="Georgia" charset="0"/>
                <a:cs typeface="Georgia" charset="0"/>
              </a:defRPr>
            </a:lvl1pPr>
          </a:lstStyle>
          <a:p>
            <a:r>
              <a:rPr lang="de-AT" dirty="0"/>
              <a:t>Einzeiligen Titel eingeben</a:t>
            </a:r>
          </a:p>
        </p:txBody>
      </p:sp>
      <p:sp>
        <p:nvSpPr>
          <p:cNvPr id="3" name="Untertitel 2"/>
          <p:cNvSpPr>
            <a:spLocks noGrp="1"/>
          </p:cNvSpPr>
          <p:nvPr userDrawn="1">
            <p:ph type="subTitle" idx="1" hasCustomPrompt="1"/>
          </p:nvPr>
        </p:nvSpPr>
        <p:spPr bwMode="black">
          <a:xfrm>
            <a:off x="605408" y="993080"/>
            <a:ext cx="5466982" cy="304511"/>
          </a:xfrm>
        </p:spPr>
        <p:txBody>
          <a:bodyPr tIns="0" bIns="0">
            <a:noAutofit/>
          </a:bodyPr>
          <a:lstStyle>
            <a:lvl1pPr marL="0" indent="0" algn="l">
              <a:lnSpc>
                <a:spcPct val="100000"/>
              </a:lnSpc>
              <a:buNone/>
              <a:defRPr sz="1800" b="1" i="0">
                <a:solidFill>
                  <a:schemeClr val="tx1"/>
                </a:solidFill>
                <a:latin typeface="Verdana" charset="0"/>
                <a:ea typeface="Verdana" charset="0"/>
                <a:cs typeface="Verdana" charset="0"/>
              </a:defRPr>
            </a:lvl1pPr>
            <a:lvl2pPr marL="45715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0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4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61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76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9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0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22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AT" dirty="0"/>
              <a:t>Bei Bedarf Untertitel hier eingeben</a:t>
            </a:r>
          </a:p>
        </p:txBody>
      </p:sp>
      <p:sp>
        <p:nvSpPr>
          <p:cNvPr id="16" name="Textplatzhalter 9"/>
          <p:cNvSpPr>
            <a:spLocks noGrp="1"/>
          </p:cNvSpPr>
          <p:nvPr userDrawn="1">
            <p:ph type="body" sz="quarter" idx="11"/>
          </p:nvPr>
        </p:nvSpPr>
        <p:spPr bwMode="white">
          <a:xfrm>
            <a:off x="287338" y="2642906"/>
            <a:ext cx="4284662" cy="620885"/>
          </a:xfrm>
          <a:solidFill>
            <a:schemeClr val="bg1">
              <a:alpha val="90000"/>
            </a:schemeClr>
          </a:solidFill>
        </p:spPr>
        <p:txBody>
          <a:bodyPr wrap="square" lIns="324000" tIns="216000" rIns="324000" bIns="216000" rtlCol="0" anchor="t" anchorCtr="0">
            <a:spAutoFit/>
          </a:bodyPr>
          <a:lstStyle>
            <a:lvl1pPr marL="0" indent="0">
              <a:buNone/>
              <a:defRPr lang="de-DE" sz="1200" dirty="0" smtClean="0"/>
            </a:lvl1pPr>
          </a:lstStyle>
          <a:p>
            <a:pPr marL="0" lvl="0" defTabSz="914400"/>
            <a:r>
              <a:rPr lang="de-DE" smtClean="0"/>
              <a:t>Formatvorlagen des Textmasters bearbeiten</a:t>
            </a:r>
          </a:p>
        </p:txBody>
      </p:sp>
      <p:sp>
        <p:nvSpPr>
          <p:cNvPr id="12" name="Textplatzhalter 7"/>
          <p:cNvSpPr>
            <a:spLocks noGrp="1"/>
          </p:cNvSpPr>
          <p:nvPr userDrawn="1">
            <p:ph type="body" sz="quarter" idx="12" hasCustomPrompt="1"/>
          </p:nvPr>
        </p:nvSpPr>
        <p:spPr bwMode="auto">
          <a:xfrm>
            <a:off x="457200" y="5426926"/>
            <a:ext cx="1638300" cy="243623"/>
          </a:xfrm>
        </p:spPr>
        <p:txBody>
          <a:bodyPr>
            <a:noAutofit/>
          </a:bodyPr>
          <a:lstStyle>
            <a:lvl1pPr marL="0" indent="0">
              <a:buNone/>
              <a:defRPr sz="900" cap="all" baseline="0">
                <a:solidFill>
                  <a:schemeClr val="bg1"/>
                </a:solidFill>
              </a:defRPr>
            </a:lvl1pPr>
            <a:lvl2pPr marL="266700" indent="0">
              <a:buNone/>
              <a:defRPr sz="1050"/>
            </a:lvl2pPr>
            <a:lvl3pPr marL="541338" indent="0">
              <a:buNone/>
              <a:defRPr sz="1050"/>
            </a:lvl3pPr>
            <a:lvl4pPr marL="808038" indent="0">
              <a:buNone/>
              <a:defRPr sz="1000"/>
            </a:lvl4pPr>
            <a:lvl5pPr marL="1077913" indent="0">
              <a:buNone/>
              <a:defRPr sz="1000"/>
            </a:lvl5pPr>
          </a:lstStyle>
          <a:p>
            <a:pPr lvl="0"/>
            <a:r>
              <a:rPr lang="de-AT" dirty="0"/>
              <a:t>Stand: </a:t>
            </a:r>
            <a:r>
              <a:rPr lang="de-AT" dirty="0" err="1"/>
              <a:t>xx.xx.xxxx</a:t>
            </a:r>
            <a:endParaRPr lang="de-AT" dirty="0"/>
          </a:p>
        </p:txBody>
      </p:sp>
      <p:pic>
        <p:nvPicPr>
          <p:cNvPr id="21" name="Grafik 20">
            <a:extLst>
              <a:ext uri="{FF2B5EF4-FFF2-40B4-BE49-F238E27FC236}">
                <a16:creationId xmlns:a16="http://schemas.microsoft.com/office/drawing/2014/main" id="{2D5C1542-29B8-4AE1-B0C9-CD406CE5EF8B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6579375" y="1065910"/>
            <a:ext cx="1849165" cy="975600"/>
          </a:xfrm>
          <a:prstGeom prst="rect">
            <a:avLst/>
          </a:prstGeom>
        </p:spPr>
      </p:pic>
      <p:pic>
        <p:nvPicPr>
          <p:cNvPr id="11" name="Grafik 10">
            <a:extLst>
              <a:ext uri="{FF2B5EF4-FFF2-40B4-BE49-F238E27FC236}">
                <a16:creationId xmlns:a16="http://schemas.microsoft.com/office/drawing/2014/main" id="{59234A93-CFFB-4237-9659-D02118469D89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15113" y="5141094"/>
            <a:ext cx="1835942" cy="295313"/>
          </a:xfrm>
          <a:prstGeom prst="rect">
            <a:avLst/>
          </a:prstGeom>
        </p:spPr>
      </p:pic>
    </p:spTree>
  </p:cSld>
  <p:clrMapOvr>
    <a:masterClrMapping/>
  </p:clrMapOvr>
  <p:transition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 hasCustomPrompt="1"/>
          </p:nvPr>
        </p:nvSpPr>
        <p:spPr>
          <a:xfrm>
            <a:off x="462019" y="1344613"/>
            <a:ext cx="7759644" cy="3853905"/>
          </a:xfrm>
        </p:spPr>
        <p:txBody>
          <a:bodyPr lIns="0" rIns="0">
            <a:normAutofit/>
          </a:bodyPr>
          <a:lstStyle>
            <a:lvl1pPr>
              <a:defRPr sz="1600"/>
            </a:lvl1pPr>
            <a:lvl2pPr>
              <a:defRPr sz="15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de-AT" dirty="0"/>
              <a:t>Textmasterformat durch Klicken bearbeiten</a:t>
            </a:r>
          </a:p>
          <a:p>
            <a:pPr lvl="1"/>
            <a:r>
              <a:rPr lang="de-AT" dirty="0"/>
              <a:t>Zweite Ebene</a:t>
            </a:r>
          </a:p>
          <a:p>
            <a:pPr lvl="2"/>
            <a:r>
              <a:rPr lang="de-AT" dirty="0"/>
              <a:t>Dritte Ebene</a:t>
            </a:r>
          </a:p>
          <a:p>
            <a:pPr lvl="3"/>
            <a:r>
              <a:rPr lang="de-AT" dirty="0"/>
              <a:t>Vierte Ebene</a:t>
            </a:r>
          </a:p>
          <a:p>
            <a:pPr lvl="4"/>
            <a:r>
              <a:rPr lang="de-AT" dirty="0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E4B0F6-B814-432F-A5EF-779CD4E3E58E}" type="datetime1">
              <a:rPr lang="de-AT" smtClean="0"/>
              <a:t>02.05.2022</a:t>
            </a:fld>
            <a:endParaRPr lang="de-AT" dirty="0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AT" dirty="0"/>
              <a:t>Fusszeile</a:t>
            </a:r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de-AT" dirty="0"/>
              <a:t>SEITE </a:t>
            </a:r>
            <a:fld id="{BE3DC40E-DBBE-4E2D-9EEC-FBF0DA0E9179}" type="slidenum">
              <a:rPr lang="de-AT" smtClean="0"/>
              <a:t>‹Nr.›</a:t>
            </a:fld>
            <a:endParaRPr lang="de-AT" dirty="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AT" dirty="0"/>
          </a:p>
        </p:txBody>
      </p:sp>
    </p:spTree>
  </p:cSld>
  <p:clrMapOvr>
    <a:masterClrMapping/>
  </p:clrMapOvr>
  <p:transition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folie ohne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uppieren 11"/>
          <p:cNvGrpSpPr/>
          <p:nvPr userDrawn="1"/>
        </p:nvGrpSpPr>
        <p:grpSpPr>
          <a:xfrm>
            <a:off x="287338" y="603319"/>
            <a:ext cx="8552850" cy="2037600"/>
            <a:chOff x="287338" y="603319"/>
            <a:chExt cx="8552850" cy="2037600"/>
          </a:xfrm>
        </p:grpSpPr>
        <p:sp>
          <p:nvSpPr>
            <p:cNvPr id="16" name="Rechteck 15"/>
            <p:cNvSpPr/>
            <p:nvPr userDrawn="1"/>
          </p:nvSpPr>
          <p:spPr>
            <a:xfrm>
              <a:off x="6192000" y="603319"/>
              <a:ext cx="2648188" cy="20376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accent1"/>
              </a:solidFill>
            </a:ln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AT" dirty="0"/>
            </a:p>
          </p:txBody>
        </p:sp>
        <p:sp>
          <p:nvSpPr>
            <p:cNvPr id="17" name="Rechteck 16"/>
            <p:cNvSpPr/>
            <p:nvPr userDrawn="1"/>
          </p:nvSpPr>
          <p:spPr bwMode="blackWhite">
            <a:xfrm>
              <a:off x="287338" y="603319"/>
              <a:ext cx="5904662" cy="2037600"/>
            </a:xfrm>
            <a:prstGeom prst="rect">
              <a:avLst/>
            </a:prstGeom>
            <a:solidFill>
              <a:srgbClr val="0096D3"/>
            </a:solidFill>
            <a:ln>
              <a:solidFill>
                <a:schemeClr val="accent1"/>
              </a:solidFill>
            </a:ln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AT" dirty="0"/>
            </a:p>
          </p:txBody>
        </p:sp>
      </p:grpSp>
      <p:sp>
        <p:nvSpPr>
          <p:cNvPr id="14" name="Textplatzhalter 9"/>
          <p:cNvSpPr>
            <a:spLocks noGrp="1"/>
          </p:cNvSpPr>
          <p:nvPr>
            <p:ph type="body" sz="quarter" idx="11"/>
          </p:nvPr>
        </p:nvSpPr>
        <p:spPr bwMode="white">
          <a:xfrm>
            <a:off x="287338" y="2941638"/>
            <a:ext cx="4284662" cy="620885"/>
          </a:xfrm>
          <a:solidFill>
            <a:schemeClr val="bg1">
              <a:alpha val="90000"/>
            </a:schemeClr>
          </a:solidFill>
        </p:spPr>
        <p:txBody>
          <a:bodyPr wrap="square" lIns="324000" tIns="216000" rIns="324000" bIns="216000" rtlCol="0" anchor="t" anchorCtr="0">
            <a:spAutoFit/>
          </a:bodyPr>
          <a:lstStyle>
            <a:lvl1pPr marL="0" indent="0">
              <a:buNone/>
              <a:defRPr lang="de-DE" sz="1200" dirty="0" smtClean="0"/>
            </a:lvl1pPr>
          </a:lstStyle>
          <a:p>
            <a:pPr marL="0" lvl="0" defTabSz="914400"/>
            <a:r>
              <a:rPr lang="de-DE" smtClean="0"/>
              <a:t>Formatvorlagen des Textmasters bearbeiten</a:t>
            </a:r>
          </a:p>
        </p:txBody>
      </p:sp>
      <p:sp>
        <p:nvSpPr>
          <p:cNvPr id="10" name="Textplatzhalter 7"/>
          <p:cNvSpPr>
            <a:spLocks noGrp="1"/>
          </p:cNvSpPr>
          <p:nvPr>
            <p:ph type="body" sz="quarter" idx="12" hasCustomPrompt="1"/>
          </p:nvPr>
        </p:nvSpPr>
        <p:spPr>
          <a:xfrm>
            <a:off x="457200" y="5426926"/>
            <a:ext cx="1638300" cy="243623"/>
          </a:xfrm>
        </p:spPr>
        <p:txBody>
          <a:bodyPr>
            <a:noAutofit/>
          </a:bodyPr>
          <a:lstStyle>
            <a:lvl1pPr marL="0" indent="0">
              <a:buNone/>
              <a:defRPr sz="900" cap="all" baseline="0">
                <a:solidFill>
                  <a:schemeClr val="tx1"/>
                </a:solidFill>
              </a:defRPr>
            </a:lvl1pPr>
            <a:lvl2pPr marL="266700" indent="0">
              <a:buNone/>
              <a:defRPr sz="1050"/>
            </a:lvl2pPr>
            <a:lvl3pPr marL="541338" indent="0">
              <a:buNone/>
              <a:defRPr sz="1050"/>
            </a:lvl3pPr>
            <a:lvl4pPr marL="808038" indent="0">
              <a:buNone/>
              <a:defRPr sz="1000"/>
            </a:lvl4pPr>
            <a:lvl5pPr marL="1077913" indent="0">
              <a:buNone/>
              <a:defRPr sz="1000"/>
            </a:lvl5pPr>
          </a:lstStyle>
          <a:p>
            <a:pPr lvl="0"/>
            <a:r>
              <a:rPr lang="de-AT" dirty="0"/>
              <a:t>Stand: </a:t>
            </a:r>
            <a:r>
              <a:rPr lang="de-AT" dirty="0" err="1"/>
              <a:t>xx.xx.xxxx</a:t>
            </a:r>
            <a:endParaRPr lang="de-AT" dirty="0"/>
          </a:p>
        </p:txBody>
      </p:sp>
      <p:sp>
        <p:nvSpPr>
          <p:cNvPr id="13" name="Titel 1"/>
          <p:cNvSpPr>
            <a:spLocks noGrp="1"/>
          </p:cNvSpPr>
          <p:nvPr>
            <p:ph type="ctrTitle" hasCustomPrompt="1"/>
          </p:nvPr>
        </p:nvSpPr>
        <p:spPr bwMode="black">
          <a:xfrm>
            <a:off x="605406" y="1301365"/>
            <a:ext cx="5436000" cy="1026000"/>
          </a:xfrm>
          <a:prstGeom prst="rect">
            <a:avLst/>
          </a:prstGeom>
        </p:spPr>
        <p:txBody>
          <a:bodyPr tIns="0" anchor="ctr" anchorCtr="0">
            <a:noAutofit/>
          </a:bodyPr>
          <a:lstStyle>
            <a:lvl1pPr algn="l">
              <a:lnSpc>
                <a:spcPct val="100000"/>
              </a:lnSpc>
              <a:defRPr sz="3200" b="1" i="0" baseline="0">
                <a:solidFill>
                  <a:schemeClr val="bg1"/>
                </a:solidFill>
                <a:latin typeface="Georgia" charset="0"/>
                <a:ea typeface="Georgia" charset="0"/>
                <a:cs typeface="Georgia" charset="0"/>
              </a:defRPr>
            </a:lvl1pPr>
          </a:lstStyle>
          <a:p>
            <a:r>
              <a:rPr lang="de-AT" dirty="0"/>
              <a:t>Maximal zweizeiligen </a:t>
            </a:r>
            <a:br>
              <a:rPr lang="de-AT" dirty="0"/>
            </a:br>
            <a:r>
              <a:rPr lang="de-AT" dirty="0"/>
              <a:t>Titel eingeben</a:t>
            </a:r>
          </a:p>
        </p:txBody>
      </p:sp>
      <p:sp>
        <p:nvSpPr>
          <p:cNvPr id="15" name="Untertitel 2"/>
          <p:cNvSpPr>
            <a:spLocks noGrp="1"/>
          </p:cNvSpPr>
          <p:nvPr>
            <p:ph type="subTitle" idx="1" hasCustomPrompt="1"/>
          </p:nvPr>
        </p:nvSpPr>
        <p:spPr bwMode="black">
          <a:xfrm>
            <a:off x="605406" y="993080"/>
            <a:ext cx="5436000" cy="351533"/>
          </a:xfrm>
        </p:spPr>
        <p:txBody>
          <a:bodyPr tIns="0" bIns="0">
            <a:noAutofit/>
          </a:bodyPr>
          <a:lstStyle>
            <a:lvl1pPr marL="0" indent="0" algn="l">
              <a:lnSpc>
                <a:spcPct val="100000"/>
              </a:lnSpc>
              <a:buNone/>
              <a:defRPr sz="1800" b="1" i="0">
                <a:solidFill>
                  <a:schemeClr val="tx1"/>
                </a:solidFill>
                <a:latin typeface="Verdana" charset="0"/>
                <a:ea typeface="Verdana" charset="0"/>
                <a:cs typeface="Verdana" charset="0"/>
              </a:defRPr>
            </a:lvl1pPr>
            <a:lvl2pPr marL="45715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0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4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61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76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9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0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22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AT" dirty="0"/>
              <a:t>Bei Bedarf Untertitel hier eingeben</a:t>
            </a:r>
          </a:p>
        </p:txBody>
      </p:sp>
      <p:pic>
        <p:nvPicPr>
          <p:cNvPr id="18" name="Grafik 17">
            <a:extLst>
              <a:ext uri="{FF2B5EF4-FFF2-40B4-BE49-F238E27FC236}">
                <a16:creationId xmlns:a16="http://schemas.microsoft.com/office/drawing/2014/main" id="{0B662EC1-7F7E-4F35-9E96-6A123100535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579375" y="1065910"/>
            <a:ext cx="1849165" cy="975600"/>
          </a:xfrm>
          <a:prstGeom prst="rect">
            <a:avLst/>
          </a:prstGeom>
        </p:spPr>
      </p:pic>
      <p:pic>
        <p:nvPicPr>
          <p:cNvPr id="11" name="Grafik 10">
            <a:extLst>
              <a:ext uri="{FF2B5EF4-FFF2-40B4-BE49-F238E27FC236}">
                <a16:creationId xmlns:a16="http://schemas.microsoft.com/office/drawing/2014/main" id="{7CB48493-A0F2-468C-986D-2A150B5DEFBA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17341" y="5141369"/>
            <a:ext cx="1831485" cy="2947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679611"/>
      </p:ext>
    </p:extLst>
  </p:cSld>
  <p:clrMapOvr>
    <a:masterClrMapping/>
  </p:clrMapOvr>
  <p:transition>
    <p:fade/>
  </p:transition>
  <p:extLst mod="1">
    <p:ext uri="{DCECCB84-F9BA-43D5-87BE-67443E8EF086}">
      <p15:sldGuideLst xmlns:p15="http://schemas.microsoft.com/office/powerpoint/2012/main">
        <p15:guide id="1" pos="4137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folie ohne Bild kur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uppieren 12"/>
          <p:cNvGrpSpPr/>
          <p:nvPr userDrawn="1"/>
        </p:nvGrpSpPr>
        <p:grpSpPr>
          <a:xfrm>
            <a:off x="287338" y="603319"/>
            <a:ext cx="8552850" cy="1731679"/>
            <a:chOff x="287338" y="603319"/>
            <a:chExt cx="8552850" cy="2037600"/>
          </a:xfrm>
        </p:grpSpPr>
        <p:sp>
          <p:nvSpPr>
            <p:cNvPr id="15" name="Rechteck 14"/>
            <p:cNvSpPr/>
            <p:nvPr userDrawn="1"/>
          </p:nvSpPr>
          <p:spPr>
            <a:xfrm>
              <a:off x="6192000" y="603319"/>
              <a:ext cx="2648188" cy="20376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accent1"/>
              </a:solidFill>
            </a:ln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AT" dirty="0"/>
            </a:p>
          </p:txBody>
        </p:sp>
        <p:sp>
          <p:nvSpPr>
            <p:cNvPr id="17" name="Rechteck 16"/>
            <p:cNvSpPr/>
            <p:nvPr userDrawn="1"/>
          </p:nvSpPr>
          <p:spPr bwMode="blackWhite">
            <a:xfrm>
              <a:off x="287338" y="603319"/>
              <a:ext cx="5904662" cy="2037600"/>
            </a:xfrm>
            <a:prstGeom prst="rect">
              <a:avLst/>
            </a:prstGeom>
            <a:solidFill>
              <a:srgbClr val="0096D3"/>
            </a:solidFill>
            <a:ln>
              <a:solidFill>
                <a:schemeClr val="accent1"/>
              </a:solidFill>
            </a:ln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AT" dirty="0"/>
            </a:p>
          </p:txBody>
        </p:sp>
      </p:grpSp>
      <p:sp>
        <p:nvSpPr>
          <p:cNvPr id="2" name="Titel 1"/>
          <p:cNvSpPr>
            <a:spLocks noGrp="1"/>
          </p:cNvSpPr>
          <p:nvPr>
            <p:ph type="ctrTitle" hasCustomPrompt="1"/>
          </p:nvPr>
        </p:nvSpPr>
        <p:spPr bwMode="black">
          <a:xfrm>
            <a:off x="605407" y="1296154"/>
            <a:ext cx="5436000" cy="516714"/>
          </a:xfrm>
          <a:prstGeom prst="rect">
            <a:avLst/>
          </a:prstGeom>
        </p:spPr>
        <p:txBody>
          <a:bodyPr tIns="0" anchor="b" anchorCtr="0">
            <a:noAutofit/>
          </a:bodyPr>
          <a:lstStyle>
            <a:lvl1pPr algn="l">
              <a:lnSpc>
                <a:spcPct val="100000"/>
              </a:lnSpc>
              <a:defRPr sz="3200" b="1" i="0" baseline="0">
                <a:solidFill>
                  <a:schemeClr val="bg1"/>
                </a:solidFill>
                <a:latin typeface="Georgia" charset="0"/>
                <a:ea typeface="Georgia" charset="0"/>
                <a:cs typeface="Georgia" charset="0"/>
              </a:defRPr>
            </a:lvl1pPr>
          </a:lstStyle>
          <a:p>
            <a:r>
              <a:rPr lang="de-AT" dirty="0"/>
              <a:t>Einzeiligen Titel eingeben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 hasCustomPrompt="1"/>
          </p:nvPr>
        </p:nvSpPr>
        <p:spPr bwMode="black">
          <a:xfrm>
            <a:off x="605407" y="993080"/>
            <a:ext cx="5436000" cy="304511"/>
          </a:xfrm>
        </p:spPr>
        <p:txBody>
          <a:bodyPr tIns="0" bIns="0">
            <a:noAutofit/>
          </a:bodyPr>
          <a:lstStyle>
            <a:lvl1pPr marL="0" indent="0" algn="l">
              <a:lnSpc>
                <a:spcPct val="100000"/>
              </a:lnSpc>
              <a:buNone/>
              <a:defRPr sz="1800" b="1" i="0">
                <a:solidFill>
                  <a:schemeClr val="tx1"/>
                </a:solidFill>
                <a:latin typeface="Verdana" charset="0"/>
                <a:ea typeface="Verdana" charset="0"/>
                <a:cs typeface="Verdana" charset="0"/>
              </a:defRPr>
            </a:lvl1pPr>
            <a:lvl2pPr marL="45715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0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4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61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76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9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0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22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AT" dirty="0"/>
              <a:t>Bei Bedarf Untertitel hier eingeben</a:t>
            </a:r>
          </a:p>
        </p:txBody>
      </p:sp>
      <p:sp>
        <p:nvSpPr>
          <p:cNvPr id="14" name="Textplatzhalter 9"/>
          <p:cNvSpPr>
            <a:spLocks noGrp="1"/>
          </p:cNvSpPr>
          <p:nvPr>
            <p:ph type="body" sz="quarter" idx="11"/>
          </p:nvPr>
        </p:nvSpPr>
        <p:spPr bwMode="white">
          <a:xfrm>
            <a:off x="287338" y="2642907"/>
            <a:ext cx="4284662" cy="620885"/>
          </a:xfrm>
          <a:solidFill>
            <a:schemeClr val="bg1">
              <a:alpha val="90000"/>
            </a:schemeClr>
          </a:solidFill>
        </p:spPr>
        <p:txBody>
          <a:bodyPr wrap="square" lIns="324000" tIns="216000" rIns="324000" bIns="216000" rtlCol="0" anchor="t" anchorCtr="0">
            <a:spAutoFit/>
          </a:bodyPr>
          <a:lstStyle>
            <a:lvl1pPr marL="0" indent="0">
              <a:buNone/>
              <a:defRPr lang="de-DE" sz="1200" dirty="0" smtClean="0"/>
            </a:lvl1pPr>
          </a:lstStyle>
          <a:p>
            <a:pPr marL="0" lvl="0" defTabSz="914400"/>
            <a:r>
              <a:rPr lang="de-DE" smtClean="0"/>
              <a:t>Formatvorlagen des Textmasters bearbeiten</a:t>
            </a:r>
          </a:p>
        </p:txBody>
      </p:sp>
      <p:sp>
        <p:nvSpPr>
          <p:cNvPr id="12" name="Textplatzhalter 7"/>
          <p:cNvSpPr>
            <a:spLocks noGrp="1"/>
          </p:cNvSpPr>
          <p:nvPr>
            <p:ph type="body" sz="quarter" idx="12" hasCustomPrompt="1"/>
          </p:nvPr>
        </p:nvSpPr>
        <p:spPr>
          <a:xfrm>
            <a:off x="457200" y="5426926"/>
            <a:ext cx="1638300" cy="243623"/>
          </a:xfrm>
        </p:spPr>
        <p:txBody>
          <a:bodyPr>
            <a:noAutofit/>
          </a:bodyPr>
          <a:lstStyle>
            <a:lvl1pPr marL="0" indent="0">
              <a:buNone/>
              <a:defRPr sz="900" cap="all" baseline="0">
                <a:solidFill>
                  <a:schemeClr val="tx1"/>
                </a:solidFill>
              </a:defRPr>
            </a:lvl1pPr>
            <a:lvl2pPr marL="266700" indent="0">
              <a:buNone/>
              <a:defRPr sz="1050"/>
            </a:lvl2pPr>
            <a:lvl3pPr marL="541338" indent="0">
              <a:buNone/>
              <a:defRPr sz="1050"/>
            </a:lvl3pPr>
            <a:lvl4pPr marL="808038" indent="0">
              <a:buNone/>
              <a:defRPr sz="1000"/>
            </a:lvl4pPr>
            <a:lvl5pPr marL="1077913" indent="0">
              <a:buNone/>
              <a:defRPr sz="1000"/>
            </a:lvl5pPr>
          </a:lstStyle>
          <a:p>
            <a:pPr lvl="0"/>
            <a:r>
              <a:rPr lang="de-AT" dirty="0"/>
              <a:t>Stand: </a:t>
            </a:r>
            <a:r>
              <a:rPr lang="de-AT" dirty="0" err="1"/>
              <a:t>xx.xx.xxxx</a:t>
            </a:r>
            <a:endParaRPr lang="de-AT" dirty="0"/>
          </a:p>
        </p:txBody>
      </p:sp>
      <p:pic>
        <p:nvPicPr>
          <p:cNvPr id="16" name="Grafik 15">
            <a:extLst>
              <a:ext uri="{FF2B5EF4-FFF2-40B4-BE49-F238E27FC236}">
                <a16:creationId xmlns:a16="http://schemas.microsoft.com/office/drawing/2014/main" id="{68921D79-517C-4187-882B-8B1EFDBF5E9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579375" y="1065910"/>
            <a:ext cx="1849165" cy="975600"/>
          </a:xfrm>
          <a:prstGeom prst="rect">
            <a:avLst/>
          </a:prstGeom>
        </p:spPr>
      </p:pic>
      <p:pic>
        <p:nvPicPr>
          <p:cNvPr id="11" name="Grafik 10">
            <a:extLst>
              <a:ext uri="{FF2B5EF4-FFF2-40B4-BE49-F238E27FC236}">
                <a16:creationId xmlns:a16="http://schemas.microsoft.com/office/drawing/2014/main" id="{003EC835-F8EC-46FF-A7D8-2C72534AF74D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17341" y="5141369"/>
            <a:ext cx="1831485" cy="2947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9268004"/>
      </p:ext>
    </p:extLst>
  </p:cSld>
  <p:clrMapOvr>
    <a:masterClrMapping/>
  </p:clrMapOvr>
  <p:transition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folie Bild 2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uppieren 18"/>
          <p:cNvGrpSpPr/>
          <p:nvPr userDrawn="1"/>
        </p:nvGrpSpPr>
        <p:grpSpPr>
          <a:xfrm>
            <a:off x="287338" y="603319"/>
            <a:ext cx="8552850" cy="2037600"/>
            <a:chOff x="287338" y="603319"/>
            <a:chExt cx="8552850" cy="2037600"/>
          </a:xfrm>
        </p:grpSpPr>
        <p:sp>
          <p:nvSpPr>
            <p:cNvPr id="21" name="Rechteck 20"/>
            <p:cNvSpPr/>
            <p:nvPr userDrawn="1"/>
          </p:nvSpPr>
          <p:spPr>
            <a:xfrm>
              <a:off x="6192000" y="603319"/>
              <a:ext cx="2648188" cy="20376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AT" dirty="0"/>
            </a:p>
          </p:txBody>
        </p:sp>
        <p:sp>
          <p:nvSpPr>
            <p:cNvPr id="22" name="Rechteck 21"/>
            <p:cNvSpPr/>
            <p:nvPr userDrawn="1"/>
          </p:nvSpPr>
          <p:spPr bwMode="blackWhite">
            <a:xfrm>
              <a:off x="287338" y="603319"/>
              <a:ext cx="5904662" cy="2037600"/>
            </a:xfrm>
            <a:prstGeom prst="rect">
              <a:avLst/>
            </a:prstGeom>
            <a:solidFill>
              <a:srgbClr val="0096D3">
                <a:alpha val="89804"/>
              </a:srgbClr>
            </a:solidFill>
            <a:ln>
              <a:noFill/>
            </a:ln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AT" dirty="0"/>
            </a:p>
          </p:txBody>
        </p:sp>
      </p:grpSp>
      <p:sp>
        <p:nvSpPr>
          <p:cNvPr id="10" name="Textplatzhalter 9"/>
          <p:cNvSpPr>
            <a:spLocks noGrp="1"/>
          </p:cNvSpPr>
          <p:nvPr>
            <p:ph type="body" sz="quarter" idx="11"/>
          </p:nvPr>
        </p:nvSpPr>
        <p:spPr bwMode="white">
          <a:xfrm>
            <a:off x="287338" y="2941638"/>
            <a:ext cx="4284662" cy="620885"/>
          </a:xfrm>
          <a:solidFill>
            <a:schemeClr val="bg1">
              <a:alpha val="90000"/>
            </a:schemeClr>
          </a:solidFill>
        </p:spPr>
        <p:txBody>
          <a:bodyPr wrap="square" lIns="324000" tIns="216000" rIns="324000" bIns="216000" rtlCol="0" anchor="t" anchorCtr="0">
            <a:spAutoFit/>
          </a:bodyPr>
          <a:lstStyle>
            <a:lvl1pPr marL="0" indent="0">
              <a:buNone/>
              <a:defRPr lang="de-DE" sz="1200" dirty="0" smtClean="0"/>
            </a:lvl1pPr>
          </a:lstStyle>
          <a:p>
            <a:pPr marL="0" lvl="0" defTabSz="914400"/>
            <a:r>
              <a:rPr lang="de-DE" smtClean="0"/>
              <a:t>Formatvorlagen des Textmasters bearbeiten</a:t>
            </a:r>
          </a:p>
        </p:txBody>
      </p:sp>
      <p:sp>
        <p:nvSpPr>
          <p:cNvPr id="14" name="Textplatzhalter 7"/>
          <p:cNvSpPr>
            <a:spLocks noGrp="1"/>
          </p:cNvSpPr>
          <p:nvPr>
            <p:ph type="body" sz="quarter" idx="12" hasCustomPrompt="1"/>
          </p:nvPr>
        </p:nvSpPr>
        <p:spPr>
          <a:xfrm>
            <a:off x="457200" y="5426926"/>
            <a:ext cx="1638300" cy="243623"/>
          </a:xfrm>
        </p:spPr>
        <p:txBody>
          <a:bodyPr>
            <a:noAutofit/>
          </a:bodyPr>
          <a:lstStyle>
            <a:lvl1pPr marL="0" indent="0">
              <a:buNone/>
              <a:defRPr sz="900" cap="all" baseline="0">
                <a:solidFill>
                  <a:schemeClr val="tx1"/>
                </a:solidFill>
              </a:defRPr>
            </a:lvl1pPr>
            <a:lvl2pPr marL="266700" indent="0">
              <a:buNone/>
              <a:defRPr sz="1050"/>
            </a:lvl2pPr>
            <a:lvl3pPr marL="541338" indent="0">
              <a:buNone/>
              <a:defRPr sz="1050"/>
            </a:lvl3pPr>
            <a:lvl4pPr marL="808038" indent="0">
              <a:buNone/>
              <a:defRPr sz="1000"/>
            </a:lvl4pPr>
            <a:lvl5pPr marL="1077913" indent="0">
              <a:buNone/>
              <a:defRPr sz="1000"/>
            </a:lvl5pPr>
          </a:lstStyle>
          <a:p>
            <a:pPr lvl="0"/>
            <a:r>
              <a:rPr lang="de-AT" dirty="0"/>
              <a:t>Stand: </a:t>
            </a:r>
            <a:r>
              <a:rPr lang="de-AT" dirty="0" err="1"/>
              <a:t>xx.xx.xxxx</a:t>
            </a:r>
            <a:endParaRPr lang="de-AT" dirty="0"/>
          </a:p>
        </p:txBody>
      </p:sp>
      <p:sp>
        <p:nvSpPr>
          <p:cNvPr id="16" name="Titel 1"/>
          <p:cNvSpPr>
            <a:spLocks noGrp="1"/>
          </p:cNvSpPr>
          <p:nvPr>
            <p:ph type="ctrTitle" hasCustomPrompt="1"/>
          </p:nvPr>
        </p:nvSpPr>
        <p:spPr bwMode="black">
          <a:xfrm>
            <a:off x="605406" y="1301365"/>
            <a:ext cx="5436000" cy="1026000"/>
          </a:xfrm>
          <a:prstGeom prst="rect">
            <a:avLst/>
          </a:prstGeom>
        </p:spPr>
        <p:txBody>
          <a:bodyPr tIns="0" anchor="ctr" anchorCtr="0">
            <a:noAutofit/>
          </a:bodyPr>
          <a:lstStyle>
            <a:lvl1pPr algn="l">
              <a:lnSpc>
                <a:spcPct val="100000"/>
              </a:lnSpc>
              <a:defRPr sz="3200" b="1" i="0" baseline="0">
                <a:solidFill>
                  <a:schemeClr val="bg1"/>
                </a:solidFill>
                <a:latin typeface="Georgia" charset="0"/>
                <a:ea typeface="Georgia" charset="0"/>
                <a:cs typeface="Georgia" charset="0"/>
              </a:defRPr>
            </a:lvl1pPr>
          </a:lstStyle>
          <a:p>
            <a:r>
              <a:rPr lang="de-AT" dirty="0"/>
              <a:t>Maximal zweizeiligen </a:t>
            </a:r>
            <a:br>
              <a:rPr lang="de-AT" dirty="0"/>
            </a:br>
            <a:r>
              <a:rPr lang="de-AT" dirty="0"/>
              <a:t>Titel eingeben</a:t>
            </a:r>
          </a:p>
        </p:txBody>
      </p:sp>
      <p:sp>
        <p:nvSpPr>
          <p:cNvPr id="17" name="Untertitel 2"/>
          <p:cNvSpPr>
            <a:spLocks noGrp="1"/>
          </p:cNvSpPr>
          <p:nvPr>
            <p:ph type="subTitle" idx="1" hasCustomPrompt="1"/>
          </p:nvPr>
        </p:nvSpPr>
        <p:spPr bwMode="black">
          <a:xfrm>
            <a:off x="605406" y="993080"/>
            <a:ext cx="5436000" cy="351533"/>
          </a:xfrm>
        </p:spPr>
        <p:txBody>
          <a:bodyPr tIns="0" bIns="0">
            <a:noAutofit/>
          </a:bodyPr>
          <a:lstStyle>
            <a:lvl1pPr marL="0" indent="0" algn="l">
              <a:lnSpc>
                <a:spcPct val="100000"/>
              </a:lnSpc>
              <a:buNone/>
              <a:defRPr sz="1800" b="1" i="0">
                <a:solidFill>
                  <a:schemeClr val="tx1"/>
                </a:solidFill>
                <a:latin typeface="Verdana" charset="0"/>
                <a:ea typeface="Verdana" charset="0"/>
                <a:cs typeface="Verdana" charset="0"/>
              </a:defRPr>
            </a:lvl1pPr>
            <a:lvl2pPr marL="45715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0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4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61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76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9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0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22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AT" dirty="0"/>
              <a:t>Bei Bedarf Untertitel hier eingeben</a:t>
            </a:r>
          </a:p>
        </p:txBody>
      </p:sp>
      <p:pic>
        <p:nvPicPr>
          <p:cNvPr id="12" name="Grafik 11">
            <a:extLst>
              <a:ext uri="{FF2B5EF4-FFF2-40B4-BE49-F238E27FC236}">
                <a16:creationId xmlns:a16="http://schemas.microsoft.com/office/drawing/2014/main" id="{FF116690-1CA5-4CDF-B922-0BB3C7E0606A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6579375" y="1065910"/>
            <a:ext cx="1849165" cy="975600"/>
          </a:xfrm>
          <a:prstGeom prst="rect">
            <a:avLst/>
          </a:prstGeom>
        </p:spPr>
      </p:pic>
      <p:pic>
        <p:nvPicPr>
          <p:cNvPr id="11" name="Grafik 10">
            <a:extLst>
              <a:ext uri="{FF2B5EF4-FFF2-40B4-BE49-F238E27FC236}">
                <a16:creationId xmlns:a16="http://schemas.microsoft.com/office/drawing/2014/main" id="{E92C9326-2A46-4857-9E76-0DB2F283D628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15113" y="5141093"/>
            <a:ext cx="1835942" cy="295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2078111"/>
      </p:ext>
    </p:extLst>
  </p:cSld>
  <p:clrMapOvr>
    <a:masterClrMapping/>
  </p:clrMapOvr>
  <p:transition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folie Bild 2 kurz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uppieren 12"/>
          <p:cNvGrpSpPr/>
          <p:nvPr userDrawn="1"/>
        </p:nvGrpSpPr>
        <p:grpSpPr>
          <a:xfrm>
            <a:off x="287338" y="603319"/>
            <a:ext cx="8552850" cy="1731679"/>
            <a:chOff x="287338" y="603319"/>
            <a:chExt cx="8552850" cy="2037600"/>
          </a:xfrm>
        </p:grpSpPr>
        <p:sp>
          <p:nvSpPr>
            <p:cNvPr id="15" name="Rechteck 14"/>
            <p:cNvSpPr/>
            <p:nvPr userDrawn="1"/>
          </p:nvSpPr>
          <p:spPr>
            <a:xfrm>
              <a:off x="6192000" y="603319"/>
              <a:ext cx="2648188" cy="20376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AT" dirty="0"/>
            </a:p>
          </p:txBody>
        </p:sp>
        <p:sp>
          <p:nvSpPr>
            <p:cNvPr id="17" name="Rechteck 16"/>
            <p:cNvSpPr/>
            <p:nvPr userDrawn="1"/>
          </p:nvSpPr>
          <p:spPr bwMode="blackWhite">
            <a:xfrm>
              <a:off x="287338" y="603319"/>
              <a:ext cx="5904662" cy="2037600"/>
            </a:xfrm>
            <a:prstGeom prst="rect">
              <a:avLst/>
            </a:prstGeom>
            <a:solidFill>
              <a:srgbClr val="0096D3">
                <a:alpha val="89804"/>
              </a:srgbClr>
            </a:solidFill>
            <a:ln>
              <a:noFill/>
            </a:ln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AT" dirty="0"/>
            </a:p>
          </p:txBody>
        </p:sp>
      </p:grpSp>
      <p:sp>
        <p:nvSpPr>
          <p:cNvPr id="2" name="Titel 1"/>
          <p:cNvSpPr>
            <a:spLocks noGrp="1"/>
          </p:cNvSpPr>
          <p:nvPr>
            <p:ph type="ctrTitle" hasCustomPrompt="1"/>
          </p:nvPr>
        </p:nvSpPr>
        <p:spPr bwMode="black">
          <a:xfrm>
            <a:off x="605407" y="1296154"/>
            <a:ext cx="5436000" cy="516714"/>
          </a:xfrm>
          <a:prstGeom prst="rect">
            <a:avLst/>
          </a:prstGeom>
        </p:spPr>
        <p:txBody>
          <a:bodyPr tIns="0" anchor="b" anchorCtr="0">
            <a:noAutofit/>
          </a:bodyPr>
          <a:lstStyle>
            <a:lvl1pPr algn="l">
              <a:lnSpc>
                <a:spcPct val="100000"/>
              </a:lnSpc>
              <a:defRPr sz="3200" b="1" i="0" baseline="0">
                <a:solidFill>
                  <a:schemeClr val="bg1"/>
                </a:solidFill>
                <a:latin typeface="Georgia" charset="0"/>
                <a:ea typeface="Georgia" charset="0"/>
                <a:cs typeface="Georgia" charset="0"/>
              </a:defRPr>
            </a:lvl1pPr>
          </a:lstStyle>
          <a:p>
            <a:r>
              <a:rPr lang="de-AT" dirty="0"/>
              <a:t>Einzeiligen Titel eingeben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 hasCustomPrompt="1"/>
          </p:nvPr>
        </p:nvSpPr>
        <p:spPr bwMode="black">
          <a:xfrm>
            <a:off x="605407" y="993080"/>
            <a:ext cx="5436000" cy="304511"/>
          </a:xfrm>
        </p:spPr>
        <p:txBody>
          <a:bodyPr tIns="0" bIns="0">
            <a:noAutofit/>
          </a:bodyPr>
          <a:lstStyle>
            <a:lvl1pPr marL="0" indent="0" algn="l">
              <a:lnSpc>
                <a:spcPct val="100000"/>
              </a:lnSpc>
              <a:buNone/>
              <a:defRPr sz="1800" b="1" i="0">
                <a:solidFill>
                  <a:schemeClr val="tx1"/>
                </a:solidFill>
                <a:latin typeface="Verdana" charset="0"/>
                <a:ea typeface="Verdana" charset="0"/>
                <a:cs typeface="Verdana" charset="0"/>
              </a:defRPr>
            </a:lvl1pPr>
            <a:lvl2pPr marL="45715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0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4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61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76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9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0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22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AT" dirty="0"/>
              <a:t>Bei Bedarf Untertitel hier eingeben</a:t>
            </a:r>
          </a:p>
        </p:txBody>
      </p:sp>
      <p:sp>
        <p:nvSpPr>
          <p:cNvPr id="16" name="Textplatzhalter 9"/>
          <p:cNvSpPr>
            <a:spLocks noGrp="1"/>
          </p:cNvSpPr>
          <p:nvPr>
            <p:ph type="body" sz="quarter" idx="11"/>
          </p:nvPr>
        </p:nvSpPr>
        <p:spPr bwMode="white">
          <a:xfrm>
            <a:off x="287338" y="2642907"/>
            <a:ext cx="4284662" cy="620885"/>
          </a:xfrm>
          <a:solidFill>
            <a:schemeClr val="bg1">
              <a:alpha val="90000"/>
            </a:schemeClr>
          </a:solidFill>
        </p:spPr>
        <p:txBody>
          <a:bodyPr wrap="square" lIns="324000" tIns="216000" rIns="324000" bIns="216000" rtlCol="0" anchor="t" anchorCtr="0">
            <a:spAutoFit/>
          </a:bodyPr>
          <a:lstStyle>
            <a:lvl1pPr marL="0" indent="0">
              <a:buNone/>
              <a:defRPr lang="de-DE" sz="1200" dirty="0" smtClean="0"/>
            </a:lvl1pPr>
          </a:lstStyle>
          <a:p>
            <a:pPr marL="0" lvl="0" defTabSz="914400"/>
            <a:r>
              <a:rPr lang="de-DE" smtClean="0"/>
              <a:t>Formatvorlagen des Textmasters bearbeiten</a:t>
            </a:r>
          </a:p>
        </p:txBody>
      </p:sp>
      <p:sp>
        <p:nvSpPr>
          <p:cNvPr id="12" name="Textplatzhalter 7"/>
          <p:cNvSpPr>
            <a:spLocks noGrp="1"/>
          </p:cNvSpPr>
          <p:nvPr>
            <p:ph type="body" sz="quarter" idx="12" hasCustomPrompt="1"/>
          </p:nvPr>
        </p:nvSpPr>
        <p:spPr>
          <a:xfrm>
            <a:off x="457200" y="5426926"/>
            <a:ext cx="1638300" cy="243623"/>
          </a:xfrm>
        </p:spPr>
        <p:txBody>
          <a:bodyPr>
            <a:noAutofit/>
          </a:bodyPr>
          <a:lstStyle>
            <a:lvl1pPr marL="0" indent="0">
              <a:buNone/>
              <a:defRPr sz="900" cap="all" baseline="0">
                <a:solidFill>
                  <a:schemeClr val="tx1"/>
                </a:solidFill>
              </a:defRPr>
            </a:lvl1pPr>
            <a:lvl2pPr marL="266700" indent="0">
              <a:buNone/>
              <a:defRPr sz="1050"/>
            </a:lvl2pPr>
            <a:lvl3pPr marL="541338" indent="0">
              <a:buNone/>
              <a:defRPr sz="1050"/>
            </a:lvl3pPr>
            <a:lvl4pPr marL="808038" indent="0">
              <a:buNone/>
              <a:defRPr sz="1000"/>
            </a:lvl4pPr>
            <a:lvl5pPr marL="1077913" indent="0">
              <a:buNone/>
              <a:defRPr sz="1000"/>
            </a:lvl5pPr>
          </a:lstStyle>
          <a:p>
            <a:pPr lvl="0"/>
            <a:r>
              <a:rPr lang="de-AT" dirty="0"/>
              <a:t>Stand: </a:t>
            </a:r>
            <a:r>
              <a:rPr lang="de-AT" dirty="0" err="1"/>
              <a:t>xx.xx.xxxx</a:t>
            </a:r>
            <a:endParaRPr lang="de-AT" dirty="0"/>
          </a:p>
        </p:txBody>
      </p:sp>
      <p:pic>
        <p:nvPicPr>
          <p:cNvPr id="11" name="Grafik 10">
            <a:extLst>
              <a:ext uri="{FF2B5EF4-FFF2-40B4-BE49-F238E27FC236}">
                <a16:creationId xmlns:a16="http://schemas.microsoft.com/office/drawing/2014/main" id="{0A475DBF-FF8A-499C-9A9D-A1690ED33618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6579375" y="1065910"/>
            <a:ext cx="1849165" cy="975600"/>
          </a:xfrm>
          <a:prstGeom prst="rect">
            <a:avLst/>
          </a:prstGeom>
        </p:spPr>
      </p:pic>
      <p:pic>
        <p:nvPicPr>
          <p:cNvPr id="18" name="Grafik 17">
            <a:extLst>
              <a:ext uri="{FF2B5EF4-FFF2-40B4-BE49-F238E27FC236}">
                <a16:creationId xmlns:a16="http://schemas.microsoft.com/office/drawing/2014/main" id="{D71C56E8-CA3B-4481-B593-3FAEA5B89384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15113" y="5141093"/>
            <a:ext cx="1835942" cy="295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1666851"/>
      </p:ext>
    </p:extLst>
  </p:cSld>
  <p:clrMapOvr>
    <a:masterClrMapping/>
  </p:clrMapOvr>
  <p:transition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folie Bild 3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uppieren 15"/>
          <p:cNvGrpSpPr/>
          <p:nvPr userDrawn="1"/>
        </p:nvGrpSpPr>
        <p:grpSpPr>
          <a:xfrm>
            <a:off x="287338" y="603319"/>
            <a:ext cx="8552850" cy="2037600"/>
            <a:chOff x="287338" y="603319"/>
            <a:chExt cx="8552850" cy="2037600"/>
          </a:xfrm>
        </p:grpSpPr>
        <p:sp>
          <p:nvSpPr>
            <p:cNvPr id="17" name="Rechteck 16"/>
            <p:cNvSpPr/>
            <p:nvPr userDrawn="1"/>
          </p:nvSpPr>
          <p:spPr>
            <a:xfrm>
              <a:off x="6192000" y="603319"/>
              <a:ext cx="2648188" cy="20376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AT" dirty="0"/>
            </a:p>
          </p:txBody>
        </p:sp>
        <p:sp>
          <p:nvSpPr>
            <p:cNvPr id="18" name="Rechteck 17"/>
            <p:cNvSpPr/>
            <p:nvPr userDrawn="1"/>
          </p:nvSpPr>
          <p:spPr bwMode="blackWhite">
            <a:xfrm>
              <a:off x="287338" y="603319"/>
              <a:ext cx="5904662" cy="2037600"/>
            </a:xfrm>
            <a:prstGeom prst="rect">
              <a:avLst/>
            </a:prstGeom>
            <a:solidFill>
              <a:srgbClr val="0096D3">
                <a:alpha val="89804"/>
              </a:srgbClr>
            </a:solidFill>
            <a:ln>
              <a:noFill/>
            </a:ln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AT" dirty="0"/>
            </a:p>
          </p:txBody>
        </p:sp>
      </p:grpSp>
      <p:sp>
        <p:nvSpPr>
          <p:cNvPr id="10" name="Textplatzhalter 9"/>
          <p:cNvSpPr>
            <a:spLocks noGrp="1"/>
          </p:cNvSpPr>
          <p:nvPr>
            <p:ph type="body" sz="quarter" idx="11"/>
          </p:nvPr>
        </p:nvSpPr>
        <p:spPr bwMode="white">
          <a:xfrm>
            <a:off x="287338" y="2941638"/>
            <a:ext cx="4284662" cy="620885"/>
          </a:xfrm>
          <a:solidFill>
            <a:schemeClr val="bg1">
              <a:alpha val="90000"/>
            </a:schemeClr>
          </a:solidFill>
        </p:spPr>
        <p:txBody>
          <a:bodyPr wrap="square" lIns="324000" tIns="216000" rIns="324000" bIns="216000" rtlCol="0" anchor="t" anchorCtr="0">
            <a:spAutoFit/>
          </a:bodyPr>
          <a:lstStyle>
            <a:lvl1pPr marL="0" indent="0">
              <a:buNone/>
              <a:defRPr lang="de-DE" sz="1200" dirty="0" smtClean="0"/>
            </a:lvl1pPr>
          </a:lstStyle>
          <a:p>
            <a:pPr marL="0" lvl="0" defTabSz="914400"/>
            <a:r>
              <a:rPr lang="de-DE" smtClean="0"/>
              <a:t>Formatvorlagen des Textmasters bearbeiten</a:t>
            </a:r>
          </a:p>
        </p:txBody>
      </p:sp>
      <p:sp>
        <p:nvSpPr>
          <p:cNvPr id="14" name="Textplatzhalter 7"/>
          <p:cNvSpPr>
            <a:spLocks noGrp="1"/>
          </p:cNvSpPr>
          <p:nvPr>
            <p:ph type="body" sz="quarter" idx="12" hasCustomPrompt="1"/>
          </p:nvPr>
        </p:nvSpPr>
        <p:spPr>
          <a:xfrm>
            <a:off x="457200" y="5426926"/>
            <a:ext cx="1638300" cy="243623"/>
          </a:xfrm>
        </p:spPr>
        <p:txBody>
          <a:bodyPr>
            <a:noAutofit/>
          </a:bodyPr>
          <a:lstStyle>
            <a:lvl1pPr marL="0" indent="0">
              <a:buNone/>
              <a:defRPr sz="900" cap="all" baseline="0">
                <a:solidFill>
                  <a:schemeClr val="bg1"/>
                </a:solidFill>
              </a:defRPr>
            </a:lvl1pPr>
            <a:lvl2pPr marL="266700" indent="0">
              <a:buNone/>
              <a:defRPr sz="1050"/>
            </a:lvl2pPr>
            <a:lvl3pPr marL="541338" indent="0">
              <a:buNone/>
              <a:defRPr sz="1050"/>
            </a:lvl3pPr>
            <a:lvl4pPr marL="808038" indent="0">
              <a:buNone/>
              <a:defRPr sz="1000"/>
            </a:lvl4pPr>
            <a:lvl5pPr marL="1077913" indent="0">
              <a:buNone/>
              <a:defRPr sz="1000"/>
            </a:lvl5pPr>
          </a:lstStyle>
          <a:p>
            <a:pPr lvl="0"/>
            <a:r>
              <a:rPr lang="de-AT" dirty="0"/>
              <a:t>Stand: </a:t>
            </a:r>
            <a:r>
              <a:rPr lang="de-AT" dirty="0" err="1"/>
              <a:t>xx.xx.xxxx</a:t>
            </a:r>
            <a:endParaRPr lang="de-AT" dirty="0"/>
          </a:p>
        </p:txBody>
      </p:sp>
      <p:sp>
        <p:nvSpPr>
          <p:cNvPr id="12" name="Titel 1"/>
          <p:cNvSpPr>
            <a:spLocks noGrp="1"/>
          </p:cNvSpPr>
          <p:nvPr>
            <p:ph type="ctrTitle" hasCustomPrompt="1"/>
          </p:nvPr>
        </p:nvSpPr>
        <p:spPr bwMode="black">
          <a:xfrm>
            <a:off x="605406" y="1301365"/>
            <a:ext cx="5436000" cy="1026000"/>
          </a:xfrm>
          <a:prstGeom prst="rect">
            <a:avLst/>
          </a:prstGeom>
        </p:spPr>
        <p:txBody>
          <a:bodyPr tIns="0" anchor="ctr" anchorCtr="0">
            <a:noAutofit/>
          </a:bodyPr>
          <a:lstStyle>
            <a:lvl1pPr algn="l">
              <a:lnSpc>
                <a:spcPct val="100000"/>
              </a:lnSpc>
              <a:defRPr sz="3200" b="1" i="0" baseline="0">
                <a:solidFill>
                  <a:schemeClr val="bg1"/>
                </a:solidFill>
                <a:latin typeface="Georgia" charset="0"/>
                <a:ea typeface="Georgia" charset="0"/>
                <a:cs typeface="Georgia" charset="0"/>
              </a:defRPr>
            </a:lvl1pPr>
          </a:lstStyle>
          <a:p>
            <a:r>
              <a:rPr lang="de-AT" dirty="0"/>
              <a:t>Maximal zweizeiligen </a:t>
            </a:r>
            <a:br>
              <a:rPr lang="de-AT" dirty="0"/>
            </a:br>
            <a:r>
              <a:rPr lang="de-AT" dirty="0"/>
              <a:t>Titel eingeben</a:t>
            </a:r>
          </a:p>
        </p:txBody>
      </p:sp>
      <p:sp>
        <p:nvSpPr>
          <p:cNvPr id="13" name="Untertitel 2"/>
          <p:cNvSpPr>
            <a:spLocks noGrp="1"/>
          </p:cNvSpPr>
          <p:nvPr>
            <p:ph type="subTitle" idx="1" hasCustomPrompt="1"/>
          </p:nvPr>
        </p:nvSpPr>
        <p:spPr bwMode="black">
          <a:xfrm>
            <a:off x="605406" y="993080"/>
            <a:ext cx="5436000" cy="351533"/>
          </a:xfrm>
        </p:spPr>
        <p:txBody>
          <a:bodyPr tIns="0" bIns="0">
            <a:noAutofit/>
          </a:bodyPr>
          <a:lstStyle>
            <a:lvl1pPr marL="0" indent="0" algn="l">
              <a:lnSpc>
                <a:spcPct val="100000"/>
              </a:lnSpc>
              <a:buNone/>
              <a:defRPr sz="1800" b="1" i="0">
                <a:solidFill>
                  <a:schemeClr val="tx1"/>
                </a:solidFill>
                <a:latin typeface="Verdana" charset="0"/>
                <a:ea typeface="Verdana" charset="0"/>
                <a:cs typeface="Verdana" charset="0"/>
              </a:defRPr>
            </a:lvl1pPr>
            <a:lvl2pPr marL="45715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0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4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61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76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9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0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22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AT" dirty="0"/>
              <a:t>Bei Bedarf Untertitel hier eingeben</a:t>
            </a:r>
          </a:p>
        </p:txBody>
      </p:sp>
      <p:pic>
        <p:nvPicPr>
          <p:cNvPr id="15" name="Grafik 14">
            <a:extLst>
              <a:ext uri="{FF2B5EF4-FFF2-40B4-BE49-F238E27FC236}">
                <a16:creationId xmlns:a16="http://schemas.microsoft.com/office/drawing/2014/main" id="{56068296-11E8-4929-AA24-078FC628B7BD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6579375" y="1065910"/>
            <a:ext cx="1849165" cy="975600"/>
          </a:xfrm>
          <a:prstGeom prst="rect">
            <a:avLst/>
          </a:prstGeom>
        </p:spPr>
      </p:pic>
      <p:pic>
        <p:nvPicPr>
          <p:cNvPr id="11" name="Grafik 10">
            <a:extLst>
              <a:ext uri="{FF2B5EF4-FFF2-40B4-BE49-F238E27FC236}">
                <a16:creationId xmlns:a16="http://schemas.microsoft.com/office/drawing/2014/main" id="{B6EC7758-8011-47AD-A756-F263091D5BBC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15113" y="5141094"/>
            <a:ext cx="1835942" cy="295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8316379"/>
      </p:ext>
    </p:extLst>
  </p:cSld>
  <p:clrMapOvr>
    <a:masterClrMapping/>
  </p:clrMapOvr>
  <p:transition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folie Bild 3 kurz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uppieren 12"/>
          <p:cNvGrpSpPr/>
          <p:nvPr userDrawn="1"/>
        </p:nvGrpSpPr>
        <p:grpSpPr>
          <a:xfrm>
            <a:off x="287338" y="603319"/>
            <a:ext cx="8552850" cy="1731679"/>
            <a:chOff x="287338" y="603319"/>
            <a:chExt cx="8552850" cy="2037600"/>
          </a:xfrm>
        </p:grpSpPr>
        <p:sp>
          <p:nvSpPr>
            <p:cNvPr id="14" name="Rechteck 13"/>
            <p:cNvSpPr/>
            <p:nvPr userDrawn="1"/>
          </p:nvSpPr>
          <p:spPr>
            <a:xfrm>
              <a:off x="6192000" y="603319"/>
              <a:ext cx="2648188" cy="20376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AT" dirty="0"/>
            </a:p>
          </p:txBody>
        </p:sp>
        <p:sp>
          <p:nvSpPr>
            <p:cNvPr id="17" name="Rechteck 16"/>
            <p:cNvSpPr/>
            <p:nvPr userDrawn="1"/>
          </p:nvSpPr>
          <p:spPr bwMode="blackWhite">
            <a:xfrm>
              <a:off x="287338" y="603319"/>
              <a:ext cx="5904662" cy="2037600"/>
            </a:xfrm>
            <a:prstGeom prst="rect">
              <a:avLst/>
            </a:prstGeom>
            <a:solidFill>
              <a:srgbClr val="0096D3">
                <a:alpha val="89804"/>
              </a:srgbClr>
            </a:solidFill>
            <a:ln>
              <a:noFill/>
            </a:ln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AT" dirty="0"/>
            </a:p>
          </p:txBody>
        </p:sp>
      </p:grpSp>
      <p:sp>
        <p:nvSpPr>
          <p:cNvPr id="2" name="Titel 1"/>
          <p:cNvSpPr>
            <a:spLocks noGrp="1"/>
          </p:cNvSpPr>
          <p:nvPr>
            <p:ph type="ctrTitle" hasCustomPrompt="1"/>
          </p:nvPr>
        </p:nvSpPr>
        <p:spPr bwMode="black">
          <a:xfrm>
            <a:off x="605407" y="1296154"/>
            <a:ext cx="5436000" cy="516714"/>
          </a:xfrm>
          <a:prstGeom prst="rect">
            <a:avLst/>
          </a:prstGeom>
        </p:spPr>
        <p:txBody>
          <a:bodyPr tIns="0" anchor="b" anchorCtr="0">
            <a:noAutofit/>
          </a:bodyPr>
          <a:lstStyle>
            <a:lvl1pPr algn="l">
              <a:lnSpc>
                <a:spcPct val="100000"/>
              </a:lnSpc>
              <a:defRPr sz="3200" b="1" i="0" baseline="0">
                <a:solidFill>
                  <a:schemeClr val="bg1"/>
                </a:solidFill>
                <a:latin typeface="Georgia" charset="0"/>
                <a:ea typeface="Georgia" charset="0"/>
                <a:cs typeface="Georgia" charset="0"/>
              </a:defRPr>
            </a:lvl1pPr>
          </a:lstStyle>
          <a:p>
            <a:r>
              <a:rPr lang="de-AT" dirty="0"/>
              <a:t>Einzeiligen Titel eingeben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 hasCustomPrompt="1"/>
          </p:nvPr>
        </p:nvSpPr>
        <p:spPr bwMode="black">
          <a:xfrm>
            <a:off x="605407" y="993080"/>
            <a:ext cx="5436000" cy="304511"/>
          </a:xfrm>
        </p:spPr>
        <p:txBody>
          <a:bodyPr tIns="0" bIns="0">
            <a:noAutofit/>
          </a:bodyPr>
          <a:lstStyle>
            <a:lvl1pPr marL="0" indent="0" algn="l">
              <a:lnSpc>
                <a:spcPct val="100000"/>
              </a:lnSpc>
              <a:buNone/>
              <a:defRPr sz="1800" b="1" i="0">
                <a:solidFill>
                  <a:schemeClr val="tx1"/>
                </a:solidFill>
                <a:latin typeface="Verdana" charset="0"/>
                <a:ea typeface="Verdana" charset="0"/>
                <a:cs typeface="Verdana" charset="0"/>
              </a:defRPr>
            </a:lvl1pPr>
            <a:lvl2pPr marL="45715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0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4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61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76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9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0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22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AT" dirty="0"/>
              <a:t>Bei Bedarf Untertitel hier eingeben</a:t>
            </a:r>
          </a:p>
        </p:txBody>
      </p:sp>
      <p:sp>
        <p:nvSpPr>
          <p:cNvPr id="16" name="Textplatzhalter 9"/>
          <p:cNvSpPr>
            <a:spLocks noGrp="1"/>
          </p:cNvSpPr>
          <p:nvPr>
            <p:ph type="body" sz="quarter" idx="11"/>
          </p:nvPr>
        </p:nvSpPr>
        <p:spPr bwMode="white">
          <a:xfrm>
            <a:off x="287338" y="2642907"/>
            <a:ext cx="4284662" cy="620885"/>
          </a:xfrm>
          <a:solidFill>
            <a:schemeClr val="bg1">
              <a:alpha val="90000"/>
            </a:schemeClr>
          </a:solidFill>
        </p:spPr>
        <p:txBody>
          <a:bodyPr wrap="square" lIns="324000" tIns="216000" rIns="324000" bIns="216000" rtlCol="0" anchor="t" anchorCtr="0">
            <a:spAutoFit/>
          </a:bodyPr>
          <a:lstStyle>
            <a:lvl1pPr marL="0" indent="0">
              <a:buNone/>
              <a:defRPr lang="de-DE" sz="1200" dirty="0" smtClean="0"/>
            </a:lvl1pPr>
          </a:lstStyle>
          <a:p>
            <a:pPr marL="0" lvl="0" defTabSz="914400"/>
            <a:r>
              <a:rPr lang="de-DE" smtClean="0"/>
              <a:t>Formatvorlagen des Textmasters bearbeiten</a:t>
            </a:r>
          </a:p>
        </p:txBody>
      </p:sp>
      <p:sp>
        <p:nvSpPr>
          <p:cNvPr id="12" name="Textplatzhalter 7"/>
          <p:cNvSpPr>
            <a:spLocks noGrp="1"/>
          </p:cNvSpPr>
          <p:nvPr>
            <p:ph type="body" sz="quarter" idx="12" hasCustomPrompt="1"/>
          </p:nvPr>
        </p:nvSpPr>
        <p:spPr>
          <a:xfrm>
            <a:off x="457200" y="5426926"/>
            <a:ext cx="1638300" cy="243623"/>
          </a:xfrm>
        </p:spPr>
        <p:txBody>
          <a:bodyPr>
            <a:noAutofit/>
          </a:bodyPr>
          <a:lstStyle>
            <a:lvl1pPr marL="0" indent="0">
              <a:buNone/>
              <a:defRPr sz="900" cap="all" baseline="0">
                <a:solidFill>
                  <a:schemeClr val="bg1"/>
                </a:solidFill>
              </a:defRPr>
            </a:lvl1pPr>
            <a:lvl2pPr marL="266700" indent="0">
              <a:buNone/>
              <a:defRPr sz="1050"/>
            </a:lvl2pPr>
            <a:lvl3pPr marL="541338" indent="0">
              <a:buNone/>
              <a:defRPr sz="1050"/>
            </a:lvl3pPr>
            <a:lvl4pPr marL="808038" indent="0">
              <a:buNone/>
              <a:defRPr sz="1000"/>
            </a:lvl4pPr>
            <a:lvl5pPr marL="1077913" indent="0">
              <a:buNone/>
              <a:defRPr sz="1000"/>
            </a:lvl5pPr>
          </a:lstStyle>
          <a:p>
            <a:pPr lvl="0"/>
            <a:r>
              <a:rPr lang="de-AT" dirty="0"/>
              <a:t>Stand: </a:t>
            </a:r>
            <a:r>
              <a:rPr lang="de-AT" dirty="0" err="1"/>
              <a:t>xx.xx.xxxx</a:t>
            </a:r>
            <a:endParaRPr lang="de-AT" dirty="0"/>
          </a:p>
        </p:txBody>
      </p:sp>
      <p:pic>
        <p:nvPicPr>
          <p:cNvPr id="11" name="Grafik 10">
            <a:extLst>
              <a:ext uri="{FF2B5EF4-FFF2-40B4-BE49-F238E27FC236}">
                <a16:creationId xmlns:a16="http://schemas.microsoft.com/office/drawing/2014/main" id="{0B897B33-8355-44AC-8129-26BF5973F302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6579375" y="1065910"/>
            <a:ext cx="1849165" cy="975600"/>
          </a:xfrm>
          <a:prstGeom prst="rect">
            <a:avLst/>
          </a:prstGeom>
        </p:spPr>
      </p:pic>
      <p:pic>
        <p:nvPicPr>
          <p:cNvPr id="18" name="Grafik 17">
            <a:extLst>
              <a:ext uri="{FF2B5EF4-FFF2-40B4-BE49-F238E27FC236}">
                <a16:creationId xmlns:a16="http://schemas.microsoft.com/office/drawing/2014/main" id="{E00495DC-0F57-4304-BBFD-BB5FA5288F7E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15113" y="5141094"/>
            <a:ext cx="1835942" cy="295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958111"/>
      </p:ext>
    </p:extLst>
  </p:cSld>
  <p:clrMapOvr>
    <a:masterClrMapping/>
  </p:clrMapOvr>
  <p:transition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Grafik 10">
            <a:extLst>
              <a:ext uri="{FF2B5EF4-FFF2-40B4-BE49-F238E27FC236}">
                <a16:creationId xmlns:a16="http://schemas.microsoft.com/office/drawing/2014/main" id="{E3A7D816-8143-4089-A674-7FBE2F1D70EC}"/>
              </a:ext>
            </a:extLst>
          </p:cNvPr>
          <p:cNvPicPr>
            <a:picLocks noChangeAspect="1"/>
          </p:cNvPicPr>
          <p:nvPr userDrawn="1"/>
        </p:nvPicPr>
        <p:blipFill>
          <a:blip r:embed="rId17"/>
          <a:stretch>
            <a:fillRect/>
          </a:stretch>
        </p:blipFill>
        <p:spPr>
          <a:xfrm>
            <a:off x="7711621" y="288569"/>
            <a:ext cx="1170000" cy="617280"/>
          </a:xfrm>
          <a:prstGeom prst="rect">
            <a:avLst/>
          </a:prstGeom>
        </p:spPr>
      </p:pic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344613"/>
            <a:ext cx="7764463" cy="3859212"/>
          </a:xfrm>
          <a:prstGeom prst="rect">
            <a:avLst/>
          </a:prstGeom>
        </p:spPr>
        <p:txBody>
          <a:bodyPr vert="horz" lIns="0" tIns="45715" rIns="0" bIns="45715" rtlCol="0">
            <a:normAutofit/>
          </a:bodyPr>
          <a:lstStyle/>
          <a:p>
            <a:pPr lvl="0"/>
            <a:r>
              <a:rPr lang="de-AT" dirty="0"/>
              <a:t>Textmasterformate durch Klicken bearbeiten</a:t>
            </a:r>
          </a:p>
          <a:p>
            <a:pPr lvl="1"/>
            <a:r>
              <a:rPr lang="de-AT" dirty="0"/>
              <a:t>Zweite Ebene</a:t>
            </a:r>
          </a:p>
          <a:p>
            <a:pPr lvl="2"/>
            <a:r>
              <a:rPr lang="de-AT" dirty="0"/>
              <a:t>Dritte Ebene</a:t>
            </a:r>
          </a:p>
          <a:p>
            <a:pPr lvl="3"/>
            <a:r>
              <a:rPr lang="de-AT" dirty="0"/>
              <a:t>Vierte Ebene</a:t>
            </a:r>
          </a:p>
          <a:p>
            <a:pPr lvl="4"/>
            <a:r>
              <a:rPr lang="de-AT" dirty="0"/>
              <a:t>Fünfte Ebene</a:t>
            </a:r>
          </a:p>
        </p:txBody>
      </p:sp>
      <p:sp>
        <p:nvSpPr>
          <p:cNvPr id="5" name="Fußzeilenplatzhalter 4"/>
          <p:cNvSpPr>
            <a:spLocks noGrp="1"/>
          </p:cNvSpPr>
          <p:nvPr userDrawn="1">
            <p:ph type="ftr" sz="quarter" idx="3"/>
          </p:nvPr>
        </p:nvSpPr>
        <p:spPr>
          <a:xfrm>
            <a:off x="1354561" y="5412059"/>
            <a:ext cx="3217443" cy="258085"/>
          </a:xfrm>
          <a:prstGeom prst="rect">
            <a:avLst/>
          </a:prstGeom>
        </p:spPr>
        <p:txBody>
          <a:bodyPr vert="horz" lIns="91431" tIns="45715" rIns="91431" bIns="45715" rtlCol="0" anchor="ctr"/>
          <a:lstStyle>
            <a:lvl1pPr algn="l">
              <a:defRPr sz="800" cap="all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de-AT" dirty="0"/>
              <a:t>Fusszeile</a:t>
            </a:r>
          </a:p>
        </p:txBody>
      </p:sp>
      <p:sp>
        <p:nvSpPr>
          <p:cNvPr id="6" name="Foliennummernplatzhalter 5"/>
          <p:cNvSpPr>
            <a:spLocks noGrp="1"/>
          </p:cNvSpPr>
          <p:nvPr userDrawn="1">
            <p:ph type="sldNum" sz="quarter" idx="4"/>
          </p:nvPr>
        </p:nvSpPr>
        <p:spPr>
          <a:xfrm>
            <a:off x="462407" y="5412059"/>
            <a:ext cx="892150" cy="258085"/>
          </a:xfrm>
          <a:prstGeom prst="rect">
            <a:avLst/>
          </a:prstGeom>
        </p:spPr>
        <p:txBody>
          <a:bodyPr vert="horz" lIns="0" tIns="45715" rIns="0" bIns="45715" rtlCol="0" anchor="ctr"/>
          <a:lstStyle>
            <a:lvl1pPr algn="l">
              <a:defRPr sz="800" cap="all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de-AT" dirty="0"/>
              <a:t>SEITE </a:t>
            </a:r>
            <a:fld id="{BE3DC40E-DBBE-4E2D-9EEC-FBF0DA0E9179}" type="slidenum">
              <a:rPr lang="de-AT" smtClean="0"/>
              <a:pPr/>
              <a:t>‹Nr.›</a:t>
            </a:fld>
            <a:endParaRPr lang="de-AT" dirty="0"/>
          </a:p>
        </p:txBody>
      </p:sp>
      <p:sp>
        <p:nvSpPr>
          <p:cNvPr id="7" name="Datumsplatzhalter 6"/>
          <p:cNvSpPr>
            <a:spLocks noGrp="1"/>
          </p:cNvSpPr>
          <p:nvPr userDrawn="1">
            <p:ph type="dt" sz="half" idx="2"/>
          </p:nvPr>
        </p:nvSpPr>
        <p:spPr>
          <a:xfrm>
            <a:off x="5745181" y="5412059"/>
            <a:ext cx="987407" cy="258085"/>
          </a:xfrm>
          <a:prstGeom prst="rect">
            <a:avLst/>
          </a:prstGeom>
        </p:spPr>
        <p:txBody>
          <a:bodyPr vert="horz" lIns="0" tIns="45715" rIns="0" bIns="45715" rtlCol="0" anchor="ctr"/>
          <a:lstStyle>
            <a:lvl1pPr algn="r">
              <a:defRPr lang="de-DE" sz="800" kern="1200" cap="all" baseline="0" smtClean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fld id="{EF16FBD4-A1A0-4C0D-8ECA-591A550A295A}" type="datetime1">
              <a:rPr lang="de-AT" smtClean="0"/>
              <a:pPr/>
              <a:t>02.05.2022</a:t>
            </a:fld>
            <a:endParaRPr lang="de-AT" dirty="0"/>
          </a:p>
        </p:txBody>
      </p:sp>
      <p:sp>
        <p:nvSpPr>
          <p:cNvPr id="18" name="Rechteck 17"/>
          <p:cNvSpPr/>
          <p:nvPr userDrawn="1"/>
        </p:nvSpPr>
        <p:spPr bwMode="gray">
          <a:xfrm>
            <a:off x="0" y="1043522"/>
            <a:ext cx="9144000" cy="25200"/>
          </a:xfrm>
          <a:prstGeom prst="rect">
            <a:avLst/>
          </a:prstGeom>
          <a:solidFill>
            <a:srgbClr val="0C94B7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AT" dirty="0"/>
              <a:t>      </a:t>
            </a:r>
          </a:p>
        </p:txBody>
      </p:sp>
      <p:sp>
        <p:nvSpPr>
          <p:cNvPr id="15" name="Titelplatzhalter 14"/>
          <p:cNvSpPr>
            <a:spLocks noGrp="1"/>
          </p:cNvSpPr>
          <p:nvPr userDrawn="1">
            <p:ph type="title"/>
          </p:nvPr>
        </p:nvSpPr>
        <p:spPr bwMode="auto">
          <a:xfrm>
            <a:off x="462408" y="139700"/>
            <a:ext cx="6840000" cy="903822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de-AT" dirty="0"/>
              <a:t>Titelmasterformat durch </a:t>
            </a:r>
            <a:br>
              <a:rPr lang="de-AT" dirty="0"/>
            </a:br>
            <a:r>
              <a:rPr lang="de-AT" dirty="0"/>
              <a:t>Klicken bearbeiten</a:t>
            </a:r>
          </a:p>
        </p:txBody>
      </p:sp>
      <p:pic>
        <p:nvPicPr>
          <p:cNvPr id="12" name="Grafik 11">
            <a:extLst>
              <a:ext uri="{FF2B5EF4-FFF2-40B4-BE49-F238E27FC236}">
                <a16:creationId xmlns:a16="http://schemas.microsoft.com/office/drawing/2014/main" id="{229F41FE-2827-48CB-9F30-E0C597752410}"/>
              </a:ext>
            </a:extLst>
          </p:cNvPr>
          <p:cNvPicPr>
            <a:picLocks noChangeAspect="1"/>
          </p:cNvPicPr>
          <p:nvPr userDrawn="1"/>
        </p:nvPicPr>
        <p:blipFill>
          <a:blip r:embed="rId18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67613" y="5359721"/>
            <a:ext cx="1318058" cy="212131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61" r:id="rId2"/>
    <p:sldLayoutId id="2147483663" r:id="rId3"/>
    <p:sldLayoutId id="2147483675" r:id="rId4"/>
    <p:sldLayoutId id="2147483676" r:id="rId5"/>
    <p:sldLayoutId id="2147483686" r:id="rId6"/>
    <p:sldLayoutId id="2147483687" r:id="rId7"/>
    <p:sldLayoutId id="2147483681" r:id="rId8"/>
    <p:sldLayoutId id="2147483682" r:id="rId9"/>
    <p:sldLayoutId id="2147483688" r:id="rId10"/>
    <p:sldLayoutId id="2147483691" r:id="rId11"/>
    <p:sldLayoutId id="2147483664" r:id="rId12"/>
    <p:sldLayoutId id="2147483667" r:id="rId13"/>
    <p:sldLayoutId id="2147483668" r:id="rId14"/>
    <p:sldLayoutId id="2147483670" r:id="rId15"/>
  </p:sldLayoutIdLst>
  <p:transition>
    <p:fade/>
  </p:transition>
  <p:hf hdr="0" dt="0"/>
  <p:txStyles>
    <p:titleStyle>
      <a:lvl1pPr algn="l" defTabSz="914306" rtl="0" eaLnBrk="1" latinLnBrk="0" hangingPunct="1">
        <a:lnSpc>
          <a:spcPct val="100000"/>
        </a:lnSpc>
        <a:spcBef>
          <a:spcPct val="0"/>
        </a:spcBef>
        <a:buNone/>
        <a:defRPr sz="2400" b="1" kern="1200">
          <a:solidFill>
            <a:schemeClr val="tx1"/>
          </a:solidFill>
          <a:latin typeface="Georgia" charset="0"/>
          <a:ea typeface="Georgia" charset="0"/>
          <a:cs typeface="Georgia" charset="0"/>
        </a:defRPr>
      </a:lvl1pPr>
    </p:titleStyle>
    <p:bodyStyle>
      <a:lvl1pPr marL="266700" indent="-266700" algn="l" defTabSz="914306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Clr>
          <a:schemeClr val="accent1"/>
        </a:buClr>
        <a:buFont typeface="Wingdings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1pPr>
      <a:lvl2pPr marL="539750" indent="-273050" algn="l" defTabSz="914306" rtl="0" eaLnBrk="1" latinLnBrk="0" hangingPunct="1">
        <a:lnSpc>
          <a:spcPct val="100000"/>
        </a:lnSpc>
        <a:spcBef>
          <a:spcPts val="0"/>
        </a:spcBef>
        <a:spcAft>
          <a:spcPts val="400"/>
        </a:spcAft>
        <a:buClr>
          <a:schemeClr val="accent1"/>
        </a:buClr>
        <a:buSzPct val="100000"/>
        <a:buFont typeface="Wingdings" charset="2"/>
        <a:buChar char="§"/>
        <a:defRPr sz="1500" kern="1200">
          <a:solidFill>
            <a:schemeClr val="tx1"/>
          </a:solidFill>
          <a:latin typeface="+mn-lt"/>
          <a:ea typeface="+mn-ea"/>
          <a:cs typeface="+mn-cs"/>
        </a:defRPr>
      </a:lvl2pPr>
      <a:lvl3pPr marL="814388" indent="-273050" algn="l" defTabSz="914306" rtl="0" eaLnBrk="1" latinLnBrk="0" hangingPunct="1">
        <a:lnSpc>
          <a:spcPct val="100000"/>
        </a:lnSpc>
        <a:spcBef>
          <a:spcPts val="0"/>
        </a:spcBef>
        <a:spcAft>
          <a:spcPts val="400"/>
        </a:spcAft>
        <a:buClr>
          <a:schemeClr val="accent1"/>
        </a:buClr>
        <a:buFont typeface="Wingdings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74738" indent="-266700" algn="l" defTabSz="914306" rtl="0" eaLnBrk="1" latinLnBrk="0" hangingPunct="1">
        <a:lnSpc>
          <a:spcPct val="100000"/>
        </a:lnSpc>
        <a:spcBef>
          <a:spcPts val="0"/>
        </a:spcBef>
        <a:spcAft>
          <a:spcPts val="400"/>
        </a:spcAft>
        <a:buClr>
          <a:schemeClr val="accent1"/>
        </a:buClr>
        <a:buFont typeface="Wingdings" charset="2"/>
        <a:buChar char="§"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1341438" indent="-263525" algn="l" defTabSz="914306" rtl="0" eaLnBrk="1" latinLnBrk="0" hangingPunct="1">
        <a:lnSpc>
          <a:spcPct val="100000"/>
        </a:lnSpc>
        <a:spcBef>
          <a:spcPts val="0"/>
        </a:spcBef>
        <a:spcAft>
          <a:spcPts val="400"/>
        </a:spcAft>
        <a:buClr>
          <a:schemeClr val="accent1"/>
        </a:buClr>
        <a:buFont typeface="Wingdings" charset="2"/>
        <a:buChar char="§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343" indent="-228577" algn="l" defTabSz="914306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496" indent="-228577" algn="l" defTabSz="914306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650" indent="-228577" algn="l" defTabSz="914306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803" indent="-228577" algn="l" defTabSz="914306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30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53" algn="l" defTabSz="91430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06" algn="l" defTabSz="91430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60" algn="l" defTabSz="91430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613" algn="l" defTabSz="91430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767" algn="l" defTabSz="91430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920" algn="l" defTabSz="91430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073" algn="l" defTabSz="91430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227" algn="l" defTabSz="91430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2" pos="2880" userDrawn="1">
          <p15:clr>
            <a:srgbClr val="F26B43"/>
          </p15:clr>
        </p15:guide>
        <p15:guide id="3" pos="288" userDrawn="1">
          <p15:clr>
            <a:srgbClr val="F26B43"/>
          </p15:clr>
        </p15:guide>
        <p15:guide id="4" pos="5179" userDrawn="1">
          <p15:clr>
            <a:srgbClr val="F26B43"/>
          </p15:clr>
        </p15:guide>
        <p15:guide id="5" pos="5467" userDrawn="1">
          <p15:clr>
            <a:srgbClr val="F26B43"/>
          </p15:clr>
        </p15:guide>
        <p15:guide id="7" orient="horz" pos="3278" userDrawn="1">
          <p15:clr>
            <a:srgbClr val="F26B43"/>
          </p15:clr>
        </p15:guide>
        <p15:guide id="9" orient="horz" pos="182" userDrawn="1">
          <p15:clr>
            <a:srgbClr val="F26B43"/>
          </p15:clr>
        </p15:guide>
        <p15:guide id="10" orient="horz" pos="847" userDrawn="1">
          <p15:clr>
            <a:srgbClr val="F26B43"/>
          </p15:clr>
        </p15:guide>
        <p15:guide id="11" orient="horz" pos="3516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mailto:cfm@wu.ac.at" TargetMode="External"/><Relationship Id="rId2" Type="http://schemas.openxmlformats.org/officeDocument/2006/relationships/hyperlink" Target="https://www.wu.ac.at/cross-functional-management" TargetMode="Externa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5.jpeg"/><Relationship Id="rId5" Type="http://schemas.openxmlformats.org/officeDocument/2006/relationships/image" Target="../media/image14.tiff"/><Relationship Id="rId4" Type="http://schemas.openxmlformats.org/officeDocument/2006/relationships/hyperlink" Target="mailto:edith.littich@wu.ac.at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 smtClean="0"/>
              <a:t>Cross-Functional </a:t>
            </a:r>
            <a:r>
              <a:rPr lang="en-GB" dirty="0"/>
              <a:t>Management</a:t>
            </a:r>
            <a:endParaRPr lang="de-AT" dirty="0"/>
          </a:p>
        </p:txBody>
      </p:sp>
      <p:sp>
        <p:nvSpPr>
          <p:cNvPr id="7" name="Textplatzhalter 6"/>
          <p:cNvSpPr>
            <a:spLocks noGrp="1"/>
          </p:cNvSpPr>
          <p:nvPr>
            <p:ph type="body" sz="quarter" idx="11"/>
          </p:nvPr>
        </p:nvSpPr>
        <p:spPr>
          <a:xfrm>
            <a:off x="287338" y="2941638"/>
            <a:ext cx="4284662" cy="620885"/>
          </a:xfrm>
        </p:spPr>
        <p:txBody>
          <a:bodyPr/>
          <a:lstStyle/>
          <a:p>
            <a:r>
              <a:rPr lang="en-GB" dirty="0" err="1"/>
              <a:t>Ao.Univ.Prof</a:t>
            </a:r>
            <a:r>
              <a:rPr lang="en-GB" dirty="0"/>
              <a:t>. Mag. </a:t>
            </a:r>
            <a:r>
              <a:rPr lang="en-GB" dirty="0" err="1"/>
              <a:t>Dr.</a:t>
            </a:r>
            <a:r>
              <a:rPr lang="en-GB" dirty="0"/>
              <a:t> Edith Littich</a:t>
            </a:r>
            <a:endParaRPr lang="de-AT" dirty="0"/>
          </a:p>
        </p:txBody>
      </p:sp>
      <p:sp>
        <p:nvSpPr>
          <p:cNvPr id="8" name="Textplatzhalter 7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de-AT" dirty="0" smtClean="0"/>
              <a:t>May 2021</a:t>
            </a:r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1987231011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Core </a:t>
            </a:r>
            <a:r>
              <a:rPr lang="de-DE" dirty="0" err="1"/>
              <a:t>fields</a:t>
            </a:r>
            <a:r>
              <a:rPr lang="de-DE" dirty="0"/>
              <a:t> in </a:t>
            </a:r>
            <a:r>
              <a:rPr lang="de-DE" dirty="0" err="1"/>
              <a:t>detail</a:t>
            </a:r>
            <a:r>
              <a:rPr lang="de-DE" dirty="0"/>
              <a:t> – </a:t>
            </a:r>
            <a:r>
              <a:rPr lang="de-DE" dirty="0" smtClean="0"/>
              <a:t>Strategic Management &amp; Strategic Leadership</a:t>
            </a:r>
            <a:endParaRPr lang="de-AT" dirty="0"/>
          </a:p>
        </p:txBody>
      </p:sp>
      <p:sp>
        <p:nvSpPr>
          <p:cNvPr id="2" name="Inhaltsplatzhalter 1"/>
          <p:cNvSpPr>
            <a:spLocks noGrp="1"/>
          </p:cNvSpPr>
          <p:nvPr>
            <p:ph idx="1"/>
          </p:nvPr>
        </p:nvSpPr>
        <p:spPr>
          <a:xfrm>
            <a:off x="3208147" y="1344613"/>
            <a:ext cx="5137689" cy="3521855"/>
          </a:xfrm>
        </p:spPr>
        <p:txBody>
          <a:bodyPr/>
          <a:lstStyle/>
          <a:p>
            <a:pPr marL="138113" indent="-1588">
              <a:buNone/>
            </a:pPr>
            <a:r>
              <a:rPr lang="de-DE" b="1" dirty="0">
                <a:solidFill>
                  <a:schemeClr val="accent4"/>
                </a:solidFill>
              </a:rPr>
              <a:t>Strategic Management </a:t>
            </a:r>
            <a:r>
              <a:rPr lang="de-DE" b="1" dirty="0" err="1">
                <a:solidFill>
                  <a:schemeClr val="accent4"/>
                </a:solidFill>
              </a:rPr>
              <a:t>and</a:t>
            </a:r>
            <a:r>
              <a:rPr lang="de-DE" b="1" dirty="0">
                <a:solidFill>
                  <a:schemeClr val="accent4"/>
                </a:solidFill>
              </a:rPr>
              <a:t> Strategic Leadership </a:t>
            </a:r>
            <a:r>
              <a:rPr lang="de-DE" dirty="0"/>
              <a:t>(</a:t>
            </a:r>
            <a:r>
              <a:rPr lang="sv-SE" dirty="0"/>
              <a:t>Univ. Prof. Dr. Barbara Sporn</a:t>
            </a:r>
            <a:r>
              <a:rPr lang="de-DE" dirty="0"/>
              <a:t> &amp; </a:t>
            </a:r>
            <a:r>
              <a:rPr lang="de-DE" dirty="0" err="1"/>
              <a:t>team</a:t>
            </a:r>
            <a:r>
              <a:rPr lang="de-DE" dirty="0"/>
              <a:t>, </a:t>
            </a:r>
            <a:r>
              <a:rPr lang="en-US" dirty="0"/>
              <a:t>Department of Strategy &amp; Innovation</a:t>
            </a:r>
            <a:r>
              <a:rPr lang="de-DE" dirty="0"/>
              <a:t>)</a:t>
            </a:r>
            <a:endParaRPr lang="en-US" dirty="0"/>
          </a:p>
          <a:p>
            <a:pPr marL="138113" indent="-1588">
              <a:buNone/>
            </a:pPr>
            <a:endParaRPr lang="en-US" dirty="0"/>
          </a:p>
          <a:p>
            <a:pPr marL="138113" indent="-1588">
              <a:buNone/>
            </a:pPr>
            <a:r>
              <a:rPr lang="en-US" dirty="0"/>
              <a:t>What to expect: </a:t>
            </a:r>
          </a:p>
          <a:p>
            <a:pPr marL="695325" lvl="1" indent="-285750"/>
            <a:r>
              <a:rPr lang="en-US" sz="1400" dirty="0"/>
              <a:t>Work hands-on on real case scenarios: apply concepts and theories of strategic management and strategic leadership through in-depth analysis of case studies</a:t>
            </a:r>
          </a:p>
          <a:p>
            <a:pPr marL="695325" lvl="1" indent="-285750"/>
            <a:r>
              <a:rPr lang="en-US" sz="1400" dirty="0"/>
              <a:t>Hone your communication and presentation skills through interactive group assignments</a:t>
            </a:r>
          </a:p>
          <a:p>
            <a:endParaRPr lang="de-AT" dirty="0"/>
          </a:p>
        </p:txBody>
      </p:sp>
      <p:pic>
        <p:nvPicPr>
          <p:cNvPr id="5" name="Grafik 4"/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5298" y="1596043"/>
            <a:ext cx="2618509" cy="26185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5909713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err="1" smtClean="0"/>
              <a:t>Application</a:t>
            </a:r>
            <a:r>
              <a:rPr lang="de-DE" dirty="0" smtClean="0"/>
              <a:t> </a:t>
            </a:r>
            <a:r>
              <a:rPr lang="de-DE" dirty="0" err="1" smtClean="0"/>
              <a:t>requirements</a:t>
            </a:r>
            <a:endParaRPr lang="de-AT" dirty="0"/>
          </a:p>
        </p:txBody>
      </p:sp>
      <p:sp>
        <p:nvSpPr>
          <p:cNvPr id="2" name="Inhaltsplatzhalter 1"/>
          <p:cNvSpPr>
            <a:spLocks noGrp="1"/>
          </p:cNvSpPr>
          <p:nvPr>
            <p:ph idx="1"/>
          </p:nvPr>
        </p:nvSpPr>
        <p:spPr>
          <a:xfrm>
            <a:off x="462409" y="1325105"/>
            <a:ext cx="7883428" cy="3541363"/>
          </a:xfrm>
        </p:spPr>
        <p:txBody>
          <a:bodyPr/>
          <a:lstStyle/>
          <a:p>
            <a:r>
              <a:rPr lang="en-GB" dirty="0"/>
              <a:t>The formal application requirements for Cross-Functional Management are identical to the requirements for other specializations at WU: </a:t>
            </a:r>
          </a:p>
          <a:p>
            <a:pPr marL="0" indent="0">
              <a:buNone/>
            </a:pPr>
            <a:endParaRPr lang="de-DE" dirty="0"/>
          </a:p>
          <a:p>
            <a:pPr lvl="1"/>
            <a:r>
              <a:rPr lang="de-DE" sz="1600" b="1" dirty="0"/>
              <a:t>All STEOP </a:t>
            </a:r>
            <a:r>
              <a:rPr lang="de-DE" sz="1600" b="1" dirty="0" err="1"/>
              <a:t>exams</a:t>
            </a:r>
            <a:r>
              <a:rPr lang="de-DE" sz="1600" b="1" dirty="0"/>
              <a:t> </a:t>
            </a:r>
          </a:p>
          <a:p>
            <a:pPr lvl="1"/>
            <a:r>
              <a:rPr lang="en-US" sz="1600" dirty="0"/>
              <a:t>At least </a:t>
            </a:r>
            <a:r>
              <a:rPr lang="en-US" sz="1600" b="1" dirty="0"/>
              <a:t>27 ECTS credits from the Common Body of Knowledge</a:t>
            </a:r>
            <a:r>
              <a:rPr lang="en-US" sz="1600" dirty="0"/>
              <a:t>, including  Accounting  &amp;  Management Control I, Accounting &amp; Management Control II, Business Information Systems I, Statistics and Business in the Legal Context –Private Business Law I.</a:t>
            </a:r>
            <a:endParaRPr lang="de-AT" sz="1600" dirty="0"/>
          </a:p>
          <a:p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2642977340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err="1" smtClean="0"/>
              <a:t>Application</a:t>
            </a:r>
            <a:r>
              <a:rPr lang="de-DE" dirty="0" smtClean="0"/>
              <a:t> </a:t>
            </a:r>
            <a:r>
              <a:rPr lang="de-DE" dirty="0" err="1" smtClean="0"/>
              <a:t>and</a:t>
            </a:r>
            <a:r>
              <a:rPr lang="de-DE" dirty="0" smtClean="0"/>
              <a:t> </a:t>
            </a:r>
            <a:r>
              <a:rPr lang="de-DE" dirty="0" err="1" smtClean="0"/>
              <a:t>selection</a:t>
            </a:r>
            <a:endParaRPr lang="de-AT" dirty="0"/>
          </a:p>
        </p:txBody>
      </p:sp>
      <p:sp>
        <p:nvSpPr>
          <p:cNvPr id="5" name="Inhaltsplatzhalter 1"/>
          <p:cNvSpPr>
            <a:spLocks noGrp="1"/>
          </p:cNvSpPr>
          <p:nvPr>
            <p:ph sz="half" idx="1"/>
          </p:nvPr>
        </p:nvSpPr>
        <p:spPr>
          <a:xfrm>
            <a:off x="462405" y="1344613"/>
            <a:ext cx="3960000" cy="385921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/>
              <a:t>Application:</a:t>
            </a:r>
          </a:p>
          <a:p>
            <a:r>
              <a:rPr lang="en-US" dirty="0"/>
              <a:t>Upon completion of all requirements:  </a:t>
            </a:r>
          </a:p>
          <a:p>
            <a:pPr>
              <a:buNone/>
            </a:pPr>
            <a:r>
              <a:rPr lang="en-US" dirty="0"/>
              <a:t>                </a:t>
            </a:r>
            <a:br>
              <a:rPr lang="en-US" dirty="0"/>
            </a:br>
            <a:r>
              <a:rPr lang="en-US" dirty="0">
                <a:sym typeface="Wingdings" pitchFamily="2" charset="2"/>
              </a:rPr>
              <a:t> </a:t>
            </a:r>
            <a:r>
              <a:rPr lang="en-US" dirty="0"/>
              <a:t>registration </a:t>
            </a:r>
            <a:r>
              <a:rPr lang="en-US" dirty="0" smtClean="0"/>
              <a:t>in </a:t>
            </a:r>
            <a:r>
              <a:rPr lang="en-US" dirty="0"/>
              <a:t>LPIS for "</a:t>
            </a:r>
            <a:r>
              <a:rPr lang="en-US" i="1" dirty="0" err="1"/>
              <a:t>Einstieg</a:t>
            </a:r>
            <a:r>
              <a:rPr lang="en-US" i="1" dirty="0"/>
              <a:t> in das </a:t>
            </a:r>
            <a:r>
              <a:rPr lang="en-US" i="1" dirty="0" err="1"/>
              <a:t>Programm</a:t>
            </a:r>
            <a:r>
              <a:rPr lang="en-US" i="1" dirty="0"/>
              <a:t> Cross-functional Management</a:t>
            </a:r>
            <a:r>
              <a:rPr lang="en-US" dirty="0"/>
              <a:t>"</a:t>
            </a:r>
          </a:p>
          <a:p>
            <a:pPr marL="0" indent="0">
              <a:buNone/>
            </a:pPr>
            <a:endParaRPr lang="en-US" sz="1700" b="1" dirty="0"/>
          </a:p>
          <a:p>
            <a:pPr>
              <a:spcAft>
                <a:spcPct val="0"/>
              </a:spcAft>
              <a:buNone/>
            </a:pPr>
            <a:endParaRPr lang="en-US" dirty="0"/>
          </a:p>
        </p:txBody>
      </p:sp>
      <p:sp>
        <p:nvSpPr>
          <p:cNvPr id="6" name="Inhaltsplatzhalter 2"/>
          <p:cNvSpPr txBox="1">
            <a:spLocks/>
          </p:cNvSpPr>
          <p:nvPr/>
        </p:nvSpPr>
        <p:spPr>
          <a:xfrm>
            <a:off x="4715688" y="1344613"/>
            <a:ext cx="3960000" cy="4067446"/>
          </a:xfrm>
          <a:prstGeom prst="rect">
            <a:avLst/>
          </a:prstGeom>
        </p:spPr>
        <p:txBody>
          <a:bodyPr>
            <a:normAutofit fontScale="85000" lnSpcReduction="10000"/>
          </a:bodyPr>
          <a:lstStyle>
            <a:lvl1pPr marL="266700" indent="-266700" algn="l" defTabSz="914306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Font typeface="Wingdings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39750" indent="-273050" algn="l" defTabSz="914306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accent1"/>
              </a:buClr>
              <a:buSzPct val="100000"/>
              <a:buFont typeface="Wingdings" charset="2"/>
              <a:buChar char="§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14388" indent="-273050" algn="l" defTabSz="914306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accent1"/>
              </a:buClr>
              <a:buFont typeface="Wingdings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74738" indent="-266700" algn="l" defTabSz="914306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accent1"/>
              </a:buClr>
              <a:buFont typeface="Wingdings" charset="2"/>
              <a:buChar char="§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41438" indent="-263525" algn="l" defTabSz="914306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accent1"/>
              </a:buClr>
              <a:buFont typeface="Wingdings" charset="2"/>
              <a:buChar char="§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343" indent="-228577" algn="l" defTabSz="914306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496" indent="-228577" algn="l" defTabSz="914306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650" indent="-228577" algn="l" defTabSz="914306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5803" indent="-228577" algn="l" defTabSz="914306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Wingdings" charset="2"/>
              <a:buNone/>
            </a:pPr>
            <a:r>
              <a:rPr lang="en-US" sz="1700" b="1" dirty="0" smtClean="0"/>
              <a:t>Selection</a:t>
            </a:r>
            <a:endParaRPr lang="en-US" sz="1700" dirty="0" smtClean="0"/>
          </a:p>
          <a:p>
            <a:r>
              <a:rPr lang="en-US" sz="1700" dirty="0" smtClean="0"/>
              <a:t>Performance criteria:	</a:t>
            </a:r>
          </a:p>
          <a:p>
            <a:pPr lvl="1"/>
            <a:r>
              <a:rPr lang="en-US" sz="1700" b="1" dirty="0" smtClean="0">
                <a:solidFill>
                  <a:schemeClr val="accent4"/>
                </a:solidFill>
              </a:rPr>
              <a:t>English language skills</a:t>
            </a:r>
          </a:p>
          <a:p>
            <a:pPr lvl="2"/>
            <a:r>
              <a:rPr lang="en-US" sz="1600" dirty="0" smtClean="0"/>
              <a:t>EBC I : grade 3 or better;</a:t>
            </a:r>
          </a:p>
          <a:p>
            <a:pPr lvl="2"/>
            <a:r>
              <a:rPr lang="en-US" sz="1700" dirty="0" smtClean="0"/>
              <a:t>alternatively, EBC II: grade 2 or better, TOEFL (</a:t>
            </a:r>
            <a:r>
              <a:rPr lang="en-US" sz="1700" dirty="0" err="1" smtClean="0"/>
              <a:t>IbT</a:t>
            </a:r>
            <a:r>
              <a:rPr lang="en-US" sz="1700" dirty="0" smtClean="0"/>
              <a:t>) 90, IELTS 7, Cambridge Certificate in Advanced English (CAE), Business English Certificate (BEC Higher)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sz="1700" b="1" dirty="0" smtClean="0">
                <a:solidFill>
                  <a:schemeClr val="accent4"/>
                </a:solidFill>
              </a:rPr>
              <a:t>Previous academic performance</a:t>
            </a:r>
          </a:p>
          <a:p>
            <a:pPr lvl="2">
              <a:buFont typeface="Wingdings" panose="05000000000000000000" pitchFamily="2" charset="2"/>
              <a:buChar char="§"/>
            </a:pPr>
            <a:r>
              <a:rPr lang="en-US" sz="1600" dirty="0" smtClean="0"/>
              <a:t>Grade average of results from the best 27 ECTS</a:t>
            </a:r>
          </a:p>
          <a:p>
            <a:pPr lvl="2">
              <a:buFont typeface="Wingdings" panose="05000000000000000000" pitchFamily="2" charset="2"/>
              <a:buChar char="§"/>
            </a:pPr>
            <a:r>
              <a:rPr lang="en-US" sz="1600" dirty="0" smtClean="0"/>
              <a:t>Total grade average</a:t>
            </a:r>
          </a:p>
          <a:p>
            <a:pPr lvl="1">
              <a:buFont typeface="Wingdings" charset="2"/>
              <a:buNone/>
            </a:pPr>
            <a:endParaRPr lang="en-US" sz="1700" dirty="0" smtClean="0"/>
          </a:p>
          <a:p>
            <a:r>
              <a:rPr lang="en-US" sz="1700" dirty="0" smtClean="0"/>
              <a:t>Ranking based exclusively on those criteria – </a:t>
            </a:r>
            <a:r>
              <a:rPr lang="en-US" sz="1700" b="1" dirty="0" smtClean="0">
                <a:solidFill>
                  <a:schemeClr val="accent4"/>
                </a:solidFill>
              </a:rPr>
              <a:t>no entry exam</a:t>
            </a:r>
            <a:r>
              <a:rPr lang="en-US" b="1" dirty="0" smtClean="0">
                <a:solidFill>
                  <a:schemeClr val="accent4"/>
                </a:solidFill>
              </a:rPr>
              <a:t>!</a:t>
            </a:r>
          </a:p>
          <a:p>
            <a:endParaRPr lang="de-AT" dirty="0"/>
          </a:p>
        </p:txBody>
      </p:sp>
      <p:sp>
        <p:nvSpPr>
          <p:cNvPr id="7" name="Inhaltsplatzhalter 1"/>
          <p:cNvSpPr txBox="1">
            <a:spLocks/>
          </p:cNvSpPr>
          <p:nvPr/>
        </p:nvSpPr>
        <p:spPr>
          <a:xfrm>
            <a:off x="614805" y="3524737"/>
            <a:ext cx="3933749" cy="1831487"/>
          </a:xfrm>
          <a:prstGeom prst="rect">
            <a:avLst/>
          </a:prstGeom>
        </p:spPr>
        <p:txBody>
          <a:bodyPr vert="horz" lIns="0" tIns="45715" rIns="0" bIns="45715" rtlCol="0">
            <a:normAutofit/>
          </a:bodyPr>
          <a:lstStyle>
            <a:lvl1pPr marL="266700" indent="-266700" algn="l" defTabSz="914306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Font typeface="Wingdings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39750" indent="-273050" algn="l" defTabSz="914306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accent1"/>
              </a:buClr>
              <a:buSzPct val="100000"/>
              <a:buFont typeface="Wingdings" charset="2"/>
              <a:buChar char="§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14388" indent="-273050" algn="l" defTabSz="914306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accent1"/>
              </a:buClr>
              <a:buFont typeface="Wingdings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74738" indent="-266700" algn="l" defTabSz="914306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accent1"/>
              </a:buClr>
              <a:buFont typeface="Wingdings" charset="2"/>
              <a:buChar char="§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41438" indent="-263525" algn="l" defTabSz="914306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accent1"/>
              </a:buClr>
              <a:buFont typeface="Wingdings" charset="2"/>
              <a:buChar char="§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343" indent="-228577" algn="l" defTabSz="914306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496" indent="-228577" algn="l" defTabSz="914306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650" indent="-228577" algn="l" defTabSz="914306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5803" indent="-228577" algn="l" defTabSz="914306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Wingdings" charset="2"/>
              <a:buNone/>
            </a:pPr>
            <a:r>
              <a:rPr lang="en-US" b="1" dirty="0" smtClean="0"/>
              <a:t>Application period:</a:t>
            </a:r>
          </a:p>
          <a:p>
            <a:pPr marL="0" indent="0">
              <a:buNone/>
            </a:pPr>
            <a:r>
              <a:rPr lang="de-AT" dirty="0" smtClean="0"/>
              <a:t>24 August 2022 (2pm) – </a:t>
            </a:r>
          </a:p>
          <a:p>
            <a:pPr marL="0" indent="0">
              <a:buNone/>
            </a:pPr>
            <a:r>
              <a:rPr lang="de-AT" dirty="0" smtClean="0"/>
              <a:t>04 September 2022 </a:t>
            </a:r>
            <a:r>
              <a:rPr lang="en-US" dirty="0" smtClean="0"/>
              <a:t>midnight</a:t>
            </a:r>
            <a:endParaRPr lang="en-US" dirty="0" smtClean="0"/>
          </a:p>
          <a:p>
            <a:pPr>
              <a:buFont typeface="Wingdings" charset="2"/>
              <a:buNone/>
            </a:pPr>
            <a:r>
              <a:rPr lang="en-US" dirty="0" smtClean="0"/>
              <a:t>                </a:t>
            </a:r>
            <a:br>
              <a:rPr lang="en-US" dirty="0" smtClean="0"/>
            </a:br>
            <a:endParaRPr lang="en-US" sz="1700" b="1" dirty="0" smtClean="0"/>
          </a:p>
          <a:p>
            <a:pPr>
              <a:spcAft>
                <a:spcPct val="0"/>
              </a:spcAft>
              <a:buFont typeface="Wingdings" charset="2"/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91000983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dirty="0"/>
              <a:t>Career </a:t>
            </a:r>
            <a:r>
              <a:rPr lang="de-AT" dirty="0" err="1"/>
              <a:t>opportunities</a:t>
            </a:r>
            <a:endParaRPr lang="de-AT" dirty="0"/>
          </a:p>
        </p:txBody>
      </p:sp>
      <p:grpSp>
        <p:nvGrpSpPr>
          <p:cNvPr id="7" name="Gruppieren 6"/>
          <p:cNvGrpSpPr/>
          <p:nvPr/>
        </p:nvGrpSpPr>
        <p:grpSpPr>
          <a:xfrm>
            <a:off x="390039" y="1572508"/>
            <a:ext cx="8394184" cy="3348141"/>
            <a:chOff x="405538" y="1704243"/>
            <a:chExt cx="8394184" cy="3348141"/>
          </a:xfrm>
        </p:grpSpPr>
        <p:sp>
          <p:nvSpPr>
            <p:cNvPr id="8" name="Rechteck 7"/>
            <p:cNvSpPr/>
            <p:nvPr/>
          </p:nvSpPr>
          <p:spPr>
            <a:xfrm>
              <a:off x="431517" y="1817086"/>
              <a:ext cx="2959331" cy="45720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AT" dirty="0" smtClean="0"/>
                <a:t>WU Master </a:t>
              </a:r>
              <a:r>
                <a:rPr lang="de-AT" dirty="0" err="1" smtClean="0"/>
                <a:t>Programs</a:t>
              </a:r>
              <a:endParaRPr lang="de-AT" dirty="0"/>
            </a:p>
          </p:txBody>
        </p:sp>
        <p:sp>
          <p:nvSpPr>
            <p:cNvPr id="9" name="Textfeld 8"/>
            <p:cNvSpPr txBox="1"/>
            <p:nvPr/>
          </p:nvSpPr>
          <p:spPr>
            <a:xfrm>
              <a:off x="405538" y="2444398"/>
              <a:ext cx="1221971" cy="307777"/>
            </a:xfrm>
            <a:prstGeom prst="rect">
              <a:avLst/>
            </a:prstGeom>
            <a:ln w="38100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r>
                <a:rPr lang="de-AT" sz="1400" dirty="0" smtClean="0"/>
                <a:t>WU CEMS</a:t>
              </a:r>
              <a:endParaRPr lang="de-AT" sz="1400" dirty="0"/>
            </a:p>
          </p:txBody>
        </p:sp>
        <p:sp>
          <p:nvSpPr>
            <p:cNvPr id="10" name="Textfeld 9"/>
            <p:cNvSpPr txBox="1"/>
            <p:nvPr/>
          </p:nvSpPr>
          <p:spPr>
            <a:xfrm>
              <a:off x="492223" y="3082818"/>
              <a:ext cx="1208454" cy="307777"/>
            </a:xfrm>
            <a:prstGeom prst="rect">
              <a:avLst/>
            </a:prstGeom>
            <a:ln w="38100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r>
                <a:rPr lang="de-AT" sz="1400" dirty="0" smtClean="0"/>
                <a:t>WU </a:t>
              </a:r>
              <a:r>
                <a:rPr lang="de-AT" sz="1400" dirty="0" err="1" smtClean="0"/>
                <a:t>ExInt</a:t>
              </a:r>
              <a:endParaRPr lang="de-AT" sz="1400" dirty="0"/>
            </a:p>
          </p:txBody>
        </p:sp>
        <p:sp>
          <p:nvSpPr>
            <p:cNvPr id="11" name="Textfeld 10"/>
            <p:cNvSpPr txBox="1"/>
            <p:nvPr/>
          </p:nvSpPr>
          <p:spPr>
            <a:xfrm>
              <a:off x="1811489" y="2619871"/>
              <a:ext cx="1098626" cy="307777"/>
            </a:xfrm>
            <a:prstGeom prst="rect">
              <a:avLst/>
            </a:prstGeom>
            <a:ln w="38100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r>
                <a:rPr lang="de-AT" sz="1400" dirty="0" smtClean="0"/>
                <a:t>WU SIMC</a:t>
              </a:r>
              <a:endParaRPr lang="de-AT" sz="1400" dirty="0"/>
            </a:p>
          </p:txBody>
        </p:sp>
        <p:sp>
          <p:nvSpPr>
            <p:cNvPr id="12" name="Textfeld 11"/>
            <p:cNvSpPr txBox="1"/>
            <p:nvPr/>
          </p:nvSpPr>
          <p:spPr>
            <a:xfrm>
              <a:off x="1197632" y="3521936"/>
              <a:ext cx="1790345" cy="307777"/>
            </a:xfrm>
            <a:prstGeom prst="rect">
              <a:avLst/>
            </a:prstGeom>
            <a:ln w="38100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r>
                <a:rPr lang="de-AT" sz="1400" dirty="0" smtClean="0"/>
                <a:t>WU Management</a:t>
              </a:r>
              <a:endParaRPr lang="de-AT" sz="1400" dirty="0"/>
            </a:p>
          </p:txBody>
        </p:sp>
        <p:sp>
          <p:nvSpPr>
            <p:cNvPr id="13" name="Rechteck 12"/>
            <p:cNvSpPr/>
            <p:nvPr/>
          </p:nvSpPr>
          <p:spPr>
            <a:xfrm>
              <a:off x="5397791" y="1704243"/>
              <a:ext cx="3136668" cy="432580"/>
            </a:xfrm>
            <a:prstGeom prst="rect">
              <a:avLst/>
            </a:prstGeom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AT" dirty="0" err="1" smtClean="0"/>
                <a:t>Foreign</a:t>
              </a:r>
              <a:r>
                <a:rPr lang="de-AT" dirty="0" smtClean="0"/>
                <a:t> Master </a:t>
              </a:r>
              <a:r>
                <a:rPr lang="de-AT" dirty="0" err="1" smtClean="0"/>
                <a:t>Programs</a:t>
              </a:r>
              <a:endParaRPr lang="de-AT" dirty="0"/>
            </a:p>
          </p:txBody>
        </p:sp>
        <p:sp>
          <p:nvSpPr>
            <p:cNvPr id="14" name="Textfeld 13"/>
            <p:cNvSpPr txBox="1"/>
            <p:nvPr/>
          </p:nvSpPr>
          <p:spPr>
            <a:xfrm>
              <a:off x="5399226" y="2304766"/>
              <a:ext cx="977064" cy="307777"/>
            </a:xfrm>
            <a:prstGeom prst="rect">
              <a:avLst/>
            </a:prstGeom>
            <a:ln w="38100"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r>
                <a:rPr lang="de-AT" sz="1400" dirty="0" err="1" smtClean="0"/>
                <a:t>Bocconi</a:t>
              </a:r>
              <a:endParaRPr lang="de-AT" sz="1400" dirty="0"/>
            </a:p>
          </p:txBody>
        </p:sp>
        <p:sp>
          <p:nvSpPr>
            <p:cNvPr id="15" name="Textfeld 14"/>
            <p:cNvSpPr txBox="1"/>
            <p:nvPr/>
          </p:nvSpPr>
          <p:spPr>
            <a:xfrm>
              <a:off x="6656061" y="2499212"/>
              <a:ext cx="2099288" cy="518968"/>
            </a:xfrm>
            <a:prstGeom prst="rect">
              <a:avLst/>
            </a:prstGeom>
            <a:ln w="38100"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r>
                <a:rPr lang="de-AT" sz="1400" dirty="0" smtClean="0"/>
                <a:t>Rotterdam School </a:t>
              </a:r>
              <a:r>
                <a:rPr lang="de-AT" sz="1400" dirty="0" err="1" smtClean="0"/>
                <a:t>of</a:t>
              </a:r>
              <a:r>
                <a:rPr lang="de-AT" sz="1400" dirty="0" smtClean="0"/>
                <a:t> Management</a:t>
              </a:r>
              <a:endParaRPr lang="de-AT" sz="1400" dirty="0"/>
            </a:p>
          </p:txBody>
        </p:sp>
        <p:sp>
          <p:nvSpPr>
            <p:cNvPr id="16" name="Textfeld 15"/>
            <p:cNvSpPr txBox="1"/>
            <p:nvPr/>
          </p:nvSpPr>
          <p:spPr>
            <a:xfrm>
              <a:off x="5755152" y="2983642"/>
              <a:ext cx="743939" cy="307777"/>
            </a:xfrm>
            <a:prstGeom prst="rect">
              <a:avLst/>
            </a:prstGeom>
            <a:ln w="38100"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r>
                <a:rPr lang="de-AT" sz="1400" dirty="0" smtClean="0"/>
                <a:t>CBS</a:t>
              </a:r>
              <a:endParaRPr lang="de-AT" sz="1400" dirty="0"/>
            </a:p>
          </p:txBody>
        </p:sp>
        <p:sp>
          <p:nvSpPr>
            <p:cNvPr id="17" name="Textfeld 16"/>
            <p:cNvSpPr txBox="1"/>
            <p:nvPr/>
          </p:nvSpPr>
          <p:spPr>
            <a:xfrm>
              <a:off x="7004894" y="3211339"/>
              <a:ext cx="1154407" cy="523220"/>
            </a:xfrm>
            <a:prstGeom prst="rect">
              <a:avLst/>
            </a:prstGeom>
            <a:ln w="38100"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r>
                <a:rPr lang="de-AT" sz="1400" dirty="0" smtClean="0"/>
                <a:t>Groningen (RUG)</a:t>
              </a:r>
              <a:endParaRPr lang="de-AT" sz="1400" dirty="0"/>
            </a:p>
          </p:txBody>
        </p:sp>
        <p:sp>
          <p:nvSpPr>
            <p:cNvPr id="18" name="Textfeld 17"/>
            <p:cNvSpPr txBox="1"/>
            <p:nvPr/>
          </p:nvSpPr>
          <p:spPr>
            <a:xfrm>
              <a:off x="5502243" y="3897426"/>
              <a:ext cx="1612669" cy="523220"/>
            </a:xfrm>
            <a:prstGeom prst="rect">
              <a:avLst/>
            </a:prstGeom>
            <a:ln w="38100"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r>
                <a:rPr lang="de-AT" sz="1400" dirty="0" smtClean="0"/>
                <a:t>Aston Business School</a:t>
              </a:r>
              <a:endParaRPr lang="de-AT" sz="1400" dirty="0"/>
            </a:p>
          </p:txBody>
        </p:sp>
        <p:sp>
          <p:nvSpPr>
            <p:cNvPr id="19" name="Textfeld 18"/>
            <p:cNvSpPr txBox="1"/>
            <p:nvPr/>
          </p:nvSpPr>
          <p:spPr>
            <a:xfrm>
              <a:off x="7576140" y="3927718"/>
              <a:ext cx="1223582" cy="313718"/>
            </a:xfrm>
            <a:prstGeom prst="rect">
              <a:avLst/>
            </a:prstGeom>
            <a:ln w="38100"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r>
                <a:rPr lang="de-AT" sz="1400" dirty="0" smtClean="0"/>
                <a:t>UCD Dublin</a:t>
              </a:r>
              <a:endParaRPr lang="de-AT" sz="1400" dirty="0"/>
            </a:p>
          </p:txBody>
        </p:sp>
        <p:sp>
          <p:nvSpPr>
            <p:cNvPr id="20" name="Textfeld 19"/>
            <p:cNvSpPr txBox="1"/>
            <p:nvPr/>
          </p:nvSpPr>
          <p:spPr>
            <a:xfrm>
              <a:off x="5461269" y="4744607"/>
              <a:ext cx="224443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AT" sz="1400" dirty="0" smtClean="0"/>
                <a:t>… </a:t>
              </a:r>
              <a:r>
                <a:rPr lang="de-AT" sz="1400" dirty="0" err="1" smtClean="0"/>
                <a:t>and</a:t>
              </a:r>
              <a:r>
                <a:rPr lang="de-AT" sz="1400" dirty="0" smtClean="0"/>
                <a:t> </a:t>
              </a:r>
              <a:r>
                <a:rPr lang="de-AT" sz="1400" dirty="0" err="1" smtClean="0"/>
                <a:t>many</a:t>
              </a:r>
              <a:r>
                <a:rPr lang="de-AT" sz="1400" dirty="0" smtClean="0"/>
                <a:t> </a:t>
              </a:r>
              <a:r>
                <a:rPr lang="de-AT" sz="1400" dirty="0" err="1" smtClean="0"/>
                <a:t>more</a:t>
              </a:r>
              <a:endParaRPr lang="de-AT" sz="1400" dirty="0"/>
            </a:p>
          </p:txBody>
        </p:sp>
        <p:pic>
          <p:nvPicPr>
            <p:cNvPr id="21" name="Grafik 20"/>
            <p:cNvPicPr>
              <a:picLocks noChangeAspect="1"/>
            </p:cNvPicPr>
            <p:nvPr/>
          </p:nvPicPr>
          <p:blipFill>
            <a:blip r:embed="rId3">
              <a:biLevel thresh="75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634452" y="2325220"/>
              <a:ext cx="1448922" cy="2033576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222641836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dirty="0"/>
              <a:t>Further </a:t>
            </a:r>
            <a:r>
              <a:rPr lang="de-AT" dirty="0" err="1"/>
              <a:t>information</a:t>
            </a:r>
            <a:r>
              <a:rPr lang="de-AT" dirty="0"/>
              <a:t> </a:t>
            </a:r>
            <a:r>
              <a:rPr lang="de-AT" dirty="0" err="1"/>
              <a:t>and</a:t>
            </a:r>
            <a:r>
              <a:rPr lang="de-AT" dirty="0"/>
              <a:t> </a:t>
            </a:r>
            <a:r>
              <a:rPr lang="de-AT" dirty="0" err="1"/>
              <a:t>contact</a:t>
            </a:r>
            <a:endParaRPr lang="de-AT" dirty="0"/>
          </a:p>
        </p:txBody>
      </p:sp>
      <p:sp>
        <p:nvSpPr>
          <p:cNvPr id="6" name="Inhaltsplatzhalter 5"/>
          <p:cNvSpPr txBox="1">
            <a:spLocks noGrp="1"/>
          </p:cNvSpPr>
          <p:nvPr>
            <p:ph idx="1"/>
          </p:nvPr>
        </p:nvSpPr>
        <p:spPr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à"/>
            </a:pPr>
            <a:r>
              <a:rPr lang="de-AT" sz="1600" dirty="0" err="1" smtClean="0"/>
              <a:t>You</a:t>
            </a:r>
            <a:r>
              <a:rPr lang="de-AT" sz="1600" dirty="0" smtClean="0"/>
              <a:t> </a:t>
            </a:r>
            <a:r>
              <a:rPr lang="de-AT" sz="1600" dirty="0" err="1"/>
              <a:t>can</a:t>
            </a:r>
            <a:r>
              <a:rPr lang="de-AT" sz="1600" dirty="0"/>
              <a:t> find </a:t>
            </a:r>
            <a:r>
              <a:rPr lang="de-AT" sz="1600" dirty="0" err="1"/>
              <a:t>further</a:t>
            </a:r>
            <a:r>
              <a:rPr lang="de-AT" sz="1600" dirty="0"/>
              <a:t> </a:t>
            </a:r>
            <a:r>
              <a:rPr lang="de-AT" sz="1600" dirty="0" err="1"/>
              <a:t>information</a:t>
            </a:r>
            <a:r>
              <a:rPr lang="de-AT" sz="1600" dirty="0"/>
              <a:t> on </a:t>
            </a:r>
            <a:r>
              <a:rPr lang="de-AT" sz="1600" dirty="0" err="1"/>
              <a:t>the</a:t>
            </a:r>
            <a:r>
              <a:rPr lang="de-AT" sz="1600" dirty="0"/>
              <a:t> CFM </a:t>
            </a:r>
            <a:r>
              <a:rPr lang="de-AT" sz="1600" dirty="0" err="1" smtClean="0"/>
              <a:t>website</a:t>
            </a:r>
            <a:endParaRPr lang="de-AT" sz="1600" dirty="0"/>
          </a:p>
          <a:p>
            <a:pPr marL="742950" lvl="1" indent="-285750">
              <a:buFont typeface="Wingdings" panose="05000000000000000000" pitchFamily="2" charset="2"/>
              <a:buChar char="à"/>
            </a:pPr>
            <a:r>
              <a:rPr lang="de-AT" sz="1600" u="sng" dirty="0" smtClean="0">
                <a:hlinkClick r:id="rId2"/>
              </a:rPr>
              <a:t>https</a:t>
            </a:r>
            <a:r>
              <a:rPr lang="de-AT" sz="1600" u="sng" dirty="0">
                <a:hlinkClick r:id="rId2"/>
              </a:rPr>
              <a:t>://</a:t>
            </a:r>
            <a:r>
              <a:rPr lang="de-AT" sz="1600" u="sng" dirty="0" smtClean="0">
                <a:hlinkClick r:id="rId2"/>
              </a:rPr>
              <a:t>www.wu.ac.at/cross-functional-management</a:t>
            </a:r>
            <a:endParaRPr lang="de-AT" sz="1600" dirty="0"/>
          </a:p>
        </p:txBody>
      </p:sp>
      <p:grpSp>
        <p:nvGrpSpPr>
          <p:cNvPr id="7" name="Gruppieren 6"/>
          <p:cNvGrpSpPr/>
          <p:nvPr/>
        </p:nvGrpSpPr>
        <p:grpSpPr>
          <a:xfrm>
            <a:off x="519000" y="2529840"/>
            <a:ext cx="7645682" cy="3140304"/>
            <a:chOff x="1044224" y="2574696"/>
            <a:chExt cx="7645682" cy="3140304"/>
          </a:xfrm>
        </p:grpSpPr>
        <p:sp>
          <p:nvSpPr>
            <p:cNvPr id="8" name="Inhaltsplatzhalter 6"/>
            <p:cNvSpPr txBox="1">
              <a:spLocks/>
            </p:cNvSpPr>
            <p:nvPr/>
          </p:nvSpPr>
          <p:spPr>
            <a:xfrm>
              <a:off x="4142844" y="4314069"/>
              <a:ext cx="4547062" cy="1400931"/>
            </a:xfrm>
            <a:prstGeom prst="rect">
              <a:avLst/>
            </a:prstGeom>
          </p:spPr>
          <p:txBody>
            <a:bodyPr vert="horz" lIns="0" tIns="45715" rIns="0" bIns="45715" rtlCol="0">
              <a:normAutofit/>
            </a:bodyPr>
            <a:lstStyle>
              <a:lvl1pPr marL="266700" indent="-266700" algn="l" defTabSz="914306" rtl="0" eaLnBrk="1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>
                  <a:schemeClr val="accent1"/>
                </a:buClr>
                <a:buFont typeface="Wingdings" charset="2"/>
                <a:buChar char="§"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539750" indent="-273050" algn="l" defTabSz="914306" rtl="0" eaLnBrk="1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400"/>
                </a:spcAft>
                <a:buClr>
                  <a:schemeClr val="accent1"/>
                </a:buClr>
                <a:buSzPct val="100000"/>
                <a:buFont typeface="Wingdings" charset="2"/>
                <a:buChar char="§"/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814388" indent="-273050" algn="l" defTabSz="914306" rtl="0" eaLnBrk="1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400"/>
                </a:spcAft>
                <a:buClr>
                  <a:schemeClr val="accent1"/>
                </a:buClr>
                <a:buFont typeface="Wingdings" charset="2"/>
                <a:buChar char="§"/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074738" indent="-266700" algn="l" defTabSz="914306" rtl="0" eaLnBrk="1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400"/>
                </a:spcAft>
                <a:buClr>
                  <a:schemeClr val="accent1"/>
                </a:buClr>
                <a:buFont typeface="Wingdings" charset="2"/>
                <a:buChar char="§"/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341438" indent="-263525" algn="l" defTabSz="914306" rtl="0" eaLnBrk="1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400"/>
                </a:spcAft>
                <a:buClr>
                  <a:schemeClr val="accent1"/>
                </a:buClr>
                <a:buFont typeface="Wingdings" charset="2"/>
                <a:buChar char="§"/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343" indent="-228577" algn="l" defTabSz="914306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496" indent="-228577" algn="l" defTabSz="914306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8650" indent="-228577" algn="l" defTabSz="914306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5803" indent="-228577" algn="l" defTabSz="914306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lnSpc>
                  <a:spcPct val="90000"/>
                </a:lnSpc>
                <a:spcAft>
                  <a:spcPts val="0"/>
                </a:spcAft>
                <a:buFont typeface="Wingdings" charset="2"/>
                <a:buNone/>
              </a:pPr>
              <a:r>
                <a:rPr lang="de-AT" dirty="0" smtClean="0"/>
                <a:t>Anna Rösch</a:t>
              </a:r>
              <a:endParaRPr lang="de-AT" dirty="0"/>
            </a:p>
            <a:p>
              <a:pPr marL="0" indent="0" algn="ctr">
                <a:lnSpc>
                  <a:spcPct val="90000"/>
                </a:lnSpc>
                <a:spcAft>
                  <a:spcPts val="0"/>
                </a:spcAft>
                <a:buFont typeface="Wingdings" charset="2"/>
                <a:buNone/>
              </a:pPr>
              <a:r>
                <a:rPr lang="de-AT" dirty="0" smtClean="0"/>
                <a:t>Administrative </a:t>
              </a:r>
              <a:r>
                <a:rPr lang="de-AT" dirty="0" err="1" smtClean="0"/>
                <a:t>coordinator</a:t>
              </a:r>
              <a:endParaRPr lang="de-AT" dirty="0"/>
            </a:p>
            <a:p>
              <a:pPr marL="0" indent="0" algn="ctr">
                <a:lnSpc>
                  <a:spcPct val="90000"/>
                </a:lnSpc>
                <a:spcAft>
                  <a:spcPts val="0"/>
                </a:spcAft>
                <a:buFont typeface="Wingdings" charset="2"/>
                <a:buNone/>
              </a:pPr>
              <a:r>
                <a:rPr lang="de-AT" dirty="0">
                  <a:hlinkClick r:id="rId3"/>
                </a:rPr>
                <a:t>cfm@wu.ac.at</a:t>
              </a:r>
              <a:endParaRPr lang="de-AT" dirty="0"/>
            </a:p>
            <a:p>
              <a:pPr marL="0" indent="0" algn="ctr">
                <a:lnSpc>
                  <a:spcPct val="90000"/>
                </a:lnSpc>
                <a:spcAft>
                  <a:spcPts val="0"/>
                </a:spcAft>
                <a:buNone/>
              </a:pPr>
              <a:r>
                <a:rPr lang="de-AT" dirty="0" smtClean="0"/>
                <a:t>+43-1-31336-4390</a:t>
              </a:r>
              <a:endParaRPr lang="de-AT" dirty="0"/>
            </a:p>
          </p:txBody>
        </p:sp>
        <p:sp>
          <p:nvSpPr>
            <p:cNvPr id="9" name="Inhaltsplatzhalter 6"/>
            <p:cNvSpPr txBox="1">
              <a:spLocks/>
            </p:cNvSpPr>
            <p:nvPr/>
          </p:nvSpPr>
          <p:spPr>
            <a:xfrm>
              <a:off x="1044224" y="4314069"/>
              <a:ext cx="3506993" cy="1007141"/>
            </a:xfrm>
            <a:prstGeom prst="rect">
              <a:avLst/>
            </a:prstGeom>
          </p:spPr>
          <p:txBody>
            <a:bodyPr vert="horz" lIns="0" tIns="45715" rIns="0" bIns="45715" rtlCol="0">
              <a:normAutofit/>
            </a:bodyPr>
            <a:lstStyle>
              <a:lvl1pPr marL="266700" indent="-266700" algn="l" defTabSz="914306" rtl="0" eaLnBrk="1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>
                  <a:schemeClr val="accent1"/>
                </a:buClr>
                <a:buFont typeface="Wingdings" charset="2"/>
                <a:buChar char="§"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539750" indent="-273050" algn="l" defTabSz="914306" rtl="0" eaLnBrk="1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400"/>
                </a:spcAft>
                <a:buClr>
                  <a:schemeClr val="accent1"/>
                </a:buClr>
                <a:buSzPct val="100000"/>
                <a:buFont typeface="Wingdings" charset="2"/>
                <a:buChar char="§"/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814388" indent="-273050" algn="l" defTabSz="914306" rtl="0" eaLnBrk="1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400"/>
                </a:spcAft>
                <a:buClr>
                  <a:schemeClr val="accent1"/>
                </a:buClr>
                <a:buFont typeface="Wingdings" charset="2"/>
                <a:buChar char="§"/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074738" indent="-266700" algn="l" defTabSz="914306" rtl="0" eaLnBrk="1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400"/>
                </a:spcAft>
                <a:buClr>
                  <a:schemeClr val="accent1"/>
                </a:buClr>
                <a:buFont typeface="Wingdings" charset="2"/>
                <a:buChar char="§"/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341438" indent="-263525" algn="l" defTabSz="914306" rtl="0" eaLnBrk="1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400"/>
                </a:spcAft>
                <a:buClr>
                  <a:schemeClr val="accent1"/>
                </a:buClr>
                <a:buFont typeface="Wingdings" charset="2"/>
                <a:buChar char="§"/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343" indent="-228577" algn="l" defTabSz="914306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496" indent="-228577" algn="l" defTabSz="914306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8650" indent="-228577" algn="l" defTabSz="914306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5803" indent="-228577" algn="l" defTabSz="914306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spcAft>
                  <a:spcPts val="0"/>
                </a:spcAft>
                <a:buFont typeface="Wingdings" charset="2"/>
                <a:buNone/>
              </a:pPr>
              <a:r>
                <a:rPr lang="en-GB" smtClean="0"/>
                <a:t>Prof. Dr. Edith Littich</a:t>
              </a:r>
              <a:r>
                <a:rPr lang="de-AT" smtClean="0"/>
                <a:t/>
              </a:r>
              <a:br>
                <a:rPr lang="de-AT" smtClean="0"/>
              </a:br>
              <a:r>
                <a:rPr lang="de-AT" smtClean="0"/>
                <a:t>Academic coordinator</a:t>
              </a:r>
            </a:p>
            <a:p>
              <a:pPr marL="0" indent="0" algn="ctr">
                <a:spcAft>
                  <a:spcPts val="0"/>
                </a:spcAft>
                <a:buFont typeface="Wingdings" charset="2"/>
                <a:buNone/>
              </a:pPr>
              <a:r>
                <a:rPr lang="de-AT" smtClean="0">
                  <a:hlinkClick r:id="rId4"/>
                </a:rPr>
                <a:t>edith.littich@wu.ac.at</a:t>
              </a:r>
              <a:endParaRPr lang="de-AT" smtClean="0"/>
            </a:p>
            <a:p>
              <a:pPr marL="0" indent="0" algn="ctr">
                <a:buFont typeface="Wingdings" charset="2"/>
                <a:buNone/>
              </a:pPr>
              <a:endParaRPr lang="de-AT" dirty="0"/>
            </a:p>
          </p:txBody>
        </p:sp>
        <p:pic>
          <p:nvPicPr>
            <p:cNvPr id="10" name="Grafik 9">
              <a:extLst>
                <a:ext uri="{FF2B5EF4-FFF2-40B4-BE49-F238E27FC236}">
                  <a16:creationId xmlns:a16="http://schemas.microsoft.com/office/drawing/2014/main" id="{3CF9B011-0676-7E4D-8166-256F825148FD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2252199" y="2574696"/>
              <a:ext cx="1096496" cy="1551244"/>
            </a:xfrm>
            <a:prstGeom prst="rect">
              <a:avLst/>
            </a:prstGeom>
          </p:spPr>
        </p:pic>
      </p:grpSp>
      <p:pic>
        <p:nvPicPr>
          <p:cNvPr id="12" name="Grafik 1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57880" y="2743075"/>
            <a:ext cx="1526138" cy="15261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347527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Inhaltsplatzhalter 3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CFM was </a:t>
            </a:r>
            <a:r>
              <a:rPr lang="en-US" b="1" dirty="0">
                <a:solidFill>
                  <a:schemeClr val="accent4"/>
                </a:solidFill>
              </a:rPr>
              <a:t>relaunched</a:t>
            </a:r>
            <a:r>
              <a:rPr lang="en-US" dirty="0"/>
              <a:t> in winter semester 2020/21 </a:t>
            </a:r>
            <a:endParaRPr lang="en-US" dirty="0" smtClean="0"/>
          </a:p>
          <a:p>
            <a:r>
              <a:rPr lang="en-US" dirty="0" smtClean="0"/>
              <a:t>exclusively </a:t>
            </a:r>
            <a:r>
              <a:rPr lang="en-US" dirty="0"/>
              <a:t>for students of </a:t>
            </a:r>
            <a:r>
              <a:rPr lang="en-US" b="1" dirty="0">
                <a:solidFill>
                  <a:schemeClr val="accent4"/>
                </a:solidFill>
              </a:rPr>
              <a:t>International Business Administration</a:t>
            </a:r>
            <a:r>
              <a:rPr lang="en-US" dirty="0"/>
              <a:t>  </a:t>
            </a:r>
          </a:p>
          <a:p>
            <a:r>
              <a:rPr lang="en-US" dirty="0"/>
              <a:t>comprises courses worth </a:t>
            </a:r>
            <a:r>
              <a:rPr lang="en-US" b="1" dirty="0">
                <a:solidFill>
                  <a:schemeClr val="accent4"/>
                </a:solidFill>
              </a:rPr>
              <a:t>40 ECTS credits </a:t>
            </a:r>
            <a:r>
              <a:rPr lang="en-US" dirty="0"/>
              <a:t>(equivalent to two specializations), entirely taught in English</a:t>
            </a:r>
          </a:p>
          <a:p>
            <a:r>
              <a:rPr lang="en-US" b="1" dirty="0">
                <a:solidFill>
                  <a:schemeClr val="accent4"/>
                </a:solidFill>
              </a:rPr>
              <a:t>international classroom experience - </a:t>
            </a:r>
            <a:r>
              <a:rPr lang="en-US" dirty="0"/>
              <a:t>incoming exchange students participate in most courses</a:t>
            </a:r>
          </a:p>
          <a:p>
            <a:r>
              <a:rPr lang="en-US" b="1" dirty="0">
                <a:solidFill>
                  <a:schemeClr val="accent4"/>
                </a:solidFill>
              </a:rPr>
              <a:t>comprehensive program </a:t>
            </a:r>
            <a:r>
              <a:rPr lang="en-US" dirty="0"/>
              <a:t>jointly offered by various WU departments</a:t>
            </a:r>
          </a:p>
          <a:p>
            <a:r>
              <a:rPr lang="en-US" b="1" dirty="0">
                <a:solidFill>
                  <a:schemeClr val="accent4"/>
                </a:solidFill>
              </a:rPr>
              <a:t>essentials</a:t>
            </a:r>
          </a:p>
          <a:p>
            <a:pPr lvl="1"/>
            <a:r>
              <a:rPr lang="en-US" sz="1600" dirty="0"/>
              <a:t>three core fields: Financial Management, Strategic Management &amp; Strategic Leadership, Marketing Management</a:t>
            </a:r>
          </a:p>
          <a:p>
            <a:pPr lvl="1"/>
            <a:r>
              <a:rPr lang="en-US" sz="1600" dirty="0"/>
              <a:t>program enables students to simultaneously specialize in three functional business areas</a:t>
            </a:r>
          </a:p>
          <a:p>
            <a:pPr lvl="1"/>
            <a:r>
              <a:rPr lang="en-US" sz="1600" dirty="0"/>
              <a:t>students choose a field in which they do a project seminar</a:t>
            </a:r>
          </a:p>
        </p:txBody>
      </p:sp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dirty="0" smtClean="0"/>
              <a:t>The </a:t>
            </a:r>
            <a:r>
              <a:rPr lang="de-AT" dirty="0" err="1"/>
              <a:t>P</a:t>
            </a:r>
            <a:r>
              <a:rPr lang="de-AT" dirty="0" err="1" smtClean="0"/>
              <a:t>rogram</a:t>
            </a:r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2508268327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Inhaltsplatzhalter 3"/>
          <p:cNvSpPr>
            <a:spLocks noGrp="1"/>
          </p:cNvSpPr>
          <p:nvPr>
            <p:ph idx="1"/>
          </p:nvPr>
        </p:nvSpPr>
        <p:spPr>
          <a:xfrm>
            <a:off x="462408" y="1174132"/>
            <a:ext cx="8023303" cy="4079794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b="1" dirty="0" smtClean="0">
                <a:solidFill>
                  <a:schemeClr val="accent4"/>
                </a:solidFill>
              </a:rPr>
              <a:t>You are looking for a comprehensive specialization </a:t>
            </a:r>
            <a:r>
              <a:rPr lang="en-US" dirty="0" smtClean="0"/>
              <a:t>? 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en-US" sz="1600" dirty="0" smtClean="0"/>
              <a:t>In CFM you gain knowledge in three business functions</a:t>
            </a:r>
          </a:p>
          <a:p>
            <a:pPr>
              <a:buFont typeface="Wingdings" panose="05000000000000000000" pitchFamily="2" charset="2"/>
              <a:buChar char="ü"/>
            </a:pPr>
            <a:endParaRPr lang="en-US" b="1" dirty="0" smtClean="0">
              <a:solidFill>
                <a:schemeClr val="accent4"/>
              </a:solidFill>
            </a:endParaRPr>
          </a:p>
          <a:p>
            <a:pPr marL="0" indent="0">
              <a:buNone/>
            </a:pPr>
            <a:r>
              <a:rPr lang="en-US" b="1" dirty="0" smtClean="0">
                <a:solidFill>
                  <a:schemeClr val="accent4"/>
                </a:solidFill>
              </a:rPr>
              <a:t>You seek a highly qualified and diverse faculty?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en-US" sz="1600" dirty="0" smtClean="0"/>
              <a:t>CFM draws on excellent instructors from several WU departments and from business</a:t>
            </a:r>
          </a:p>
          <a:p>
            <a:pPr>
              <a:buFont typeface="Wingdings" panose="05000000000000000000" pitchFamily="2" charset="2"/>
              <a:buChar char="ü"/>
            </a:pPr>
            <a:endParaRPr lang="en-US" b="1" dirty="0" smtClean="0">
              <a:solidFill>
                <a:schemeClr val="accent4"/>
              </a:solidFill>
            </a:endParaRPr>
          </a:p>
          <a:p>
            <a:pPr marL="0" indent="0">
              <a:buNone/>
            </a:pPr>
            <a:r>
              <a:rPr lang="en-US" b="1" dirty="0" smtClean="0">
                <a:solidFill>
                  <a:schemeClr val="accent4"/>
                </a:solidFill>
              </a:rPr>
              <a:t>You are looking for a specialization that offers interactive courses</a:t>
            </a:r>
            <a:r>
              <a:rPr lang="en-US" dirty="0" smtClean="0"/>
              <a:t>?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en-US" sz="1600" dirty="0" smtClean="0"/>
              <a:t>CFM courses typically include many interactive formats (e.g. case studies, projects) and allow for intercultural learning opportunities</a:t>
            </a:r>
          </a:p>
          <a:p>
            <a:pPr>
              <a:buFont typeface="Wingdings" panose="05000000000000000000" pitchFamily="2" charset="2"/>
              <a:buChar char="ü"/>
            </a:pPr>
            <a:endParaRPr lang="en-US" b="1" dirty="0" smtClean="0">
              <a:solidFill>
                <a:schemeClr val="accent4"/>
              </a:solidFill>
            </a:endParaRPr>
          </a:p>
          <a:p>
            <a:pPr marL="0" indent="0">
              <a:buNone/>
            </a:pPr>
            <a:r>
              <a:rPr lang="en-US" b="1" dirty="0" smtClean="0">
                <a:solidFill>
                  <a:schemeClr val="accent4"/>
                </a:solidFill>
              </a:rPr>
              <a:t>You want to prepare for your exchange semester abroad in an international classroom?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en-US" sz="1600" dirty="0" smtClean="0"/>
              <a:t>CFM courses include a significant number of incoming exchange students and are entirely taught in English</a:t>
            </a:r>
          </a:p>
          <a:p>
            <a:pPr>
              <a:buFont typeface="Wingdings" panose="05000000000000000000" pitchFamily="2" charset="2"/>
              <a:buChar char="ü"/>
            </a:pPr>
            <a:endParaRPr lang="en-US" b="1" dirty="0" smtClean="0">
              <a:solidFill>
                <a:schemeClr val="accent4"/>
              </a:solidFill>
            </a:endParaRPr>
          </a:p>
          <a:p>
            <a:pPr marL="0" indent="0">
              <a:buNone/>
            </a:pPr>
            <a:r>
              <a:rPr lang="en-US" b="1" dirty="0" smtClean="0">
                <a:solidFill>
                  <a:schemeClr val="accent4"/>
                </a:solidFill>
              </a:rPr>
              <a:t>You want to be flexible regarding the sequence of courses?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en-US" sz="1600" dirty="0" smtClean="0"/>
              <a:t>CFM offers a high degree of flexibility, with many courses to be recognized from your exchange semester abroad</a:t>
            </a:r>
            <a:endParaRPr lang="en-US" sz="1600" dirty="0"/>
          </a:p>
        </p:txBody>
      </p:sp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dirty="0" err="1"/>
              <a:t>Why</a:t>
            </a:r>
            <a:r>
              <a:rPr lang="de-AT" dirty="0"/>
              <a:t> CFM </a:t>
            </a:r>
            <a:r>
              <a:rPr lang="de-AT" dirty="0" err="1"/>
              <a:t>may</a:t>
            </a:r>
            <a:r>
              <a:rPr lang="de-AT" dirty="0"/>
              <a:t> </a:t>
            </a:r>
            <a:r>
              <a:rPr lang="de-AT" dirty="0" err="1"/>
              <a:t>be</a:t>
            </a:r>
            <a:r>
              <a:rPr lang="de-AT" dirty="0"/>
              <a:t> </a:t>
            </a:r>
            <a:r>
              <a:rPr lang="de-AT" dirty="0" err="1"/>
              <a:t>right</a:t>
            </a:r>
            <a:r>
              <a:rPr lang="de-AT" dirty="0"/>
              <a:t> </a:t>
            </a:r>
            <a:r>
              <a:rPr lang="de-AT" dirty="0" err="1"/>
              <a:t>for</a:t>
            </a:r>
            <a:r>
              <a:rPr lang="de-AT" dirty="0"/>
              <a:t> </a:t>
            </a:r>
            <a:r>
              <a:rPr lang="de-AT" dirty="0" err="1"/>
              <a:t>you</a:t>
            </a:r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2795492072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dirty="0" err="1" smtClean="0"/>
              <a:t>Structure</a:t>
            </a:r>
            <a:endParaRPr lang="de-AT" dirty="0"/>
          </a:p>
        </p:txBody>
      </p:sp>
      <p:graphicFrame>
        <p:nvGraphicFramePr>
          <p:cNvPr id="6" name="Inhaltsplatzhalter 5">
            <a:extLst>
              <a:ext uri="{FF2B5EF4-FFF2-40B4-BE49-F238E27FC236}">
                <a16:creationId xmlns:a16="http://schemas.microsoft.com/office/drawing/2014/main" id="{AE38E434-C1BA-1142-9CAC-47AA61B02699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611211007"/>
              </p:ext>
            </p:extLst>
          </p:nvPr>
        </p:nvGraphicFramePr>
        <p:xfrm>
          <a:off x="572026" y="1205345"/>
          <a:ext cx="7999948" cy="40981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298103016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dirty="0" smtClean="0"/>
              <a:t>Course </a:t>
            </a:r>
            <a:r>
              <a:rPr lang="de-AT" dirty="0" err="1" smtClean="0"/>
              <a:t>overview</a:t>
            </a:r>
            <a:endParaRPr lang="de-AT" dirty="0"/>
          </a:p>
        </p:txBody>
      </p:sp>
      <p:sp>
        <p:nvSpPr>
          <p:cNvPr id="2" name="Inhaltsplatzhalt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de-AT" dirty="0"/>
          </a:p>
        </p:txBody>
      </p:sp>
      <p:graphicFrame>
        <p:nvGraphicFramePr>
          <p:cNvPr id="5" name="Inhaltsplatzhalter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251309021"/>
              </p:ext>
            </p:extLst>
          </p:nvPr>
        </p:nvGraphicFramePr>
        <p:xfrm>
          <a:off x="271215" y="1108519"/>
          <a:ext cx="8725551" cy="414821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497550">
                  <a:extLst>
                    <a:ext uri="{9D8B030D-6E8A-4147-A177-3AD203B41FA5}">
                      <a16:colId xmlns:a16="http://schemas.microsoft.com/office/drawing/2014/main" val="4152279412"/>
                    </a:ext>
                  </a:extLst>
                </a:gridCol>
                <a:gridCol w="854842">
                  <a:extLst>
                    <a:ext uri="{9D8B030D-6E8A-4147-A177-3AD203B41FA5}">
                      <a16:colId xmlns:a16="http://schemas.microsoft.com/office/drawing/2014/main" val="2277097288"/>
                    </a:ext>
                  </a:extLst>
                </a:gridCol>
                <a:gridCol w="877946">
                  <a:extLst>
                    <a:ext uri="{9D8B030D-6E8A-4147-A177-3AD203B41FA5}">
                      <a16:colId xmlns:a16="http://schemas.microsoft.com/office/drawing/2014/main" val="3161132165"/>
                    </a:ext>
                  </a:extLst>
                </a:gridCol>
                <a:gridCol w="2495213">
                  <a:extLst>
                    <a:ext uri="{9D8B030D-6E8A-4147-A177-3AD203B41FA5}">
                      <a16:colId xmlns:a16="http://schemas.microsoft.com/office/drawing/2014/main" val="2814656578"/>
                    </a:ext>
                  </a:extLst>
                </a:gridCol>
              </a:tblGrid>
              <a:tr h="48753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400" kern="1200" dirty="0">
                          <a:effectLst/>
                        </a:rPr>
                        <a:t>Course Title</a:t>
                      </a:r>
                      <a:endParaRPr lang="de-AT" sz="1400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400" kern="1200" dirty="0">
                          <a:effectLst/>
                        </a:rPr>
                        <a:t>ECTS </a:t>
                      </a:r>
                      <a:r>
                        <a:rPr lang="de-DE" sz="1400" kern="1200" dirty="0" err="1">
                          <a:effectLst/>
                        </a:rPr>
                        <a:t>Credits</a:t>
                      </a:r>
                      <a:endParaRPr lang="de-AT" sz="1400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de-DE" sz="1400" kern="1200" dirty="0">
                          <a:effectLst/>
                        </a:rPr>
                        <a:t>Course Type</a:t>
                      </a:r>
                      <a:endParaRPr lang="de-AT" sz="1400" dirty="0"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de-AT" sz="1400" dirty="0"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182497293"/>
                  </a:ext>
                </a:extLst>
              </a:tr>
              <a:tr h="40343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400" kern="1200" dirty="0">
                          <a:effectLst/>
                        </a:rPr>
                        <a:t>Working in Diverse Teams</a:t>
                      </a:r>
                      <a:endParaRPr lang="de-AT" sz="1400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400" kern="1200">
                          <a:effectLst/>
                        </a:rPr>
                        <a:t>1</a:t>
                      </a:r>
                      <a:endParaRPr lang="de-AT" sz="140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de-DE" sz="1400" kern="1200" dirty="0">
                          <a:effectLst/>
                        </a:rPr>
                        <a:t>AG</a:t>
                      </a:r>
                      <a:endParaRPr lang="de-AT" sz="1400" dirty="0"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de-AT" sz="1400" b="1" dirty="0" smtClean="0">
                          <a:effectLst/>
                          <a:latin typeface="Verdana" panose="020B0604030504040204" pitchFamily="34" charset="0"/>
                          <a:ea typeface="Times New Roman" panose="02020603050405020304" pitchFamily="18" charset="0"/>
                        </a:rPr>
                        <a:t>Start CFM </a:t>
                      </a:r>
                      <a:r>
                        <a:rPr lang="de-AT" sz="1400" b="1" dirty="0" err="1" smtClean="0">
                          <a:effectLst/>
                          <a:latin typeface="Verdana" panose="020B0604030504040204" pitchFamily="34" charset="0"/>
                          <a:ea typeface="Times New Roman" panose="02020603050405020304" pitchFamily="18" charset="0"/>
                        </a:rPr>
                        <a:t>with</a:t>
                      </a:r>
                      <a:r>
                        <a:rPr lang="de-AT" sz="1400" b="1" dirty="0" smtClean="0">
                          <a:effectLst/>
                          <a:latin typeface="Verdana" panose="020B0604030504040204" pitchFamily="34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de-AT" sz="1400" b="1" dirty="0" err="1" smtClean="0">
                          <a:effectLst/>
                          <a:latin typeface="Verdana" panose="020B0604030504040204" pitchFamily="34" charset="0"/>
                          <a:ea typeface="Times New Roman" panose="02020603050405020304" pitchFamily="18" charset="0"/>
                        </a:rPr>
                        <a:t>this</a:t>
                      </a:r>
                      <a:r>
                        <a:rPr lang="de-AT" sz="1400" b="1" dirty="0" smtClean="0">
                          <a:effectLst/>
                          <a:latin typeface="Verdana" panose="020B0604030504040204" pitchFamily="34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de-AT" sz="1400" b="1" dirty="0" err="1" smtClean="0">
                          <a:effectLst/>
                          <a:latin typeface="Verdana" panose="020B0604030504040204" pitchFamily="34" charset="0"/>
                          <a:ea typeface="Times New Roman" panose="02020603050405020304" pitchFamily="18" charset="0"/>
                        </a:rPr>
                        <a:t>course</a:t>
                      </a:r>
                      <a:endParaRPr lang="de-AT" sz="1400" b="1" dirty="0"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606967028"/>
                  </a:ext>
                </a:extLst>
              </a:tr>
              <a:tr h="35105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400" kern="1200" dirty="0">
                          <a:effectLst/>
                        </a:rPr>
                        <a:t>Financial Management</a:t>
                      </a:r>
                      <a:endParaRPr lang="de-AT" sz="1400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400" kern="1200">
                          <a:effectLst/>
                        </a:rPr>
                        <a:t>5</a:t>
                      </a:r>
                      <a:endParaRPr lang="de-AT" sz="140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de-DE" sz="1400" kern="1200" dirty="0">
                          <a:effectLst/>
                        </a:rPr>
                        <a:t>VUE</a:t>
                      </a:r>
                      <a:endParaRPr lang="de-AT" sz="1400" dirty="0"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de-AT" sz="1400" dirty="0"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451900504"/>
                  </a:ext>
                </a:extLst>
              </a:tr>
              <a:tr h="35105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400" kern="1200" dirty="0">
                          <a:effectLst/>
                        </a:rPr>
                        <a:t>Special Topics in Financial Management</a:t>
                      </a:r>
                      <a:endParaRPr lang="de-AT" sz="1400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400" kern="1200">
                          <a:effectLst/>
                        </a:rPr>
                        <a:t>5</a:t>
                      </a:r>
                      <a:endParaRPr lang="de-AT" sz="140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de-DE" sz="1400" kern="1200" dirty="0">
                          <a:effectLst/>
                        </a:rPr>
                        <a:t>PI</a:t>
                      </a:r>
                      <a:endParaRPr lang="de-AT" sz="1400" dirty="0"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de-AT" sz="1400" dirty="0"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435554859"/>
                  </a:ext>
                </a:extLst>
              </a:tr>
              <a:tr h="35105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400" kern="1200">
                          <a:effectLst/>
                        </a:rPr>
                        <a:t>Marketing Management</a:t>
                      </a:r>
                      <a:endParaRPr lang="de-AT" sz="140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400" kern="1200">
                          <a:effectLst/>
                        </a:rPr>
                        <a:t>5</a:t>
                      </a:r>
                      <a:endParaRPr lang="de-AT" sz="140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de-DE" sz="1400" kern="1200" dirty="0">
                          <a:effectLst/>
                        </a:rPr>
                        <a:t>VUE</a:t>
                      </a:r>
                      <a:endParaRPr lang="de-AT" sz="1400" dirty="0"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de-AT" sz="1400" dirty="0"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096016967"/>
                  </a:ext>
                </a:extLst>
              </a:tr>
              <a:tr h="35105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400" kern="1200">
                          <a:effectLst/>
                        </a:rPr>
                        <a:t>Special Topics in Marketing Management</a:t>
                      </a:r>
                      <a:endParaRPr lang="de-AT" sz="140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400" kern="1200">
                          <a:effectLst/>
                        </a:rPr>
                        <a:t>5</a:t>
                      </a:r>
                      <a:endParaRPr lang="de-AT" sz="140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de-DE" sz="1400" kern="1200" dirty="0">
                          <a:effectLst/>
                        </a:rPr>
                        <a:t>PI</a:t>
                      </a:r>
                      <a:endParaRPr lang="de-AT" sz="1400" dirty="0"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de-AT" sz="1400" dirty="0"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204944693"/>
                  </a:ext>
                </a:extLst>
              </a:tr>
              <a:tr h="35105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400" kern="1200">
                          <a:effectLst/>
                        </a:rPr>
                        <a:t>Strategic Management and Strategic Leadership</a:t>
                      </a:r>
                      <a:endParaRPr lang="de-AT" sz="140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400" kern="1200">
                          <a:effectLst/>
                        </a:rPr>
                        <a:t>5</a:t>
                      </a:r>
                      <a:endParaRPr lang="de-AT" sz="140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de-DE" sz="1400" kern="1200" dirty="0">
                          <a:effectLst/>
                        </a:rPr>
                        <a:t>VUE</a:t>
                      </a:r>
                      <a:endParaRPr lang="de-AT" sz="1400" dirty="0"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de-AT" sz="1400" dirty="0"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066821239"/>
                  </a:ext>
                </a:extLst>
              </a:tr>
              <a:tr h="48753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400" kern="1200" dirty="0">
                          <a:effectLst/>
                        </a:rPr>
                        <a:t>Advanced Strategic Management and Strategic Leadership</a:t>
                      </a:r>
                      <a:endParaRPr lang="de-AT" sz="1400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400" kern="1200">
                          <a:effectLst/>
                        </a:rPr>
                        <a:t>5</a:t>
                      </a:r>
                      <a:endParaRPr lang="de-AT" sz="140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de-DE" sz="1400" kern="1200" dirty="0">
                          <a:effectLst/>
                        </a:rPr>
                        <a:t>PI</a:t>
                      </a:r>
                      <a:endParaRPr lang="de-AT" sz="1400" dirty="0"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de-AT" sz="1400" dirty="0"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071242905"/>
                  </a:ext>
                </a:extLst>
              </a:tr>
              <a:tr h="60514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400" kern="1200">
                          <a:effectLst/>
                        </a:rPr>
                        <a:t>Project Seminar in one of above areas</a:t>
                      </a:r>
                      <a:endParaRPr lang="de-AT" sz="140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400" kern="1200">
                          <a:effectLst/>
                        </a:rPr>
                        <a:t>5</a:t>
                      </a:r>
                      <a:endParaRPr lang="de-AT" sz="140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de-DE" sz="1400" kern="1200" dirty="0">
                          <a:effectLst/>
                        </a:rPr>
                        <a:t>FS</a:t>
                      </a:r>
                      <a:endParaRPr lang="de-AT" sz="1400" dirty="0"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algn="l" defTabSz="91430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AT" sz="1400" b="1" dirty="0" err="1" smtClean="0"/>
                        <a:t>Prerequisite</a:t>
                      </a:r>
                      <a:r>
                        <a:rPr lang="de-AT" sz="1400" b="1" dirty="0" smtClean="0"/>
                        <a:t> </a:t>
                      </a:r>
                      <a:r>
                        <a:rPr lang="de-AT" sz="1400" b="1" dirty="0" err="1" smtClean="0"/>
                        <a:t>for</a:t>
                      </a:r>
                      <a:r>
                        <a:rPr lang="de-AT" sz="1400" b="1" dirty="0" smtClean="0"/>
                        <a:t> FS</a:t>
                      </a:r>
                      <a:r>
                        <a:rPr lang="de-AT" sz="1400" dirty="0" smtClean="0"/>
                        <a:t>: </a:t>
                      </a:r>
                      <a:r>
                        <a:rPr lang="de-AT" sz="1400" dirty="0" err="1" smtClean="0"/>
                        <a:t>completion</a:t>
                      </a:r>
                      <a:r>
                        <a:rPr lang="de-AT" sz="1400" dirty="0" smtClean="0"/>
                        <a:t> of VUE + PI in </a:t>
                      </a:r>
                      <a:r>
                        <a:rPr lang="de-AT" sz="1400" dirty="0" err="1" smtClean="0"/>
                        <a:t>the</a:t>
                      </a:r>
                      <a:r>
                        <a:rPr lang="de-AT" sz="1400" dirty="0" smtClean="0"/>
                        <a:t> </a:t>
                      </a:r>
                      <a:r>
                        <a:rPr lang="de-AT" sz="1400" dirty="0" err="1" smtClean="0"/>
                        <a:t>respective</a:t>
                      </a:r>
                      <a:r>
                        <a:rPr lang="de-AT" sz="1400" dirty="0" smtClean="0"/>
                        <a:t> </a:t>
                      </a:r>
                      <a:r>
                        <a:rPr lang="de-AT" sz="1400" dirty="0" err="1" smtClean="0"/>
                        <a:t>core</a:t>
                      </a:r>
                      <a:r>
                        <a:rPr lang="de-AT" sz="1400" dirty="0" smtClean="0"/>
                        <a:t> </a:t>
                      </a:r>
                      <a:r>
                        <a:rPr lang="de-AT" sz="1400" dirty="0" err="1" smtClean="0"/>
                        <a:t>field</a:t>
                      </a:r>
                      <a:endParaRPr lang="de-AT" sz="1400" dirty="0" smtClean="0"/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387017626"/>
                  </a:ext>
                </a:extLst>
              </a:tr>
              <a:tr h="35105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400" kern="1200">
                          <a:effectLst/>
                        </a:rPr>
                        <a:t>Elective</a:t>
                      </a:r>
                      <a:endParaRPr lang="de-AT" sz="140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400" kern="1200" dirty="0">
                          <a:effectLst/>
                        </a:rPr>
                        <a:t>4</a:t>
                      </a:r>
                      <a:endParaRPr lang="de-AT" sz="1400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de-DE" sz="1400" kern="1200" dirty="0">
                          <a:effectLst/>
                        </a:rPr>
                        <a:t>PI</a:t>
                      </a:r>
                      <a:endParaRPr lang="de-AT" sz="1400" dirty="0"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de-AT" sz="1400" dirty="0"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8825460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32134932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dirty="0" err="1" smtClean="0"/>
              <a:t>Examples</a:t>
            </a:r>
            <a:r>
              <a:rPr lang="de-AT" dirty="0" smtClean="0"/>
              <a:t> of </a:t>
            </a:r>
            <a:r>
              <a:rPr lang="de-AT" dirty="0" err="1" smtClean="0"/>
              <a:t>courses</a:t>
            </a:r>
            <a:r>
              <a:rPr lang="de-AT" dirty="0" smtClean="0"/>
              <a:t> </a:t>
            </a:r>
            <a:r>
              <a:rPr lang="de-AT" dirty="0" err="1" smtClean="0"/>
              <a:t>offered</a:t>
            </a:r>
            <a:r>
              <a:rPr lang="de-AT" dirty="0" smtClean="0"/>
              <a:t> (</a:t>
            </a:r>
            <a:r>
              <a:rPr lang="de-AT" dirty="0" err="1" smtClean="0"/>
              <a:t>study</a:t>
            </a:r>
            <a:r>
              <a:rPr lang="de-AT" dirty="0" smtClean="0"/>
              <a:t> </a:t>
            </a:r>
            <a:r>
              <a:rPr lang="de-AT" dirty="0" err="1" smtClean="0"/>
              <a:t>year</a:t>
            </a:r>
            <a:r>
              <a:rPr lang="de-AT" dirty="0" smtClean="0"/>
              <a:t> </a:t>
            </a:r>
            <a:r>
              <a:rPr lang="de-AT" dirty="0" smtClean="0"/>
              <a:t>2022/23)</a:t>
            </a:r>
            <a:endParaRPr lang="de-AT" dirty="0"/>
          </a:p>
        </p:txBody>
      </p:sp>
      <p:graphicFrame>
        <p:nvGraphicFramePr>
          <p:cNvPr id="7" name="Diagramm 6"/>
          <p:cNvGraphicFramePr/>
          <p:nvPr>
            <p:extLst>
              <p:ext uri="{D42A27DB-BD31-4B8C-83A1-F6EECF244321}">
                <p14:modId xmlns:p14="http://schemas.microsoft.com/office/powerpoint/2010/main" val="2246026056"/>
              </p:ext>
            </p:extLst>
          </p:nvPr>
        </p:nvGraphicFramePr>
        <p:xfrm>
          <a:off x="563676" y="1110023"/>
          <a:ext cx="7599422" cy="450484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908442145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Each core field consists of two mandatory courses (course 1 =VUE , course 2 = PI) and a Project Seminar (FS) of choice worth 5 ECTS each</a:t>
            </a:r>
          </a:p>
          <a:p>
            <a:pPr lvl="1"/>
            <a:r>
              <a:rPr lang="en-US" dirty="0"/>
              <a:t>It is </a:t>
            </a:r>
            <a:r>
              <a:rPr lang="en-US" b="1" dirty="0"/>
              <a:t>recommended</a:t>
            </a:r>
            <a:r>
              <a:rPr lang="en-US" dirty="0"/>
              <a:t> to take the VUE before the PI (or in a sequence in the same semester)</a:t>
            </a:r>
          </a:p>
          <a:p>
            <a:pPr lvl="1"/>
            <a:r>
              <a:rPr lang="en-US" dirty="0"/>
              <a:t>The completion of both, the VUE and the PI, are a prerequisite for the Project Seminar (FS) in that respective core field</a:t>
            </a:r>
          </a:p>
          <a:p>
            <a:pPr lvl="2"/>
            <a:r>
              <a:rPr lang="en-US" dirty="0"/>
              <a:t>E.g.: In order to take the Project Seminar in the core field Financial Management, you need to have completed Financial Management (VUE) and Special Topics in Financial Management (PI) </a:t>
            </a:r>
          </a:p>
          <a:p>
            <a:endParaRPr lang="de-AT" dirty="0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AT" smtClean="0"/>
              <a:t>Fusszeile</a:t>
            </a:r>
            <a:endParaRPr lang="de-AT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de-AT" smtClean="0"/>
              <a:t>SEITE </a:t>
            </a:r>
            <a:fld id="{BE3DC40E-DBBE-4E2D-9EEC-FBF0DA0E9179}" type="slidenum">
              <a:rPr lang="de-AT" smtClean="0"/>
              <a:t>7</a:t>
            </a:fld>
            <a:endParaRPr lang="de-AT" dirty="0"/>
          </a:p>
        </p:txBody>
      </p:sp>
      <p:sp>
        <p:nvSpPr>
          <p:cNvPr id="5" name="Titel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dirty="0" smtClean="0"/>
              <a:t>Core Fields – </a:t>
            </a:r>
            <a:r>
              <a:rPr lang="de-AT" dirty="0" err="1" smtClean="0"/>
              <a:t>Sequence</a:t>
            </a:r>
            <a:r>
              <a:rPr lang="de-AT" dirty="0" smtClean="0"/>
              <a:t> of </a:t>
            </a:r>
            <a:r>
              <a:rPr lang="de-AT" dirty="0" err="1" smtClean="0"/>
              <a:t>courses</a:t>
            </a:r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608334400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Core </a:t>
            </a:r>
            <a:r>
              <a:rPr lang="de-DE" dirty="0" err="1"/>
              <a:t>fields</a:t>
            </a:r>
            <a:r>
              <a:rPr lang="de-DE" dirty="0"/>
              <a:t> in </a:t>
            </a:r>
            <a:r>
              <a:rPr lang="de-DE" dirty="0" err="1"/>
              <a:t>detail</a:t>
            </a:r>
            <a:r>
              <a:rPr lang="de-DE" dirty="0"/>
              <a:t> – Financial Management</a:t>
            </a:r>
            <a:endParaRPr lang="de-AT" dirty="0"/>
          </a:p>
        </p:txBody>
      </p:sp>
      <p:sp>
        <p:nvSpPr>
          <p:cNvPr id="2" name="Inhaltsplatzhalter 1"/>
          <p:cNvSpPr>
            <a:spLocks noGrp="1"/>
          </p:cNvSpPr>
          <p:nvPr>
            <p:ph idx="1"/>
          </p:nvPr>
        </p:nvSpPr>
        <p:spPr>
          <a:xfrm>
            <a:off x="3208147" y="1344613"/>
            <a:ext cx="5137689" cy="3521855"/>
          </a:xfrm>
        </p:spPr>
        <p:txBody>
          <a:bodyPr/>
          <a:lstStyle/>
          <a:p>
            <a:pPr marL="138113" indent="-1588">
              <a:buNone/>
            </a:pPr>
            <a:r>
              <a:rPr lang="de-DE" b="1" dirty="0" err="1">
                <a:solidFill>
                  <a:schemeClr val="accent4"/>
                </a:solidFill>
              </a:rPr>
              <a:t>Finance</a:t>
            </a:r>
            <a:r>
              <a:rPr lang="de-DE" b="1" dirty="0">
                <a:solidFill>
                  <a:schemeClr val="accent4"/>
                </a:solidFill>
              </a:rPr>
              <a:t> </a:t>
            </a:r>
            <a:r>
              <a:rPr lang="de-DE" dirty="0"/>
              <a:t>(</a:t>
            </a:r>
            <a:r>
              <a:rPr lang="de-AT" dirty="0" err="1"/>
              <a:t>ao.Univ.Prof</a:t>
            </a:r>
            <a:r>
              <a:rPr lang="de-AT" dirty="0"/>
              <a:t>. Dr. Manfred Frühwirth </a:t>
            </a:r>
            <a:r>
              <a:rPr lang="de-DE" dirty="0"/>
              <a:t>&amp; </a:t>
            </a:r>
            <a:r>
              <a:rPr lang="de-DE" dirty="0" err="1"/>
              <a:t>team</a:t>
            </a:r>
            <a:r>
              <a:rPr lang="de-DE" dirty="0"/>
              <a:t>, </a:t>
            </a:r>
            <a:r>
              <a:rPr lang="en-US" dirty="0"/>
              <a:t>Department of Finance, Accounting &amp; Statistics</a:t>
            </a:r>
            <a:r>
              <a:rPr lang="de-DE" dirty="0"/>
              <a:t>)</a:t>
            </a:r>
            <a:endParaRPr lang="en-US" dirty="0"/>
          </a:p>
          <a:p>
            <a:pPr marL="138113" indent="-1588">
              <a:buNone/>
            </a:pPr>
            <a:endParaRPr lang="en-US" dirty="0"/>
          </a:p>
          <a:p>
            <a:pPr marL="138113" indent="-1588">
              <a:buNone/>
            </a:pPr>
            <a:r>
              <a:rPr lang="en-US" dirty="0"/>
              <a:t>What to expect: </a:t>
            </a:r>
          </a:p>
          <a:p>
            <a:pPr marL="695325" lvl="1" indent="-285750"/>
            <a:r>
              <a:rPr lang="en-US" sz="1400" dirty="0"/>
              <a:t>Overview over the different facets of Finance </a:t>
            </a:r>
          </a:p>
          <a:p>
            <a:pPr marL="695325" lvl="1" indent="-285750"/>
            <a:r>
              <a:rPr lang="en-US" sz="1400" dirty="0"/>
              <a:t>Apply financial tools and techniques to real-life situations - analyze and solve personal or corporate financial problems </a:t>
            </a:r>
          </a:p>
          <a:p>
            <a:endParaRPr lang="de-AT" dirty="0"/>
          </a:p>
        </p:txBody>
      </p:sp>
      <p:pic>
        <p:nvPicPr>
          <p:cNvPr id="5" name="Grafik 4"/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2871" y="1344613"/>
            <a:ext cx="1757115" cy="25082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8235630"/>
      </p:ext>
    </p:extLst>
  </p:cSld>
  <p:clrMapOvr>
    <a:masterClrMapping/>
  </p:clrMapOvr>
  <p:transition>
    <p:fad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Core </a:t>
            </a:r>
            <a:r>
              <a:rPr lang="de-DE" dirty="0" err="1"/>
              <a:t>fields</a:t>
            </a:r>
            <a:r>
              <a:rPr lang="de-DE" dirty="0"/>
              <a:t> in </a:t>
            </a:r>
            <a:r>
              <a:rPr lang="de-DE" dirty="0" err="1"/>
              <a:t>detail</a:t>
            </a:r>
            <a:r>
              <a:rPr lang="de-DE" dirty="0"/>
              <a:t> – </a:t>
            </a:r>
            <a:r>
              <a:rPr lang="de-DE" dirty="0" smtClean="0"/>
              <a:t>Marketing Management</a:t>
            </a:r>
            <a:endParaRPr lang="de-AT" dirty="0"/>
          </a:p>
        </p:txBody>
      </p:sp>
      <p:sp>
        <p:nvSpPr>
          <p:cNvPr id="2" name="Inhaltsplatzhalter 1"/>
          <p:cNvSpPr>
            <a:spLocks noGrp="1"/>
          </p:cNvSpPr>
          <p:nvPr>
            <p:ph idx="1"/>
          </p:nvPr>
        </p:nvSpPr>
        <p:spPr>
          <a:xfrm>
            <a:off x="3208147" y="1344613"/>
            <a:ext cx="5137689" cy="3521855"/>
          </a:xfrm>
        </p:spPr>
        <p:txBody>
          <a:bodyPr/>
          <a:lstStyle/>
          <a:p>
            <a:pPr marL="138113" indent="-1588">
              <a:buNone/>
            </a:pPr>
            <a:r>
              <a:rPr lang="de-DE" b="1" dirty="0">
                <a:solidFill>
                  <a:schemeClr val="accent4"/>
                </a:solidFill>
              </a:rPr>
              <a:t>Marketing</a:t>
            </a:r>
            <a:r>
              <a:rPr lang="de-DE" dirty="0"/>
              <a:t> (Prof. Dr. Ulrike Kaiser &amp; </a:t>
            </a:r>
            <a:r>
              <a:rPr lang="de-DE" dirty="0" err="1"/>
              <a:t>team</a:t>
            </a:r>
            <a:r>
              <a:rPr lang="de-DE" dirty="0"/>
              <a:t>, Department of Marketing)</a:t>
            </a:r>
            <a:endParaRPr lang="en-US" dirty="0"/>
          </a:p>
          <a:p>
            <a:pPr marL="138113" indent="-1588">
              <a:buNone/>
            </a:pPr>
            <a:endParaRPr lang="en-US" dirty="0"/>
          </a:p>
          <a:p>
            <a:pPr marL="138113" indent="-1588">
              <a:buNone/>
            </a:pPr>
            <a:r>
              <a:rPr lang="en-US" dirty="0"/>
              <a:t>What to expect: </a:t>
            </a:r>
          </a:p>
          <a:p>
            <a:pPr lvl="2"/>
            <a:r>
              <a:rPr lang="en-US" dirty="0"/>
              <a:t>Foundations for a job or further academic studies in marketing, with a focus on digital marketing. </a:t>
            </a:r>
          </a:p>
          <a:p>
            <a:pPr lvl="2"/>
            <a:r>
              <a:rPr lang="en-US" dirty="0"/>
              <a:t>You will train your analytical and communication skills and gain practical experience in lectures, team projects and case studies in and outside class. </a:t>
            </a:r>
            <a:endParaRPr lang="de-AT" dirty="0"/>
          </a:p>
          <a:p>
            <a:endParaRPr lang="de-AT" dirty="0"/>
          </a:p>
        </p:txBody>
      </p:sp>
      <p:pic>
        <p:nvPicPr>
          <p:cNvPr id="6" name="Grafik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0130" y="1255222"/>
            <a:ext cx="2310939" cy="23109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6731113"/>
      </p:ext>
    </p:extLst>
  </p:cSld>
  <p:clrMapOvr>
    <a:masterClrMapping/>
  </p:clrMapOvr>
  <p:transition>
    <p:fade/>
  </p:transition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ELECTEDLANGUAGE" val="German Austria"/>
</p:tagLst>
</file>

<file path=ppt/theme/theme1.xml><?xml version="1.0" encoding="utf-8"?>
<a:theme xmlns:a="http://schemas.openxmlformats.org/drawingml/2006/main" name="WU 16:10">
  <a:themeElements>
    <a:clrScheme name="WU">
      <a:dk1>
        <a:srgbClr val="000000"/>
      </a:dk1>
      <a:lt1>
        <a:srgbClr val="FFFFFF"/>
      </a:lt1>
      <a:dk2>
        <a:srgbClr val="002350"/>
      </a:dk2>
      <a:lt2>
        <a:srgbClr val="E5F5FA"/>
      </a:lt2>
      <a:accent1>
        <a:srgbClr val="0096D3"/>
      </a:accent1>
      <a:accent2>
        <a:srgbClr val="002350"/>
      </a:accent2>
      <a:accent3>
        <a:srgbClr val="4B2582"/>
      </a:accent3>
      <a:accent4>
        <a:srgbClr val="457AA0"/>
      </a:accent4>
      <a:accent5>
        <a:srgbClr val="A592C0"/>
      </a:accent5>
      <a:accent6>
        <a:srgbClr val="80CFE9"/>
      </a:accent6>
      <a:hlink>
        <a:srgbClr val="405A7C"/>
      </a:hlink>
      <a:folHlink>
        <a:srgbClr val="0082AA"/>
      </a:folHlink>
    </a:clrScheme>
    <a:fontScheme name="WU neu">
      <a:majorFont>
        <a:latin typeface="Georgi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WU Farbschema neu">
        <a:dk1>
          <a:srgbClr val="000000"/>
        </a:dk1>
        <a:lt1>
          <a:sysClr val="window" lastClr="FFFFFF"/>
        </a:lt1>
        <a:dk2>
          <a:srgbClr val="002E60"/>
        </a:dk2>
        <a:lt2>
          <a:srgbClr val="E5F5FA"/>
        </a:lt2>
        <a:accent1>
          <a:srgbClr val="0096D3"/>
        </a:accent1>
        <a:accent2>
          <a:srgbClr val="002E60"/>
        </a:accent2>
        <a:accent3>
          <a:srgbClr val="532481"/>
        </a:accent3>
        <a:accent4>
          <a:srgbClr val="457AA0"/>
        </a:accent4>
        <a:accent5>
          <a:srgbClr val="A991C0"/>
        </a:accent5>
        <a:accent6>
          <a:srgbClr val="7FCAE9"/>
        </a:accent6>
        <a:hlink>
          <a:srgbClr val="406288"/>
        </a:hlink>
        <a:folHlink>
          <a:srgbClr val="008FAA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WU Musterpräsentation 16x10.potx [Schreibgeschützt]" id="{A42D00EF-BA9B-4B51-ACC5-F03F5B90FB9E}" vid="{1E073AD8-8E99-40C1-8B6E-A7C7918D2852}"/>
    </a:ext>
  </a:extLst>
</a:theme>
</file>

<file path=ppt/theme/theme2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Kategorie xmlns="dde413db-0745-4f3a-8dca-564dc7ff6f7d">Präsentationen</Kategorie>
    <Beschreibung xmlns="dde413db-0745-4f3a-8dca-564dc7ff6f7d">Musterpräsentation im Format 16:10 (= WU Standard)</Beschreibung>
    <TaxCatchAll xmlns="08b0a3ee-3d2a-451c-9a1a-7e5d5b0c9c77">
      <Value>266</Value>
      <Value>403</Value>
    </TaxCatchAll>
    <DokumentenartTaxHTField0 xmlns="1a8d9a65-8471-4209-a900-f8e11db75e0a">
      <Terms xmlns="http://schemas.microsoft.com/office/infopath/2007/PartnerControls">
        <TermInfo xmlns="http://schemas.microsoft.com/office/infopath/2007/PartnerControls">
          <TermName xmlns="http://schemas.microsoft.com/office/infopath/2007/PartnerControls">Vorlagen</TermName>
          <TermId xmlns="http://schemas.microsoft.com/office/infopath/2007/PartnerControls">17fc50ed-8ad1-47be-ab12-04243fd74ddb</TermId>
        </TermInfo>
      </Terms>
    </DokumentenartTaxHTField0>
    <WU_x0020_ThemaTaxHTField0 xmlns="1a8d9a65-8471-4209-a900-f8e11db75e0a">
      <Terms xmlns="http://schemas.microsoft.com/office/infopath/2007/PartnerControls">
        <TermInfo xmlns="http://schemas.microsoft.com/office/infopath/2007/PartnerControls">
          <TermName xmlns="http://schemas.microsoft.com/office/infopath/2007/PartnerControls">Corporate Design</TermName>
          <TermId xmlns="http://schemas.microsoft.com/office/infopath/2007/PartnerControls">19895bcd-b158-45ae-ab7b-f5ca217dfcec</TermId>
        </TermInfo>
      </Terms>
    </WU_x0020_ThemaTaxHTField0>
    <Format xmlns="dde413db-0745-4f3a-8dca-564dc7ff6f7d">Microsoft Office 2013/2016</Format>
    <SharedWithUsers xmlns="08b0a3ee-3d2a-451c-9a1a-7e5d5b0c9c77">
      <UserInfo>
        <DisplayName>Hernandez Perez, Laura</DisplayName>
        <AccountId>6100</AccountId>
        <AccountType/>
      </UserInfo>
      <UserInfo>
        <DisplayName>Hermann, Anett</DisplayName>
        <AccountId>2869</AccountId>
        <AccountType/>
      </UserInfo>
    </SharedWithUsers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BCF651A35DF3154DB01328AF51148DAE" ma:contentTypeVersion="2" ma:contentTypeDescription="Ein neues Dokument erstellen." ma:contentTypeScope="" ma:versionID="b5ccb5bb211b6ddcc624790d84f2bb9f">
  <xsd:schema xmlns:xsd="http://www.w3.org/2001/XMLSchema" xmlns:xs="http://www.w3.org/2001/XMLSchema" xmlns:p="http://schemas.microsoft.com/office/2006/metadata/properties" xmlns:ns2="1a8d9a65-8471-4209-a900-f8e11db75e0a" xmlns:ns3="08b0a3ee-3d2a-451c-9a1a-7e5d5b0c9c77" xmlns:ns4="dde413db-0745-4f3a-8dca-564dc7ff6f7d" targetNamespace="http://schemas.microsoft.com/office/2006/metadata/properties" ma:root="true" ma:fieldsID="046596c9011a87760a505164f9d920d3" ns2:_="" ns3:_="" ns4:_="">
    <xsd:import namespace="1a8d9a65-8471-4209-a900-f8e11db75e0a"/>
    <xsd:import namespace="08b0a3ee-3d2a-451c-9a1a-7e5d5b0c9c77"/>
    <xsd:import namespace="dde413db-0745-4f3a-8dca-564dc7ff6f7d"/>
    <xsd:element name="properties">
      <xsd:complexType>
        <xsd:sequence>
          <xsd:element name="documentManagement">
            <xsd:complexType>
              <xsd:all>
                <xsd:element ref="ns2:WU_x0020_ThemaTaxHTField0" minOccurs="0"/>
                <xsd:element ref="ns3:TaxCatchAll" minOccurs="0"/>
                <xsd:element ref="ns2:DokumentenartTaxHTField0" minOccurs="0"/>
                <xsd:element ref="ns4:Beschreibung" minOccurs="0"/>
                <xsd:element ref="ns4:Format" minOccurs="0"/>
                <xsd:element ref="ns4:Kategorie" minOccurs="0"/>
                <xsd:element ref="ns3:SharedWithUsers" minOccurs="0"/>
                <xsd:element ref="ns3:SharedWithDetail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a8d9a65-8471-4209-a900-f8e11db75e0a" elementFormDefault="qualified">
    <xsd:import namespace="http://schemas.microsoft.com/office/2006/documentManagement/types"/>
    <xsd:import namespace="http://schemas.microsoft.com/office/infopath/2007/PartnerControls"/>
    <xsd:element name="WU_x0020_ThemaTaxHTField0" ma:index="9" nillable="true" ma:taxonomy="true" ma:internalName="WU_x0020_ThemaTaxHTField0" ma:taxonomyFieldName="WU_x0020_Thema" ma:displayName="Schlagwort" ma:default="" ma:fieldId="{a2eb3201-e251-4055-97e9-466604fc777f}" ma:taxonomyMulti="true" ma:sspId="59da4ae5-1217-4de6-bd64-b7a740f353bb" ma:termSetId="c1edca97-812b-4584-b6b5-1e5cade81cae" ma:anchorId="00000000-0000-0000-0000-000000000000" ma:open="true" ma:isKeyword="false">
      <xsd:complexType>
        <xsd:sequence>
          <xsd:element ref="pc:Terms" minOccurs="0" maxOccurs="1"/>
        </xsd:sequence>
      </xsd:complexType>
    </xsd:element>
    <xsd:element name="DokumentenartTaxHTField0" ma:index="12" nillable="true" ma:taxonomy="true" ma:internalName="DokumentenartTaxHTField0" ma:taxonomyFieldName="Dokumentenart" ma:displayName="Dokumentenart" ma:default="" ma:fieldId="{0f2e647f-32b7-4850-b6be-ae358ed71e70}" ma:taxonomyMulti="true" ma:sspId="59da4ae5-1217-4de6-bd64-b7a740f353bb" ma:termSetId="325756d7-e24e-4b6f-ba71-3f779d34c1ea" ma:anchorId="00000000-0000-0000-0000-000000000000" ma:open="false" ma:isKeyword="fals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8b0a3ee-3d2a-451c-9a1a-7e5d5b0c9c77" elementFormDefault="qualified">
    <xsd:import namespace="http://schemas.microsoft.com/office/2006/documentManagement/types"/>
    <xsd:import namespace="http://schemas.microsoft.com/office/infopath/2007/PartnerControls"/>
    <xsd:element name="TaxCatchAll" ma:index="10" nillable="true" ma:displayName="Taxonomy Catch All Column" ma:description="" ma:hidden="true" ma:list="{6a103bb8-3913-4e3b-a229-080a76572464}" ma:internalName="TaxCatchAll" ma:showField="CatchAllData" ma:web="08b0a3ee-3d2a-451c-9a1a-7e5d5b0c9c77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16" nillable="true" ma:displayName="Freigegeben für" ma:description="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Freigegeben für - Details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de413db-0745-4f3a-8dca-564dc7ff6f7d" elementFormDefault="qualified">
    <xsd:import namespace="http://schemas.microsoft.com/office/2006/documentManagement/types"/>
    <xsd:import namespace="http://schemas.microsoft.com/office/infopath/2007/PartnerControls"/>
    <xsd:element name="Beschreibung" ma:index="13" nillable="true" ma:displayName="Beschreibung" ma:internalName="Beschreibung">
      <xsd:simpleType>
        <xsd:restriction base="dms:Note">
          <xsd:maxLength value="255"/>
        </xsd:restriction>
      </xsd:simpleType>
    </xsd:element>
    <xsd:element name="Format" ma:index="14" nillable="true" ma:displayName="Format" ma:format="Dropdown" ma:internalName="Format">
      <xsd:simpleType>
        <xsd:union memberTypes="dms:Text">
          <xsd:simpleType>
            <xsd:restriction base="dms:Choice">
              <xsd:enumeration value="LaTeX"/>
              <xsd:enumeration value="Microsoft Office 2003"/>
              <xsd:enumeration value="Microsoft Office 2007-2013"/>
              <xsd:enumeration value="Microsoft Office 2013/2016"/>
              <xsd:enumeration value="OpenOffice 3.0"/>
            </xsd:restriction>
          </xsd:simpleType>
        </xsd:union>
      </xsd:simpleType>
    </xsd:element>
    <xsd:element name="Kategorie" ma:index="15" nillable="true" ma:displayName="Kategorie" ma:default="Anleitungen" ma:format="Dropdown" ma:internalName="Kategorie">
      <xsd:simpleType>
        <xsd:union memberTypes="dms:Text">
          <xsd:simpleType>
            <xsd:restriction base="dms:Choice">
              <xsd:enumeration value="Anleitungen"/>
              <xsd:enumeration value="Aushänge für Lift und Tür"/>
              <xsd:enumeration value="Basisvorlagen"/>
              <xsd:enumeration value="Brief-/Faxvorlagen"/>
              <xsd:enumeration value="Einladungen"/>
              <xsd:enumeration value="Etiketten"/>
              <xsd:enumeration value="Musterdateien"/>
              <xsd:enumeration value="Namensschilder"/>
              <xsd:enumeration value="Präsentationen"/>
              <xsd:enumeration value="Skripten-Cover"/>
            </xsd:restriction>
          </xsd:simpleType>
        </xsd:un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altstyp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BF58DFAF-C9AD-4CE5-A221-45D64FB05328}">
  <ds:schemaRefs>
    <ds:schemaRef ds:uri="http://purl.org/dc/elements/1.1/"/>
    <ds:schemaRef ds:uri="http://schemas.microsoft.com/office/2006/metadata/properties"/>
    <ds:schemaRef ds:uri="dde413db-0745-4f3a-8dca-564dc7ff6f7d"/>
    <ds:schemaRef ds:uri="1a8d9a65-8471-4209-a900-f8e11db75e0a"/>
    <ds:schemaRef ds:uri="http://purl.org/dc/terms/"/>
    <ds:schemaRef ds:uri="08b0a3ee-3d2a-451c-9a1a-7e5d5b0c9c77"/>
    <ds:schemaRef ds:uri="http://schemas.microsoft.com/office/2006/documentManagement/types"/>
    <ds:schemaRef ds:uri="http://schemas.openxmlformats.org/package/2006/metadata/core-properties"/>
    <ds:schemaRef ds:uri="http://schemas.microsoft.com/office/infopath/2007/PartnerControls"/>
    <ds:schemaRef ds:uri="http://www.w3.org/XML/1998/namespace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069B4889-3CCA-46C6-8FD4-B0AB941A4B59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1a8d9a65-8471-4209-a900-f8e11db75e0a"/>
    <ds:schemaRef ds:uri="08b0a3ee-3d2a-451c-9a1a-7e5d5b0c9c77"/>
    <ds:schemaRef ds:uri="dde413db-0745-4f3a-8dca-564dc7ff6f7d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9346B3ED-06B1-4DE8-9648-0F78B5B453B2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WU Musterpräsentation 16x10 - Kopie</Template>
  <TotalTime>0</TotalTime>
  <Words>1028</Words>
  <Application>Microsoft Office PowerPoint</Application>
  <PresentationFormat>Bildschirmpräsentation (16:10)</PresentationFormat>
  <Paragraphs>167</Paragraphs>
  <Slides>14</Slides>
  <Notes>12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5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14</vt:i4>
      </vt:variant>
    </vt:vector>
  </HeadingPairs>
  <TitlesOfParts>
    <vt:vector size="20" baseType="lpstr">
      <vt:lpstr>Arial</vt:lpstr>
      <vt:lpstr>Georgia</vt:lpstr>
      <vt:lpstr>Times New Roman</vt:lpstr>
      <vt:lpstr>Verdana</vt:lpstr>
      <vt:lpstr>Wingdings</vt:lpstr>
      <vt:lpstr>WU 16:10</vt:lpstr>
      <vt:lpstr>Cross-Functional Management</vt:lpstr>
      <vt:lpstr>The Program</vt:lpstr>
      <vt:lpstr>Why CFM may be right for you</vt:lpstr>
      <vt:lpstr>Structure</vt:lpstr>
      <vt:lpstr>Course overview</vt:lpstr>
      <vt:lpstr>Examples of courses offered (study year 2022/23)</vt:lpstr>
      <vt:lpstr>Core Fields – Sequence of courses</vt:lpstr>
      <vt:lpstr>Core fields in detail – Financial Management</vt:lpstr>
      <vt:lpstr>Core fields in detail – Marketing Management</vt:lpstr>
      <vt:lpstr>Core fields in detail – Strategic Management &amp; Strategic Leadership</vt:lpstr>
      <vt:lpstr>Application requirements</vt:lpstr>
      <vt:lpstr>Application and selection</vt:lpstr>
      <vt:lpstr>Career opportunities</vt:lpstr>
      <vt:lpstr>Further information and contact</vt:lpstr>
    </vt:vector>
  </TitlesOfParts>
  <Manager/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2021-04-21T10:20:10Z</dcterms:created>
  <dcterms:modified xsi:type="dcterms:W3CDTF">2022-05-02T07:15:17Z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WU Thema">
    <vt:lpwstr>403;#Corporate Design|19895bcd-b158-45ae-ab7b-f5ca217dfcec</vt:lpwstr>
  </property>
  <property fmtid="{D5CDD505-2E9C-101B-9397-08002B2CF9AE}" pid="3" name="Dokumentenart">
    <vt:lpwstr>266;#Vorlagen|17fc50ed-8ad1-47be-ab12-04243fd74ddb</vt:lpwstr>
  </property>
  <property fmtid="{D5CDD505-2E9C-101B-9397-08002B2CF9AE}" pid="4" name="ContentTypeId">
    <vt:lpwstr>0x010100BCF651A35DF3154DB01328AF51148DAE</vt:lpwstr>
  </property>
</Properties>
</file>