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31" r:id="rId5"/>
  </p:sldMasterIdLst>
  <p:notesMasterIdLst>
    <p:notesMasterId r:id="rId27"/>
  </p:notesMasterIdLst>
  <p:handoutMasterIdLst>
    <p:handoutMasterId r:id="rId28"/>
  </p:handoutMasterIdLst>
  <p:sldIdLst>
    <p:sldId id="313" r:id="rId6"/>
    <p:sldId id="862" r:id="rId7"/>
    <p:sldId id="314" r:id="rId8"/>
    <p:sldId id="319" r:id="rId9"/>
    <p:sldId id="306" r:id="rId10"/>
    <p:sldId id="320" r:id="rId11"/>
    <p:sldId id="859" r:id="rId12"/>
    <p:sldId id="830" r:id="rId13"/>
    <p:sldId id="857" r:id="rId14"/>
    <p:sldId id="858" r:id="rId15"/>
    <p:sldId id="841" r:id="rId16"/>
    <p:sldId id="307" r:id="rId17"/>
    <p:sldId id="864" r:id="rId18"/>
    <p:sldId id="315" r:id="rId19"/>
    <p:sldId id="317" r:id="rId20"/>
    <p:sldId id="309" r:id="rId21"/>
    <p:sldId id="321" r:id="rId22"/>
    <p:sldId id="311" r:id="rId23"/>
    <p:sldId id="277" r:id="rId24"/>
    <p:sldId id="322" r:id="rId25"/>
    <p:sldId id="300" r:id="rId26"/>
  </p:sldIdLst>
  <p:sldSz cx="9144000" cy="6858000" type="screen4x3"/>
  <p:notesSz cx="6858000" cy="9144000"/>
  <p:custDataLst>
    <p:tags r:id="rId29"/>
  </p:custDataLst>
  <p:defaultTex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DD167C-7531-181C-30D9-1882BD0047E6}" name="Penz, Elfriede" initials="PE" userId="S::elfriede.penz@wu.ac.at::ec17d1aa-dacf-4f4f-b687-192dfdc91ca0" providerId="AD"/>
  <p188:author id="{178BAFB7-7841-D200-14E4-D0414A73131C}" name="Yumru, Ayse" initials="YA" userId="S::ayse.yumru@wu.ac.at::ffd69c6a-bd68-4938-a70d-c9cd7a2c67d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9" name="Auto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D3"/>
    <a:srgbClr val="EA8B00"/>
    <a:srgbClr val="FF9900"/>
    <a:srgbClr val="20B0FF"/>
    <a:srgbClr val="3399CC"/>
    <a:srgbClr val="CCECFF"/>
    <a:srgbClr val="D3A101"/>
    <a:srgbClr val="457AA0"/>
    <a:srgbClr val="41B4CE"/>
    <a:srgbClr val="E5F5F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0"/>
    <p:restoredTop sz="80544"/>
  </p:normalViewPr>
  <p:slideViewPr>
    <p:cSldViewPr snapToGrid="0">
      <p:cViewPr>
        <p:scale>
          <a:sx n="102" d="100"/>
          <a:sy n="102" d="100"/>
        </p:scale>
        <p:origin x="856" y="144"/>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62949-4EAD-4429-B97E-499BD557020A}"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87F6F0BC-9D9B-4EF6-BDBB-9ACEAD6E2A4D}">
      <dgm:prSet/>
      <dgm:spPr/>
      <dgm:t>
        <a:bodyPr/>
        <a:lstStyle/>
        <a:p>
          <a:r>
            <a:rPr lang="en-US"/>
            <a:t>Future Trends in International Business</a:t>
          </a:r>
        </a:p>
      </dgm:t>
    </dgm:pt>
    <dgm:pt modelId="{F2C662F0-BC9A-40B0-88E2-1834424897BB}" type="parTrans" cxnId="{E974CEA0-A78D-4288-B556-DF2498BCB77A}">
      <dgm:prSet/>
      <dgm:spPr/>
      <dgm:t>
        <a:bodyPr/>
        <a:lstStyle/>
        <a:p>
          <a:endParaRPr lang="en-US"/>
        </a:p>
      </dgm:t>
    </dgm:pt>
    <dgm:pt modelId="{D9C02660-5D57-44DB-85F9-5AE62FCE9C7A}" type="sibTrans" cxnId="{E974CEA0-A78D-4288-B556-DF2498BCB77A}">
      <dgm:prSet/>
      <dgm:spPr/>
      <dgm:t>
        <a:bodyPr/>
        <a:lstStyle/>
        <a:p>
          <a:endParaRPr lang="en-US"/>
        </a:p>
      </dgm:t>
    </dgm:pt>
    <dgm:pt modelId="{A0768BA1-2EC8-4587-A1C3-352EE85F2FBA}">
      <dgm:prSet/>
      <dgm:spPr/>
      <dgm:t>
        <a:bodyPr/>
        <a:lstStyle/>
        <a:p>
          <a:r>
            <a:rPr lang="en-US" dirty="0"/>
            <a:t>Global Branding</a:t>
          </a:r>
        </a:p>
      </dgm:t>
    </dgm:pt>
    <dgm:pt modelId="{BE7A36B0-8748-4E25-ACDA-09DEE24E05FA}" type="parTrans" cxnId="{A4640DA4-A718-4075-B290-0F48F30CEAD4}">
      <dgm:prSet/>
      <dgm:spPr/>
      <dgm:t>
        <a:bodyPr/>
        <a:lstStyle/>
        <a:p>
          <a:endParaRPr lang="en-US"/>
        </a:p>
      </dgm:t>
    </dgm:pt>
    <dgm:pt modelId="{A0012028-6CF4-48FA-8C8D-A06B2817BCBB}" type="sibTrans" cxnId="{A4640DA4-A718-4075-B290-0F48F30CEAD4}">
      <dgm:prSet/>
      <dgm:spPr/>
      <dgm:t>
        <a:bodyPr/>
        <a:lstStyle/>
        <a:p>
          <a:endParaRPr lang="en-US"/>
        </a:p>
      </dgm:t>
    </dgm:pt>
    <dgm:pt modelId="{B37AA34B-8440-4CF1-B80F-73EE514B4AC9}">
      <dgm:prSet/>
      <dgm:spPr/>
      <dgm:t>
        <a:bodyPr/>
        <a:lstStyle/>
        <a:p>
          <a:r>
            <a:rPr lang="en-US"/>
            <a:t>Global Media Marketing</a:t>
          </a:r>
        </a:p>
      </dgm:t>
    </dgm:pt>
    <dgm:pt modelId="{2AE02978-4903-476F-8023-91160E532D3B}" type="parTrans" cxnId="{B270BAA4-9163-45FF-8FFD-71828B933A13}">
      <dgm:prSet/>
      <dgm:spPr/>
      <dgm:t>
        <a:bodyPr/>
        <a:lstStyle/>
        <a:p>
          <a:endParaRPr lang="en-US"/>
        </a:p>
      </dgm:t>
    </dgm:pt>
    <dgm:pt modelId="{77954513-5A94-4ACA-A8E5-0556D56F741B}" type="sibTrans" cxnId="{B270BAA4-9163-45FF-8FFD-71828B933A13}">
      <dgm:prSet/>
      <dgm:spPr/>
      <dgm:t>
        <a:bodyPr/>
        <a:lstStyle/>
        <a:p>
          <a:endParaRPr lang="en-US"/>
        </a:p>
      </dgm:t>
    </dgm:pt>
    <dgm:pt modelId="{F0A7B223-BECD-4152-AD80-4FB2E1E7D232}">
      <dgm:prSet/>
      <dgm:spPr/>
      <dgm:t>
        <a:bodyPr/>
        <a:lstStyle/>
        <a:p>
          <a:r>
            <a:rPr lang="en-US"/>
            <a:t>Global Marketing Communication</a:t>
          </a:r>
        </a:p>
      </dgm:t>
    </dgm:pt>
    <dgm:pt modelId="{C4BDF2A9-551F-4366-AB3F-6747C20856BD}" type="parTrans" cxnId="{99BE1F0C-5680-43C0-A9D2-4097D9F90A50}">
      <dgm:prSet/>
      <dgm:spPr/>
      <dgm:t>
        <a:bodyPr/>
        <a:lstStyle/>
        <a:p>
          <a:endParaRPr lang="en-US"/>
        </a:p>
      </dgm:t>
    </dgm:pt>
    <dgm:pt modelId="{2A6A5240-9984-45A5-9734-4B4C10B5F83B}" type="sibTrans" cxnId="{99BE1F0C-5680-43C0-A9D2-4097D9F90A50}">
      <dgm:prSet/>
      <dgm:spPr/>
      <dgm:t>
        <a:bodyPr/>
        <a:lstStyle/>
        <a:p>
          <a:endParaRPr lang="en-US"/>
        </a:p>
      </dgm:t>
    </dgm:pt>
    <dgm:pt modelId="{BD4DB31D-3D9B-4BDA-8E6B-48FE762D9A18}">
      <dgm:prSet/>
      <dgm:spPr/>
      <dgm:t>
        <a:bodyPr/>
        <a:lstStyle/>
        <a:p>
          <a:r>
            <a:rPr lang="en-US"/>
            <a:t>Global Marketing Research</a:t>
          </a:r>
        </a:p>
      </dgm:t>
    </dgm:pt>
    <dgm:pt modelId="{8785DCBD-1973-4F2C-96C8-FD3867C3A267}" type="parTrans" cxnId="{955E5FE6-FFB3-4383-9A84-DC8AE3333129}">
      <dgm:prSet/>
      <dgm:spPr/>
      <dgm:t>
        <a:bodyPr/>
        <a:lstStyle/>
        <a:p>
          <a:endParaRPr lang="en-US"/>
        </a:p>
      </dgm:t>
    </dgm:pt>
    <dgm:pt modelId="{236BF5CD-976C-4607-9280-296DA26A6580}" type="sibTrans" cxnId="{955E5FE6-FFB3-4383-9A84-DC8AE3333129}">
      <dgm:prSet/>
      <dgm:spPr/>
      <dgm:t>
        <a:bodyPr/>
        <a:lstStyle/>
        <a:p>
          <a:endParaRPr lang="en-US"/>
        </a:p>
      </dgm:t>
    </dgm:pt>
    <dgm:pt modelId="{43E32B7D-836E-4602-9A81-9B09D0C269BF}">
      <dgm:prSet/>
      <dgm:spPr/>
      <dgm:t>
        <a:bodyPr/>
        <a:lstStyle/>
        <a:p>
          <a:r>
            <a:rPr lang="en-US"/>
            <a:t>Global B-2-B Marketing</a:t>
          </a:r>
        </a:p>
      </dgm:t>
    </dgm:pt>
    <dgm:pt modelId="{5D520FB0-2507-4ACB-9327-92EC23367CFB}" type="parTrans" cxnId="{0C0D69B8-0238-4831-AFFB-F9C437155C65}">
      <dgm:prSet/>
      <dgm:spPr/>
      <dgm:t>
        <a:bodyPr/>
        <a:lstStyle/>
        <a:p>
          <a:endParaRPr lang="en-US"/>
        </a:p>
      </dgm:t>
    </dgm:pt>
    <dgm:pt modelId="{014436AB-6748-4D2D-9808-743972210644}" type="sibTrans" cxnId="{0C0D69B8-0238-4831-AFFB-F9C437155C65}">
      <dgm:prSet/>
      <dgm:spPr/>
      <dgm:t>
        <a:bodyPr/>
        <a:lstStyle/>
        <a:p>
          <a:endParaRPr lang="en-US"/>
        </a:p>
      </dgm:t>
    </dgm:pt>
    <dgm:pt modelId="{69D7C491-02F6-4140-9BFF-082B0A2B0C6A}">
      <dgm:prSet/>
      <dgm:spPr/>
      <dgm:t>
        <a:bodyPr/>
        <a:lstStyle/>
        <a:p>
          <a:r>
            <a:rPr lang="en-US"/>
            <a:t>International Marketing in Asia</a:t>
          </a:r>
        </a:p>
      </dgm:t>
    </dgm:pt>
    <dgm:pt modelId="{5E465EA8-F926-4AA8-A92F-B21427093168}" type="parTrans" cxnId="{0F5233B8-5FE9-404F-97A5-57AD265F25A6}">
      <dgm:prSet/>
      <dgm:spPr/>
      <dgm:t>
        <a:bodyPr/>
        <a:lstStyle/>
        <a:p>
          <a:endParaRPr lang="en-US"/>
        </a:p>
      </dgm:t>
    </dgm:pt>
    <dgm:pt modelId="{DE257780-244B-456B-8603-803C63DA0B1C}" type="sibTrans" cxnId="{0F5233B8-5FE9-404F-97A5-57AD265F25A6}">
      <dgm:prSet/>
      <dgm:spPr/>
      <dgm:t>
        <a:bodyPr/>
        <a:lstStyle/>
        <a:p>
          <a:endParaRPr lang="en-US"/>
        </a:p>
      </dgm:t>
    </dgm:pt>
    <dgm:pt modelId="{D199130A-E064-4E5A-823E-C783F27EA745}">
      <dgm:prSet/>
      <dgm:spPr/>
      <dgm:t>
        <a:bodyPr/>
        <a:lstStyle/>
        <a:p>
          <a:r>
            <a:rPr lang="en-US" dirty="0"/>
            <a:t>Marketing in Emerging Markets</a:t>
          </a:r>
        </a:p>
      </dgm:t>
    </dgm:pt>
    <dgm:pt modelId="{A509318F-EBCB-4386-8BFE-F2107AFB178D}" type="sibTrans" cxnId="{5DF16B3A-32D3-48EF-8435-77800CEEACF9}">
      <dgm:prSet/>
      <dgm:spPr/>
      <dgm:t>
        <a:bodyPr/>
        <a:lstStyle/>
        <a:p>
          <a:endParaRPr lang="en-US"/>
        </a:p>
      </dgm:t>
    </dgm:pt>
    <dgm:pt modelId="{169AD8DF-EB88-4EDC-B09E-B7AAC8C897A2}" type="parTrans" cxnId="{5DF16B3A-32D3-48EF-8435-77800CEEACF9}">
      <dgm:prSet/>
      <dgm:spPr/>
      <dgm:t>
        <a:bodyPr/>
        <a:lstStyle/>
        <a:p>
          <a:endParaRPr lang="en-US"/>
        </a:p>
      </dgm:t>
    </dgm:pt>
    <dgm:pt modelId="{0EA3618A-C60F-4EBB-8DAD-C71D3642EA8C}" type="pres">
      <dgm:prSet presAssocID="{D6F62949-4EAD-4429-B97E-499BD557020A}" presName="diagram" presStyleCnt="0">
        <dgm:presLayoutVars>
          <dgm:dir/>
          <dgm:resizeHandles val="exact"/>
        </dgm:presLayoutVars>
      </dgm:prSet>
      <dgm:spPr/>
    </dgm:pt>
    <dgm:pt modelId="{E685D6BA-C6E3-4DF2-AC99-6A74190FBF78}" type="pres">
      <dgm:prSet presAssocID="{87F6F0BC-9D9B-4EF6-BDBB-9ACEAD6E2A4D}" presName="node" presStyleLbl="node1" presStyleIdx="0" presStyleCnt="8">
        <dgm:presLayoutVars>
          <dgm:bulletEnabled val="1"/>
        </dgm:presLayoutVars>
      </dgm:prSet>
      <dgm:spPr/>
    </dgm:pt>
    <dgm:pt modelId="{320B2A7F-7FE8-42B1-B300-E17702795F0C}" type="pres">
      <dgm:prSet presAssocID="{D9C02660-5D57-44DB-85F9-5AE62FCE9C7A}" presName="sibTrans" presStyleCnt="0"/>
      <dgm:spPr/>
    </dgm:pt>
    <dgm:pt modelId="{8C9EF9FD-9E41-4E2C-809A-53523CE72553}" type="pres">
      <dgm:prSet presAssocID="{A0768BA1-2EC8-4587-A1C3-352EE85F2FBA}" presName="node" presStyleLbl="node1" presStyleIdx="1" presStyleCnt="8">
        <dgm:presLayoutVars>
          <dgm:bulletEnabled val="1"/>
        </dgm:presLayoutVars>
      </dgm:prSet>
      <dgm:spPr/>
    </dgm:pt>
    <dgm:pt modelId="{A4440D9A-930D-4990-9F8B-89AE50F5BF58}" type="pres">
      <dgm:prSet presAssocID="{A0012028-6CF4-48FA-8C8D-A06B2817BCBB}" presName="sibTrans" presStyleCnt="0"/>
      <dgm:spPr/>
    </dgm:pt>
    <dgm:pt modelId="{E8A6407F-D1BD-4D95-8F41-AB3C5D89F9C9}" type="pres">
      <dgm:prSet presAssocID="{B37AA34B-8440-4CF1-B80F-73EE514B4AC9}" presName="node" presStyleLbl="node1" presStyleIdx="2" presStyleCnt="8">
        <dgm:presLayoutVars>
          <dgm:bulletEnabled val="1"/>
        </dgm:presLayoutVars>
      </dgm:prSet>
      <dgm:spPr/>
    </dgm:pt>
    <dgm:pt modelId="{B746D402-5575-4C24-A04C-30B21C95564D}" type="pres">
      <dgm:prSet presAssocID="{77954513-5A94-4ACA-A8E5-0556D56F741B}" presName="sibTrans" presStyleCnt="0"/>
      <dgm:spPr/>
    </dgm:pt>
    <dgm:pt modelId="{4E98B8D5-A6FD-4A4E-8AFA-1660749C734D}" type="pres">
      <dgm:prSet presAssocID="{F0A7B223-BECD-4152-AD80-4FB2E1E7D232}" presName="node" presStyleLbl="node1" presStyleIdx="3" presStyleCnt="8">
        <dgm:presLayoutVars>
          <dgm:bulletEnabled val="1"/>
        </dgm:presLayoutVars>
      </dgm:prSet>
      <dgm:spPr/>
    </dgm:pt>
    <dgm:pt modelId="{4946F2E3-9F88-4FE4-88B2-ADADC89E7A6B}" type="pres">
      <dgm:prSet presAssocID="{2A6A5240-9984-45A5-9734-4B4C10B5F83B}" presName="sibTrans" presStyleCnt="0"/>
      <dgm:spPr/>
    </dgm:pt>
    <dgm:pt modelId="{B66C4B35-050D-4F2E-9ED3-77785E453F4E}" type="pres">
      <dgm:prSet presAssocID="{BD4DB31D-3D9B-4BDA-8E6B-48FE762D9A18}" presName="node" presStyleLbl="node1" presStyleIdx="4" presStyleCnt="8">
        <dgm:presLayoutVars>
          <dgm:bulletEnabled val="1"/>
        </dgm:presLayoutVars>
      </dgm:prSet>
      <dgm:spPr/>
    </dgm:pt>
    <dgm:pt modelId="{05E2917F-4C09-4FA5-BE7C-DD19BECD67AD}" type="pres">
      <dgm:prSet presAssocID="{236BF5CD-976C-4607-9280-296DA26A6580}" presName="sibTrans" presStyleCnt="0"/>
      <dgm:spPr/>
    </dgm:pt>
    <dgm:pt modelId="{C7B1316A-E584-44A9-B3FC-E31781AC0174}" type="pres">
      <dgm:prSet presAssocID="{43E32B7D-836E-4602-9A81-9B09D0C269BF}" presName="node" presStyleLbl="node1" presStyleIdx="5" presStyleCnt="8">
        <dgm:presLayoutVars>
          <dgm:bulletEnabled val="1"/>
        </dgm:presLayoutVars>
      </dgm:prSet>
      <dgm:spPr/>
    </dgm:pt>
    <dgm:pt modelId="{F09C58E3-7390-4F0D-BB7A-2906B80D16AF}" type="pres">
      <dgm:prSet presAssocID="{014436AB-6748-4D2D-9808-743972210644}" presName="sibTrans" presStyleCnt="0"/>
      <dgm:spPr/>
    </dgm:pt>
    <dgm:pt modelId="{ECAA6137-2F61-46F0-8179-BCB7915DCFEE}" type="pres">
      <dgm:prSet presAssocID="{69D7C491-02F6-4140-9BFF-082B0A2B0C6A}" presName="node" presStyleLbl="node1" presStyleIdx="6" presStyleCnt="8">
        <dgm:presLayoutVars>
          <dgm:bulletEnabled val="1"/>
        </dgm:presLayoutVars>
      </dgm:prSet>
      <dgm:spPr/>
    </dgm:pt>
    <dgm:pt modelId="{A1DFC385-ED7F-4D23-8A66-EE78E0832932}" type="pres">
      <dgm:prSet presAssocID="{DE257780-244B-456B-8603-803C63DA0B1C}" presName="sibTrans" presStyleCnt="0"/>
      <dgm:spPr/>
    </dgm:pt>
    <dgm:pt modelId="{D0C70204-22E9-4A4E-A3C6-149BE6AE5724}" type="pres">
      <dgm:prSet presAssocID="{D199130A-E064-4E5A-823E-C783F27EA745}" presName="node" presStyleLbl="node1" presStyleIdx="7" presStyleCnt="8">
        <dgm:presLayoutVars>
          <dgm:bulletEnabled val="1"/>
        </dgm:presLayoutVars>
      </dgm:prSet>
      <dgm:spPr/>
    </dgm:pt>
  </dgm:ptLst>
  <dgm:cxnLst>
    <dgm:cxn modelId="{99BE1F0C-5680-43C0-A9D2-4097D9F90A50}" srcId="{D6F62949-4EAD-4429-B97E-499BD557020A}" destId="{F0A7B223-BECD-4152-AD80-4FB2E1E7D232}" srcOrd="3" destOrd="0" parTransId="{C4BDF2A9-551F-4366-AB3F-6747C20856BD}" sibTransId="{2A6A5240-9984-45A5-9734-4B4C10B5F83B}"/>
    <dgm:cxn modelId="{E1083C2F-7A24-45FC-85E5-10AA7D37E73E}" type="presOf" srcId="{A0768BA1-2EC8-4587-A1C3-352EE85F2FBA}" destId="{8C9EF9FD-9E41-4E2C-809A-53523CE72553}" srcOrd="0" destOrd="0" presId="urn:microsoft.com/office/officeart/2005/8/layout/default"/>
    <dgm:cxn modelId="{5DF16B3A-32D3-48EF-8435-77800CEEACF9}" srcId="{D6F62949-4EAD-4429-B97E-499BD557020A}" destId="{D199130A-E064-4E5A-823E-C783F27EA745}" srcOrd="7" destOrd="0" parTransId="{169AD8DF-EB88-4EDC-B09E-B7AAC8C897A2}" sibTransId="{A509318F-EBCB-4386-8BFE-F2107AFB178D}"/>
    <dgm:cxn modelId="{E9EFAE4E-8A1E-4CD9-A5FF-668ED65DEAD0}" type="presOf" srcId="{87F6F0BC-9D9B-4EF6-BDBB-9ACEAD6E2A4D}" destId="{E685D6BA-C6E3-4DF2-AC99-6A74190FBF78}" srcOrd="0" destOrd="0" presId="urn:microsoft.com/office/officeart/2005/8/layout/default"/>
    <dgm:cxn modelId="{D2503851-8D6B-4EE9-95A1-E2A568FD536C}" type="presOf" srcId="{B37AA34B-8440-4CF1-B80F-73EE514B4AC9}" destId="{E8A6407F-D1BD-4D95-8F41-AB3C5D89F9C9}" srcOrd="0" destOrd="0" presId="urn:microsoft.com/office/officeart/2005/8/layout/default"/>
    <dgm:cxn modelId="{8847C354-74BA-4532-BF4D-BD60189EC789}" type="presOf" srcId="{69D7C491-02F6-4140-9BFF-082B0A2B0C6A}" destId="{ECAA6137-2F61-46F0-8179-BCB7915DCFEE}" srcOrd="0" destOrd="0" presId="urn:microsoft.com/office/officeart/2005/8/layout/default"/>
    <dgm:cxn modelId="{CA07F855-37F9-4A40-9E48-CAAD595C6A7B}" type="presOf" srcId="{BD4DB31D-3D9B-4BDA-8E6B-48FE762D9A18}" destId="{B66C4B35-050D-4F2E-9ED3-77785E453F4E}" srcOrd="0" destOrd="0" presId="urn:microsoft.com/office/officeart/2005/8/layout/default"/>
    <dgm:cxn modelId="{05C53686-565F-44CF-B7F0-8329F0F684CC}" type="presOf" srcId="{43E32B7D-836E-4602-9A81-9B09D0C269BF}" destId="{C7B1316A-E584-44A9-B3FC-E31781AC0174}" srcOrd="0" destOrd="0" presId="urn:microsoft.com/office/officeart/2005/8/layout/default"/>
    <dgm:cxn modelId="{99155A93-CA87-4D66-A9B6-AD50253F390C}" type="presOf" srcId="{D6F62949-4EAD-4429-B97E-499BD557020A}" destId="{0EA3618A-C60F-4EBB-8DAD-C71D3642EA8C}" srcOrd="0" destOrd="0" presId="urn:microsoft.com/office/officeart/2005/8/layout/default"/>
    <dgm:cxn modelId="{E974CEA0-A78D-4288-B556-DF2498BCB77A}" srcId="{D6F62949-4EAD-4429-B97E-499BD557020A}" destId="{87F6F0BC-9D9B-4EF6-BDBB-9ACEAD6E2A4D}" srcOrd="0" destOrd="0" parTransId="{F2C662F0-BC9A-40B0-88E2-1834424897BB}" sibTransId="{D9C02660-5D57-44DB-85F9-5AE62FCE9C7A}"/>
    <dgm:cxn modelId="{A4640DA4-A718-4075-B290-0F48F30CEAD4}" srcId="{D6F62949-4EAD-4429-B97E-499BD557020A}" destId="{A0768BA1-2EC8-4587-A1C3-352EE85F2FBA}" srcOrd="1" destOrd="0" parTransId="{BE7A36B0-8748-4E25-ACDA-09DEE24E05FA}" sibTransId="{A0012028-6CF4-48FA-8C8D-A06B2817BCBB}"/>
    <dgm:cxn modelId="{B270BAA4-9163-45FF-8FFD-71828B933A13}" srcId="{D6F62949-4EAD-4429-B97E-499BD557020A}" destId="{B37AA34B-8440-4CF1-B80F-73EE514B4AC9}" srcOrd="2" destOrd="0" parTransId="{2AE02978-4903-476F-8023-91160E532D3B}" sibTransId="{77954513-5A94-4ACA-A8E5-0556D56F741B}"/>
    <dgm:cxn modelId="{0A2690AD-53BA-4469-9E75-94B337C35DB6}" type="presOf" srcId="{D199130A-E064-4E5A-823E-C783F27EA745}" destId="{D0C70204-22E9-4A4E-A3C6-149BE6AE5724}" srcOrd="0" destOrd="0" presId="urn:microsoft.com/office/officeart/2005/8/layout/default"/>
    <dgm:cxn modelId="{0F5233B8-5FE9-404F-97A5-57AD265F25A6}" srcId="{D6F62949-4EAD-4429-B97E-499BD557020A}" destId="{69D7C491-02F6-4140-9BFF-082B0A2B0C6A}" srcOrd="6" destOrd="0" parTransId="{5E465EA8-F926-4AA8-A92F-B21427093168}" sibTransId="{DE257780-244B-456B-8603-803C63DA0B1C}"/>
    <dgm:cxn modelId="{0C0D69B8-0238-4831-AFFB-F9C437155C65}" srcId="{D6F62949-4EAD-4429-B97E-499BD557020A}" destId="{43E32B7D-836E-4602-9A81-9B09D0C269BF}" srcOrd="5" destOrd="0" parTransId="{5D520FB0-2507-4ACB-9327-92EC23367CFB}" sibTransId="{014436AB-6748-4D2D-9808-743972210644}"/>
    <dgm:cxn modelId="{503E8BE1-57A0-4768-806B-92E8B1E16AB9}" type="presOf" srcId="{F0A7B223-BECD-4152-AD80-4FB2E1E7D232}" destId="{4E98B8D5-A6FD-4A4E-8AFA-1660749C734D}" srcOrd="0" destOrd="0" presId="urn:microsoft.com/office/officeart/2005/8/layout/default"/>
    <dgm:cxn modelId="{955E5FE6-FFB3-4383-9A84-DC8AE3333129}" srcId="{D6F62949-4EAD-4429-B97E-499BD557020A}" destId="{BD4DB31D-3D9B-4BDA-8E6B-48FE762D9A18}" srcOrd="4" destOrd="0" parTransId="{8785DCBD-1973-4F2C-96C8-FD3867C3A267}" sibTransId="{236BF5CD-976C-4607-9280-296DA26A6580}"/>
    <dgm:cxn modelId="{EB084AE7-9061-4311-99CC-3049B16BC6BD}" type="presParOf" srcId="{0EA3618A-C60F-4EBB-8DAD-C71D3642EA8C}" destId="{E685D6BA-C6E3-4DF2-AC99-6A74190FBF78}" srcOrd="0" destOrd="0" presId="urn:microsoft.com/office/officeart/2005/8/layout/default"/>
    <dgm:cxn modelId="{C569D36C-4EC8-44A8-AAE1-49203E3B344C}" type="presParOf" srcId="{0EA3618A-C60F-4EBB-8DAD-C71D3642EA8C}" destId="{320B2A7F-7FE8-42B1-B300-E17702795F0C}" srcOrd="1" destOrd="0" presId="urn:microsoft.com/office/officeart/2005/8/layout/default"/>
    <dgm:cxn modelId="{90BB7D8E-0BCD-4844-A0DD-FF547E6E30C6}" type="presParOf" srcId="{0EA3618A-C60F-4EBB-8DAD-C71D3642EA8C}" destId="{8C9EF9FD-9E41-4E2C-809A-53523CE72553}" srcOrd="2" destOrd="0" presId="urn:microsoft.com/office/officeart/2005/8/layout/default"/>
    <dgm:cxn modelId="{4FAB5136-3B17-4D46-916A-81BACB65AB01}" type="presParOf" srcId="{0EA3618A-C60F-4EBB-8DAD-C71D3642EA8C}" destId="{A4440D9A-930D-4990-9F8B-89AE50F5BF58}" srcOrd="3" destOrd="0" presId="urn:microsoft.com/office/officeart/2005/8/layout/default"/>
    <dgm:cxn modelId="{EB01FD9E-720F-41E0-958D-F51CB91536AD}" type="presParOf" srcId="{0EA3618A-C60F-4EBB-8DAD-C71D3642EA8C}" destId="{E8A6407F-D1BD-4D95-8F41-AB3C5D89F9C9}" srcOrd="4" destOrd="0" presId="urn:microsoft.com/office/officeart/2005/8/layout/default"/>
    <dgm:cxn modelId="{DFE3102B-1C7A-47DC-82B9-377EB816E100}" type="presParOf" srcId="{0EA3618A-C60F-4EBB-8DAD-C71D3642EA8C}" destId="{B746D402-5575-4C24-A04C-30B21C95564D}" srcOrd="5" destOrd="0" presId="urn:microsoft.com/office/officeart/2005/8/layout/default"/>
    <dgm:cxn modelId="{873986A6-65CA-47B9-9449-B2CBDB0740D5}" type="presParOf" srcId="{0EA3618A-C60F-4EBB-8DAD-C71D3642EA8C}" destId="{4E98B8D5-A6FD-4A4E-8AFA-1660749C734D}" srcOrd="6" destOrd="0" presId="urn:microsoft.com/office/officeart/2005/8/layout/default"/>
    <dgm:cxn modelId="{2CD75C89-3385-4DD1-BE40-0C997EBD8334}" type="presParOf" srcId="{0EA3618A-C60F-4EBB-8DAD-C71D3642EA8C}" destId="{4946F2E3-9F88-4FE4-88B2-ADADC89E7A6B}" srcOrd="7" destOrd="0" presId="urn:microsoft.com/office/officeart/2005/8/layout/default"/>
    <dgm:cxn modelId="{5DDCEB89-AA94-4D8F-A1E6-116649F6021F}" type="presParOf" srcId="{0EA3618A-C60F-4EBB-8DAD-C71D3642EA8C}" destId="{B66C4B35-050D-4F2E-9ED3-77785E453F4E}" srcOrd="8" destOrd="0" presId="urn:microsoft.com/office/officeart/2005/8/layout/default"/>
    <dgm:cxn modelId="{2539372A-8637-4680-81ED-DE7F5724E009}" type="presParOf" srcId="{0EA3618A-C60F-4EBB-8DAD-C71D3642EA8C}" destId="{05E2917F-4C09-4FA5-BE7C-DD19BECD67AD}" srcOrd="9" destOrd="0" presId="urn:microsoft.com/office/officeart/2005/8/layout/default"/>
    <dgm:cxn modelId="{777EE81C-FD88-470C-A0DE-4B9FF833F42A}" type="presParOf" srcId="{0EA3618A-C60F-4EBB-8DAD-C71D3642EA8C}" destId="{C7B1316A-E584-44A9-B3FC-E31781AC0174}" srcOrd="10" destOrd="0" presId="urn:microsoft.com/office/officeart/2005/8/layout/default"/>
    <dgm:cxn modelId="{B1EFFAC1-4210-4D76-B16A-016D664D288D}" type="presParOf" srcId="{0EA3618A-C60F-4EBB-8DAD-C71D3642EA8C}" destId="{F09C58E3-7390-4F0D-BB7A-2906B80D16AF}" srcOrd="11" destOrd="0" presId="urn:microsoft.com/office/officeart/2005/8/layout/default"/>
    <dgm:cxn modelId="{237B7DBC-3127-4A35-BD6C-A97EB2C007F0}" type="presParOf" srcId="{0EA3618A-C60F-4EBB-8DAD-C71D3642EA8C}" destId="{ECAA6137-2F61-46F0-8179-BCB7915DCFEE}" srcOrd="12" destOrd="0" presId="urn:microsoft.com/office/officeart/2005/8/layout/default"/>
    <dgm:cxn modelId="{F7B99EFB-CD39-4002-8621-37981433D869}" type="presParOf" srcId="{0EA3618A-C60F-4EBB-8DAD-C71D3642EA8C}" destId="{A1DFC385-ED7F-4D23-8A66-EE78E0832932}" srcOrd="13" destOrd="0" presId="urn:microsoft.com/office/officeart/2005/8/layout/default"/>
    <dgm:cxn modelId="{B899EC1E-E103-4821-BB62-F1D00E5EFBF0}" type="presParOf" srcId="{0EA3618A-C60F-4EBB-8DAD-C71D3642EA8C}" destId="{D0C70204-22E9-4A4E-A3C6-149BE6AE5724}"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5D6BA-C6E3-4DF2-AC99-6A74190FBF78}">
      <dsp:nvSpPr>
        <dsp:cNvPr id="0" name=""/>
        <dsp:cNvSpPr/>
      </dsp:nvSpPr>
      <dsp:spPr>
        <a:xfrm>
          <a:off x="151147" y="932"/>
          <a:ext cx="1920838" cy="115250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Future Trends in International Business</a:t>
          </a:r>
        </a:p>
      </dsp:txBody>
      <dsp:txXfrm>
        <a:off x="151147" y="932"/>
        <a:ext cx="1920838" cy="1152503"/>
      </dsp:txXfrm>
    </dsp:sp>
    <dsp:sp modelId="{8C9EF9FD-9E41-4E2C-809A-53523CE72553}">
      <dsp:nvSpPr>
        <dsp:cNvPr id="0" name=""/>
        <dsp:cNvSpPr/>
      </dsp:nvSpPr>
      <dsp:spPr>
        <a:xfrm>
          <a:off x="2264070" y="932"/>
          <a:ext cx="1920838" cy="11525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Global Branding</a:t>
          </a:r>
        </a:p>
      </dsp:txBody>
      <dsp:txXfrm>
        <a:off x="2264070" y="932"/>
        <a:ext cx="1920838" cy="1152503"/>
      </dsp:txXfrm>
    </dsp:sp>
    <dsp:sp modelId="{E8A6407F-D1BD-4D95-8F41-AB3C5D89F9C9}">
      <dsp:nvSpPr>
        <dsp:cNvPr id="0" name=""/>
        <dsp:cNvSpPr/>
      </dsp:nvSpPr>
      <dsp:spPr>
        <a:xfrm>
          <a:off x="4376993" y="932"/>
          <a:ext cx="1920838" cy="115250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Global Media Marketing</a:t>
          </a:r>
        </a:p>
      </dsp:txBody>
      <dsp:txXfrm>
        <a:off x="4376993" y="932"/>
        <a:ext cx="1920838" cy="1152503"/>
      </dsp:txXfrm>
    </dsp:sp>
    <dsp:sp modelId="{4E98B8D5-A6FD-4A4E-8AFA-1660749C734D}">
      <dsp:nvSpPr>
        <dsp:cNvPr id="0" name=""/>
        <dsp:cNvSpPr/>
      </dsp:nvSpPr>
      <dsp:spPr>
        <a:xfrm>
          <a:off x="151147" y="1345519"/>
          <a:ext cx="1920838" cy="115250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Global Marketing Communication</a:t>
          </a:r>
        </a:p>
      </dsp:txBody>
      <dsp:txXfrm>
        <a:off x="151147" y="1345519"/>
        <a:ext cx="1920838" cy="1152503"/>
      </dsp:txXfrm>
    </dsp:sp>
    <dsp:sp modelId="{B66C4B35-050D-4F2E-9ED3-77785E453F4E}">
      <dsp:nvSpPr>
        <dsp:cNvPr id="0" name=""/>
        <dsp:cNvSpPr/>
      </dsp:nvSpPr>
      <dsp:spPr>
        <a:xfrm>
          <a:off x="2264070" y="1345519"/>
          <a:ext cx="1920838" cy="115250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Global Marketing Research</a:t>
          </a:r>
        </a:p>
      </dsp:txBody>
      <dsp:txXfrm>
        <a:off x="2264070" y="1345519"/>
        <a:ext cx="1920838" cy="1152503"/>
      </dsp:txXfrm>
    </dsp:sp>
    <dsp:sp modelId="{C7B1316A-E584-44A9-B3FC-E31781AC0174}">
      <dsp:nvSpPr>
        <dsp:cNvPr id="0" name=""/>
        <dsp:cNvSpPr/>
      </dsp:nvSpPr>
      <dsp:spPr>
        <a:xfrm>
          <a:off x="4376993" y="1345519"/>
          <a:ext cx="1920838" cy="115250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Global B-2-B Marketing</a:t>
          </a:r>
        </a:p>
      </dsp:txBody>
      <dsp:txXfrm>
        <a:off x="4376993" y="1345519"/>
        <a:ext cx="1920838" cy="1152503"/>
      </dsp:txXfrm>
    </dsp:sp>
    <dsp:sp modelId="{ECAA6137-2F61-46F0-8179-BCB7915DCFEE}">
      <dsp:nvSpPr>
        <dsp:cNvPr id="0" name=""/>
        <dsp:cNvSpPr/>
      </dsp:nvSpPr>
      <dsp:spPr>
        <a:xfrm>
          <a:off x="1207609" y="2690106"/>
          <a:ext cx="1920838" cy="11525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International Marketing in Asia</a:t>
          </a:r>
        </a:p>
      </dsp:txBody>
      <dsp:txXfrm>
        <a:off x="1207609" y="2690106"/>
        <a:ext cx="1920838" cy="1152503"/>
      </dsp:txXfrm>
    </dsp:sp>
    <dsp:sp modelId="{D0C70204-22E9-4A4E-A3C6-149BE6AE5724}">
      <dsp:nvSpPr>
        <dsp:cNvPr id="0" name=""/>
        <dsp:cNvSpPr/>
      </dsp:nvSpPr>
      <dsp:spPr>
        <a:xfrm>
          <a:off x="3320531" y="2690106"/>
          <a:ext cx="1920838" cy="115250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Marketing in Emerging Markets</a:t>
          </a:r>
        </a:p>
      </dsp:txBody>
      <dsp:txXfrm>
        <a:off x="3320531" y="2690106"/>
        <a:ext cx="1920838" cy="11525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sz="1000">
              <a:latin typeface="Verdana" pitchFamily="34" charset="0"/>
              <a:ea typeface="Verdana" pitchFamily="34" charset="0"/>
              <a:cs typeface="Verdana" pitchFamily="34"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8817FD-8155-4502-AF78-DBC2EA4B168F}" type="datetimeFigureOut">
              <a:rPr lang="en-GB" sz="1000" smtClean="0">
                <a:latin typeface="Verdana" pitchFamily="34" charset="0"/>
                <a:ea typeface="Verdana" pitchFamily="34" charset="0"/>
                <a:cs typeface="Verdana" pitchFamily="34" charset="0"/>
              </a:rPr>
              <a:t>16/01/2024</a:t>
            </a:fld>
            <a:endParaRPr lang="en-GB" sz="1000">
              <a:latin typeface="Verdana" pitchFamily="34" charset="0"/>
              <a:ea typeface="Verdana" pitchFamily="34" charset="0"/>
              <a:cs typeface="Verdana" pitchFamily="34"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sz="1000">
              <a:latin typeface="Verdana" pitchFamily="34" charset="0"/>
              <a:ea typeface="Verdana" pitchFamily="34" charset="0"/>
              <a:cs typeface="Verdana" pitchFamily="34"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7F6F62-1C91-45E7-BAED-FBFBF67C82BC}" type="slidenum">
              <a:rPr lang="en-GB" sz="1000" smtClean="0">
                <a:latin typeface="Verdana" pitchFamily="34" charset="0"/>
                <a:ea typeface="Verdana" pitchFamily="34" charset="0"/>
                <a:cs typeface="Verdana" pitchFamily="34" charset="0"/>
              </a:rPr>
              <a:t>‹Nr.›</a:t>
            </a:fld>
            <a:endParaRPr lang="en-GB" sz="100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434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Verdana" pitchFamily="34" charset="0"/>
                <a:ea typeface="Verdana" pitchFamily="34" charset="0"/>
                <a:cs typeface="Verdana" pitchFamily="34" charset="0"/>
              </a:defRPr>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Verdana" pitchFamily="34" charset="0"/>
                <a:ea typeface="Verdana" pitchFamily="34" charset="0"/>
                <a:cs typeface="Verdana" pitchFamily="34" charset="0"/>
              </a:defRPr>
            </a:lvl1pPr>
          </a:lstStyle>
          <a:p>
            <a:fld id="{C0A972FC-F5E0-4F80-B169-F0B5EFC71333}" type="datetimeFigureOut">
              <a:rPr lang="en-GB" smtClean="0"/>
              <a:pPr/>
              <a:t>16/01/2024</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err="1"/>
              <a:t>Textmasterformat</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a:p>
            <a:pPr lvl="4"/>
            <a:r>
              <a:rPr lang="en-GB" err="1"/>
              <a:t>Fünfte</a:t>
            </a:r>
            <a:r>
              <a:rPr lang="en-GB"/>
              <a:t> </a:t>
            </a:r>
            <a:r>
              <a:rPr lang="en-GB" err="1"/>
              <a:t>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Verdana" pitchFamily="34" charset="0"/>
                <a:ea typeface="Verdana" pitchFamily="34" charset="0"/>
                <a:cs typeface="Verdana" pitchFamily="34" charset="0"/>
              </a:defRPr>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latin typeface="Verdana" pitchFamily="34" charset="0"/>
                <a:ea typeface="Verdana" pitchFamily="34" charset="0"/>
                <a:cs typeface="Verdana" pitchFamily="34" charset="0"/>
              </a:defRPr>
            </a:lvl1pPr>
          </a:lstStyle>
          <a:p>
            <a:fld id="{219CC2FD-B32F-4992-A15B-F95E2E35C81B}" type="slidenum">
              <a:rPr lang="en-GB" smtClean="0"/>
              <a:pPr/>
              <a:t>‹Nr.›</a:t>
            </a:fld>
            <a:endParaRPr lang="en-GB"/>
          </a:p>
        </p:txBody>
      </p:sp>
    </p:spTree>
    <p:extLst>
      <p:ext uri="{BB962C8B-B14F-4D97-AF65-F5344CB8AC3E}">
        <p14:creationId xmlns:p14="http://schemas.microsoft.com/office/powerpoint/2010/main" val="915136542"/>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Verdana" pitchFamily="34" charset="0"/>
        <a:ea typeface="Verdana" pitchFamily="34" charset="0"/>
        <a:cs typeface="Verdana" pitchFamily="34" charset="0"/>
      </a:defRPr>
    </a:lvl1pPr>
    <a:lvl2pPr marL="609585" algn="l" defTabSz="1219170" rtl="0" eaLnBrk="1" latinLnBrk="0" hangingPunct="1">
      <a:defRPr sz="1600" kern="1200">
        <a:solidFill>
          <a:schemeClr val="tx1"/>
        </a:solidFill>
        <a:latin typeface="Verdana" panose="020B0604030504040204" pitchFamily="34" charset="0"/>
        <a:ea typeface="+mn-ea"/>
        <a:cs typeface="+mn-cs"/>
      </a:defRPr>
    </a:lvl2pPr>
    <a:lvl3pPr marL="1219170" algn="l" defTabSz="1219170" rtl="0" eaLnBrk="1" latinLnBrk="0" hangingPunct="1">
      <a:defRPr sz="1600" kern="1200">
        <a:solidFill>
          <a:schemeClr val="tx1"/>
        </a:solidFill>
        <a:latin typeface="Verdana" panose="020B0604030504040204" pitchFamily="34" charset="0"/>
        <a:ea typeface="+mn-ea"/>
        <a:cs typeface="+mn-cs"/>
      </a:defRPr>
    </a:lvl3pPr>
    <a:lvl4pPr marL="1828754" algn="l" defTabSz="1219170" rtl="0" eaLnBrk="1" latinLnBrk="0" hangingPunct="1">
      <a:defRPr sz="1600" kern="1200">
        <a:solidFill>
          <a:schemeClr val="tx1"/>
        </a:solidFill>
        <a:latin typeface="Verdana" panose="020B0604030504040204" pitchFamily="34" charset="0"/>
        <a:ea typeface="+mn-ea"/>
        <a:cs typeface="+mn-cs"/>
      </a:defRPr>
    </a:lvl4pPr>
    <a:lvl5pPr marL="2438339" algn="l" defTabSz="1219170" rtl="0" eaLnBrk="1" latinLnBrk="0" hangingPunct="1">
      <a:defRPr sz="1600" kern="1200">
        <a:solidFill>
          <a:schemeClr val="tx1"/>
        </a:solidFill>
        <a:latin typeface="Verdana" panose="020B060403050404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List_of_countries_by_GDP_(PPP)_per_capita" TargetMode="External"/><Relationship Id="rId3" Type="http://schemas.openxmlformats.org/officeDocument/2006/relationships/hyperlink" Target="https://en.wikipedia.org/wiki/International_Monetary_Fund" TargetMode="External"/><Relationship Id="rId7" Type="http://schemas.openxmlformats.org/officeDocument/2006/relationships/hyperlink" Target="https://en.wikipedia.org/wiki/Inflation" TargetMode="External"/><Relationship Id="rId12" Type="http://schemas.openxmlformats.org/officeDocument/2006/relationships/hyperlink" Target="https://en.wikipedia.org/wiki/GDP_per_capita"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Cost_of_living" TargetMode="External"/><Relationship Id="rId11" Type="http://schemas.openxmlformats.org/officeDocument/2006/relationships/hyperlink" Target="https://en.wikipedia.org/wiki/Gross_domestic_product#cite_note-11" TargetMode="External"/><Relationship Id="rId5" Type="http://schemas.openxmlformats.org/officeDocument/2006/relationships/hyperlink" Target="https://en.wikipedia.org/wiki/List_of_countries_by_GDP_(nominal)_per_capita" TargetMode="External"/><Relationship Id="rId10" Type="http://schemas.openxmlformats.org/officeDocument/2006/relationships/hyperlink" Target="https://en.wikipedia.org/wiki/Gross_domestic_product#cite_note-10" TargetMode="External"/><Relationship Id="rId4" Type="http://schemas.openxmlformats.org/officeDocument/2006/relationships/hyperlink" Target="https://en.wikipedia.org/wiki/Gross_domestic_product#cite_note-9" TargetMode="External"/><Relationship Id="rId9" Type="http://schemas.openxmlformats.org/officeDocument/2006/relationships/hyperlink" Target="https://en.wikipedia.org/wiki/Standard_of_livin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tatista.com/statistics/268520/number-of-stores-of-the-hundm-group/"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Chancen</a:t>
            </a:r>
            <a:r>
              <a:rPr lang="en-GB" dirty="0"/>
              <a:t> </a:t>
            </a:r>
            <a:r>
              <a:rPr lang="en-GB" dirty="0" err="1"/>
              <a:t>reinzukommen</a:t>
            </a:r>
            <a:r>
              <a:rPr lang="en-GB" dirty="0"/>
              <a:t>? &gt; 45 (von …) ca. 100-120 </a:t>
            </a:r>
            <a:r>
              <a:rPr lang="en-GB" dirty="0" err="1"/>
              <a:t>anmeldungen</a:t>
            </a:r>
            <a:r>
              <a:rPr lang="en-GB" dirty="0"/>
              <a:t>, </a:t>
            </a:r>
            <a:r>
              <a:rPr lang="en-GB" dirty="0" err="1"/>
              <a:t>antritt</a:t>
            </a:r>
            <a:r>
              <a:rPr lang="en-GB" dirty="0"/>
              <a:t> ca 80. Ca. 40-50% </a:t>
            </a:r>
            <a:r>
              <a:rPr lang="en-GB" dirty="0" err="1"/>
              <a:t>Annahmewahrscheinlichkeit</a:t>
            </a:r>
            <a:r>
              <a:rPr lang="en-GB" dirty="0"/>
              <a:t>.)</a:t>
            </a:r>
          </a:p>
          <a:p>
            <a:endParaRPr lang="en-GB" dirty="0"/>
          </a:p>
          <a:p>
            <a:r>
              <a:rPr lang="en-GB" dirty="0"/>
              <a:t>Wie </a:t>
            </a:r>
            <a:r>
              <a:rPr lang="en-GB" dirty="0" err="1"/>
              <a:t>aufwändig</a:t>
            </a:r>
            <a:r>
              <a:rPr lang="en-GB" dirty="0"/>
              <a:t>? </a:t>
            </a:r>
          </a:p>
          <a:p>
            <a:r>
              <a:rPr lang="en-GB" dirty="0"/>
              <a:t>1. </a:t>
            </a:r>
            <a:r>
              <a:rPr lang="en-GB" dirty="0" err="1"/>
              <a:t>Allgemeines</a:t>
            </a:r>
            <a:r>
              <a:rPr lang="en-GB" dirty="0"/>
              <a:t> </a:t>
            </a:r>
            <a:r>
              <a:rPr lang="en-GB" dirty="0" err="1"/>
              <a:t>Marketingwissen</a:t>
            </a:r>
            <a:r>
              <a:rPr lang="en-GB" dirty="0"/>
              <a:t> </a:t>
            </a:r>
            <a:r>
              <a:rPr lang="en-GB" dirty="0" err="1"/>
              <a:t>wird</a:t>
            </a:r>
            <a:r>
              <a:rPr lang="en-GB" dirty="0"/>
              <a:t> </a:t>
            </a:r>
            <a:r>
              <a:rPr lang="en-GB" dirty="0" err="1"/>
              <a:t>vorausgesetzt</a:t>
            </a:r>
            <a:r>
              <a:rPr lang="en-GB" dirty="0"/>
              <a:t> Kotler/</a:t>
            </a:r>
            <a:r>
              <a:rPr lang="en-GB" dirty="0" err="1"/>
              <a:t>Chernev</a:t>
            </a:r>
            <a:r>
              <a:rPr lang="en-GB" dirty="0"/>
              <a:t>, </a:t>
            </a:r>
            <a:r>
              <a:rPr lang="en-GB" dirty="0" err="1"/>
              <a:t>nachgewiesen</a:t>
            </a:r>
            <a:r>
              <a:rPr lang="en-GB" dirty="0"/>
              <a:t> </a:t>
            </a:r>
            <a:r>
              <a:rPr lang="en-GB" dirty="0" err="1"/>
              <a:t>über</a:t>
            </a:r>
            <a:r>
              <a:rPr lang="en-GB" dirty="0"/>
              <a:t> </a:t>
            </a:r>
            <a:r>
              <a:rPr lang="en-GB" dirty="0" err="1"/>
              <a:t>Kurs</a:t>
            </a:r>
            <a:r>
              <a:rPr lang="en-GB" dirty="0"/>
              <a:t> “Marketing” </a:t>
            </a:r>
            <a:r>
              <a:rPr lang="en-GB" dirty="0" err="1"/>
              <a:t>im</a:t>
            </a:r>
            <a:r>
              <a:rPr lang="en-GB" dirty="0"/>
              <a:t> </a:t>
            </a:r>
            <a:r>
              <a:rPr lang="en-GB" dirty="0" err="1"/>
              <a:t>allgemeinen</a:t>
            </a:r>
            <a:r>
              <a:rPr lang="en-GB" dirty="0"/>
              <a:t> Teil BBE (Margit Kastner). </a:t>
            </a:r>
          </a:p>
          <a:p>
            <a:r>
              <a:rPr lang="en-GB" dirty="0"/>
              <a:t>2. HBR Artikel, </a:t>
            </a:r>
            <a:r>
              <a:rPr lang="en-GB" dirty="0" err="1"/>
              <a:t>Fragen</a:t>
            </a:r>
            <a:r>
              <a:rPr lang="en-GB" dirty="0"/>
              <a:t> </a:t>
            </a:r>
            <a:r>
              <a:rPr lang="en-GB" dirty="0" err="1"/>
              <a:t>zu</a:t>
            </a:r>
            <a:r>
              <a:rPr lang="en-GB" dirty="0"/>
              <a:t> IMM.</a:t>
            </a:r>
          </a:p>
          <a:p>
            <a:r>
              <a:rPr lang="en-GB" dirty="0"/>
              <a:t>3. 45min Zeit, 20-40 </a:t>
            </a:r>
            <a:r>
              <a:rPr lang="en-GB" dirty="0" err="1"/>
              <a:t>Fragen</a:t>
            </a:r>
            <a:r>
              <a:rPr lang="en-GB" dirty="0"/>
              <a:t>, MCQ</a:t>
            </a:r>
          </a:p>
          <a:p>
            <a:endParaRPr lang="en-GB" dirty="0"/>
          </a:p>
          <a:p>
            <a:r>
              <a:rPr lang="en-GB" dirty="0"/>
              <a:t>Wie </a:t>
            </a:r>
            <a:r>
              <a:rPr lang="en-GB" dirty="0" err="1"/>
              <a:t>viele</a:t>
            </a:r>
            <a:r>
              <a:rPr lang="en-GB" dirty="0"/>
              <a:t> </a:t>
            </a:r>
            <a:r>
              <a:rPr lang="en-GB" dirty="0" err="1"/>
              <a:t>Punkte</a:t>
            </a:r>
            <a:r>
              <a:rPr lang="en-GB" dirty="0"/>
              <a:t> muss man </a:t>
            </a:r>
            <a:r>
              <a:rPr lang="en-GB" dirty="0" err="1"/>
              <a:t>erreichen</a:t>
            </a:r>
            <a:r>
              <a:rPr lang="en-GB" dirty="0"/>
              <a:t>: &gt; die Top 45 </a:t>
            </a:r>
            <a:r>
              <a:rPr lang="en-GB" dirty="0" err="1"/>
              <a:t>werden</a:t>
            </a:r>
            <a:r>
              <a:rPr lang="en-GB" dirty="0"/>
              <a:t> </a:t>
            </a:r>
            <a:r>
              <a:rPr lang="en-GB" dirty="0" err="1"/>
              <a:t>zugelassen</a:t>
            </a:r>
            <a:r>
              <a:rPr lang="en-GB" dirty="0"/>
              <a:t>.</a:t>
            </a:r>
          </a:p>
        </p:txBody>
      </p:sp>
      <p:sp>
        <p:nvSpPr>
          <p:cNvPr id="4" name="Foliennummernplatzhalter 3"/>
          <p:cNvSpPr>
            <a:spLocks noGrp="1"/>
          </p:cNvSpPr>
          <p:nvPr>
            <p:ph type="sldNum" sz="quarter" idx="5"/>
          </p:nvPr>
        </p:nvSpPr>
        <p:spPr/>
        <p:txBody>
          <a:bodyPr/>
          <a:lstStyle/>
          <a:p>
            <a:fld id="{219CC2FD-B32F-4992-A15B-F95E2E35C81B}" type="slidenum">
              <a:rPr lang="en-GB" smtClean="0"/>
              <a:pPr/>
              <a:t>1</a:t>
            </a:fld>
            <a:endParaRPr lang="en-GB"/>
          </a:p>
        </p:txBody>
      </p:sp>
    </p:spTree>
    <p:extLst>
      <p:ext uri="{BB962C8B-B14F-4D97-AF65-F5344CB8AC3E}">
        <p14:creationId xmlns:p14="http://schemas.microsoft.com/office/powerpoint/2010/main" val="1384093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FF7596EF-43FC-404E-8B8E-EA0CC4CEBAB8}" type="slidenum">
              <a:rPr lang="de-DE"/>
              <a:pPr/>
              <a:t>12</a:t>
            </a:fld>
            <a:endParaRPr lang="de-DE"/>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marL="180340" indent="-180340"/>
            <a:r>
              <a:rPr lang="de-AT" sz="800" dirty="0"/>
              <a:t>CBK: </a:t>
            </a:r>
            <a:r>
              <a:rPr lang="de-AT" sz="800" dirty="0" err="1"/>
              <a:t>common</a:t>
            </a:r>
            <a:r>
              <a:rPr lang="de-AT" sz="800" dirty="0"/>
              <a:t> </a:t>
            </a:r>
            <a:r>
              <a:rPr lang="de-AT" sz="800" dirty="0" err="1"/>
              <a:t>body</a:t>
            </a:r>
            <a:r>
              <a:rPr lang="de-AT" sz="800" dirty="0"/>
              <a:t> </a:t>
            </a:r>
            <a:r>
              <a:rPr lang="de-AT" sz="800" dirty="0" err="1"/>
              <a:t>of</a:t>
            </a:r>
            <a:r>
              <a:rPr lang="de-AT" sz="800" dirty="0"/>
              <a:t> </a:t>
            </a:r>
            <a:r>
              <a:rPr lang="de-AT" sz="800" dirty="0" err="1"/>
              <a:t>knowledge</a:t>
            </a:r>
            <a:r>
              <a:rPr lang="de-AT" sz="800" dirty="0"/>
              <a:t> &gt; Voraussetzung </a:t>
            </a:r>
          </a:p>
          <a:p>
            <a:pPr marL="180340" indent="-180340"/>
            <a:r>
              <a:rPr lang="de-AT" sz="800" dirty="0"/>
              <a:t>GWA: Grundlagen </a:t>
            </a:r>
            <a:r>
              <a:rPr lang="de-AT" sz="800" dirty="0" err="1"/>
              <a:t>wissenschatflichen</a:t>
            </a:r>
            <a:r>
              <a:rPr lang="de-AT" sz="800" dirty="0"/>
              <a:t> Arbeitens</a:t>
            </a:r>
          </a:p>
          <a:p>
            <a:pPr marL="180340" indent="-180340"/>
            <a:r>
              <a:rPr lang="de-AT" sz="800" dirty="0"/>
              <a:t>Siehe: </a:t>
            </a:r>
            <a:r>
              <a:rPr lang="de-AT" sz="800" b="1" dirty="0"/>
              <a:t>https://</a:t>
            </a:r>
            <a:r>
              <a:rPr lang="de-AT" sz="800" b="1" dirty="0" err="1"/>
              <a:t>www.wu.ac.at</a:t>
            </a:r>
            <a:r>
              <a:rPr lang="de-AT" sz="800" b="1" dirty="0"/>
              <a:t>/studierende/mein-studium/</a:t>
            </a:r>
            <a:r>
              <a:rPr lang="de-AT" sz="800" b="1" dirty="0" err="1"/>
              <a:t>bachelor</a:t>
            </a:r>
            <a:r>
              <a:rPr lang="de-AT" sz="800" b="1" dirty="0"/>
              <a:t>/ueberblick-1/wiso23/ </a:t>
            </a:r>
          </a:p>
          <a:p>
            <a:pPr marL="180340" indent="-180340"/>
            <a:r>
              <a:rPr lang="de-AT" sz="800" dirty="0"/>
              <a:t>Halbes Jahr Orientierungsphase + 1.5 Jahre Common Body </a:t>
            </a:r>
            <a:r>
              <a:rPr lang="de-AT" sz="800" dirty="0" err="1"/>
              <a:t>of</a:t>
            </a:r>
            <a:r>
              <a:rPr lang="de-AT" sz="800" dirty="0"/>
              <a:t> Knowledge (Grundstudium) </a:t>
            </a:r>
          </a:p>
          <a:p>
            <a:pPr marL="180340" indent="-180340"/>
            <a:r>
              <a:rPr lang="de-AT" sz="800" dirty="0"/>
              <a:t>Danach 2 Jahre Hauptstudium in BWL, Internationale BWL (oder WI VWL; </a:t>
            </a:r>
            <a:r>
              <a:rPr lang="de-AT" sz="800" dirty="0" err="1"/>
              <a:t>wirtschaft</a:t>
            </a:r>
            <a:r>
              <a:rPr lang="de-AT" sz="800" dirty="0"/>
              <a:t> </a:t>
            </a:r>
            <a:r>
              <a:rPr lang="de-AT" sz="800" dirty="0" err="1"/>
              <a:t>umwelt</a:t>
            </a:r>
            <a:r>
              <a:rPr lang="de-AT" sz="800" dirty="0"/>
              <a:t> </a:t>
            </a:r>
            <a:r>
              <a:rPr lang="de-AT" sz="800" dirty="0" err="1"/>
              <a:t>politik</a:t>
            </a:r>
            <a:r>
              <a:rPr lang="de-AT" sz="800" dirty="0"/>
              <a:t>) mit Spezialisierung in IMM, etc. &gt; </a:t>
            </a:r>
            <a:r>
              <a:rPr lang="de-AT" sz="800" b="1" dirty="0"/>
              <a:t>36 ECTS, </a:t>
            </a:r>
            <a:r>
              <a:rPr lang="de-AT" sz="800" b="1" dirty="0" err="1"/>
              <a:t>ca</a:t>
            </a:r>
            <a:r>
              <a:rPr lang="de-AT" sz="800" b="1" dirty="0"/>
              <a:t> 8 Veranstaltungen</a:t>
            </a:r>
            <a:r>
              <a:rPr lang="de-AT" sz="800" dirty="0"/>
              <a:t>.</a:t>
            </a:r>
          </a:p>
          <a:p>
            <a:pPr marL="180340" indent="-180340"/>
            <a:r>
              <a:rPr lang="de-AT" sz="800" dirty="0"/>
              <a:t>+ </a:t>
            </a:r>
            <a:r>
              <a:rPr lang="de-DE" sz="800" i="0" dirty="0" err="1"/>
              <a:t>Spezialisierug</a:t>
            </a:r>
            <a:r>
              <a:rPr lang="de-DE" sz="800" i="0" dirty="0"/>
              <a:t> &gt; IMM dauert mind. 1 Jahr! &gt; </a:t>
            </a:r>
            <a:r>
              <a:rPr lang="de-DE" sz="800" b="1" i="0" dirty="0"/>
              <a:t>5 </a:t>
            </a:r>
            <a:r>
              <a:rPr lang="de-DE" sz="800" b="1" i="0" dirty="0" err="1"/>
              <a:t>courses</a:t>
            </a:r>
            <a:r>
              <a:rPr lang="de-DE" sz="800" b="1" i="0" dirty="0"/>
              <a:t>, 20 ECTS</a:t>
            </a:r>
            <a:r>
              <a:rPr lang="de-DE" sz="800" i="0" dirty="0"/>
              <a:t>.</a:t>
            </a:r>
          </a:p>
          <a:p>
            <a:pPr marL="171450" indent="-171450" eaLnBrk="1" hangingPunct="1">
              <a:lnSpc>
                <a:spcPct val="80000"/>
              </a:lnSpc>
              <a:buFont typeface="Wingdings" pitchFamily="2" charset="2"/>
              <a:buChar char="Ø"/>
            </a:pPr>
            <a:endParaRPr lang="de-DE" sz="800" i="0" dirty="0"/>
          </a:p>
          <a:p>
            <a:pPr marL="171450" indent="-171450" eaLnBrk="1" hangingPunct="1">
              <a:lnSpc>
                <a:spcPct val="80000"/>
              </a:lnSpc>
              <a:buFont typeface="Wingdings" pitchFamily="2" charset="2"/>
              <a:buChar char="Ø"/>
            </a:pPr>
            <a:r>
              <a:rPr lang="de-DE" sz="800" i="0" dirty="0"/>
              <a:t>Können sie das in einem Semester machen? Können sie nicht. </a:t>
            </a:r>
          </a:p>
          <a:p>
            <a:pPr marL="171450" indent="-171450" eaLnBrk="1" hangingPunct="1">
              <a:lnSpc>
                <a:spcPct val="80000"/>
              </a:lnSpc>
              <a:buFont typeface="Wingdings" pitchFamily="2" charset="2"/>
              <a:buChar char="Ø"/>
            </a:pPr>
            <a:r>
              <a:rPr lang="de-DE" sz="800" i="0" dirty="0"/>
              <a:t>F&amp;A im ersten Semester, plus </a:t>
            </a:r>
            <a:r>
              <a:rPr lang="de-DE" sz="800" i="0" dirty="0" err="1"/>
              <a:t>elective</a:t>
            </a:r>
            <a:r>
              <a:rPr lang="de-DE" sz="800" i="0" dirty="0"/>
              <a:t>. Seminar im 2. Term plus 2. </a:t>
            </a:r>
            <a:r>
              <a:rPr lang="de-DE" sz="800" i="0" dirty="0" err="1"/>
              <a:t>Elective</a:t>
            </a:r>
            <a:r>
              <a:rPr lang="de-DE" sz="800" i="0" dirty="0"/>
              <a:t>. </a:t>
            </a:r>
          </a:p>
          <a:p>
            <a:pPr marL="171450" indent="-171450" eaLnBrk="1" hangingPunct="1">
              <a:lnSpc>
                <a:spcPct val="80000"/>
              </a:lnSpc>
              <a:buFont typeface="Wingdings" pitchFamily="2" charset="2"/>
              <a:buChar char="Ø"/>
            </a:pPr>
            <a:r>
              <a:rPr lang="de-DE" sz="800" i="0" dirty="0"/>
              <a:t>3 Semester geht, 1 geht nicht</a:t>
            </a:r>
          </a:p>
          <a:p>
            <a:pPr marL="171450" indent="-171450" eaLnBrk="1" hangingPunct="1">
              <a:lnSpc>
                <a:spcPct val="80000"/>
              </a:lnSpc>
              <a:buFont typeface="Wingdings" pitchFamily="2" charset="2"/>
              <a:buChar char="Ø"/>
            </a:pPr>
            <a:endParaRPr lang="de-DE" sz="800" i="0" dirty="0"/>
          </a:p>
          <a:p>
            <a:pPr marL="171450" indent="-171450" eaLnBrk="1" hangingPunct="1">
              <a:lnSpc>
                <a:spcPct val="80000"/>
              </a:lnSpc>
              <a:buFont typeface="Wingdings" pitchFamily="2" charset="2"/>
              <a:buChar char="Ø"/>
            </a:pPr>
            <a:endParaRPr lang="de-AT" sz="900" b="0" i="0" dirty="0">
              <a:solidFill>
                <a:srgbClr val="000000"/>
              </a:solidFill>
              <a:effectLst/>
              <a:latin typeface="Arial" panose="020B0604020202020204" pitchFamily="34" charset="0"/>
            </a:endParaRPr>
          </a:p>
          <a:p>
            <a:pPr marL="171450" indent="-171450" eaLnBrk="1" hangingPunct="1">
              <a:lnSpc>
                <a:spcPct val="80000"/>
              </a:lnSpc>
              <a:buFont typeface="Wingdings" pitchFamily="2" charset="2"/>
              <a:buChar char="Ø"/>
            </a:pPr>
            <a:endParaRPr lang="de-DE" sz="800" b="1" i="0" dirty="0"/>
          </a:p>
        </p:txBody>
      </p:sp>
    </p:spTree>
    <p:extLst>
      <p:ext uri="{BB962C8B-B14F-4D97-AF65-F5344CB8AC3E}">
        <p14:creationId xmlns:p14="http://schemas.microsoft.com/office/powerpoint/2010/main" val="2233135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86315-4879-3BA2-6EFA-CB70A8AA0D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38D2163-86F8-8149-300C-5BEE752BACF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8D55C8A-8887-F320-5B4B-68C60E0D54D0}"/>
              </a:ext>
            </a:extLst>
          </p:cNvPr>
          <p:cNvSpPr>
            <a:spLocks noGrp="1"/>
          </p:cNvSpPr>
          <p:nvPr>
            <p:ph type="body" idx="1"/>
          </p:nvPr>
        </p:nvSpPr>
        <p:spPr/>
        <p:txBody>
          <a:bodyPr/>
          <a:lstStyle/>
          <a:p>
            <a:pPr marL="342900" indent="-342900">
              <a:buAutoNum type="arabicPeriod"/>
            </a:pPr>
            <a:r>
              <a:rPr lang="en-GB" dirty="0"/>
              <a:t>Sem F (Barbara, </a:t>
            </a:r>
            <a:r>
              <a:rPr lang="en-GB" dirty="0" err="1"/>
              <a:t>fallbeispiele</a:t>
            </a:r>
            <a:r>
              <a:rPr lang="en-GB" dirty="0"/>
              <a:t> und </a:t>
            </a:r>
            <a:r>
              <a:rPr lang="en-GB" dirty="0" err="1"/>
              <a:t>diskussionen</a:t>
            </a:r>
            <a:r>
              <a:rPr lang="en-GB" dirty="0"/>
              <a:t>) &amp; A (</a:t>
            </a:r>
            <a:r>
              <a:rPr lang="en-GB" dirty="0" err="1"/>
              <a:t>Simbrunner</a:t>
            </a:r>
            <a:r>
              <a:rPr lang="en-GB" dirty="0"/>
              <a:t>, </a:t>
            </a:r>
            <a:r>
              <a:rPr lang="en-GB" dirty="0" err="1"/>
              <a:t>Ivanis</a:t>
            </a:r>
            <a:r>
              <a:rPr lang="en-GB" dirty="0"/>
              <a:t>, Thomas), &gt; simulation, decision making, quantitative </a:t>
            </a:r>
            <a:r>
              <a:rPr lang="en-GB" dirty="0" err="1"/>
              <a:t>Aspekte</a:t>
            </a:r>
            <a:r>
              <a:rPr lang="en-GB" dirty="0"/>
              <a:t> </a:t>
            </a:r>
            <a:r>
              <a:rPr lang="en-GB" dirty="0" err="1"/>
              <a:t>berücksichtigen</a:t>
            </a:r>
            <a:r>
              <a:rPr lang="en-GB" dirty="0"/>
              <a:t>)</a:t>
            </a:r>
          </a:p>
          <a:p>
            <a:pPr marL="171450" indent="-171450" eaLnBrk="1" hangingPunct="1">
              <a:lnSpc>
                <a:spcPct val="80000"/>
              </a:lnSpc>
              <a:buFont typeface="Wingdings" pitchFamily="2" charset="2"/>
              <a:buChar char="Ø"/>
            </a:pPr>
            <a:r>
              <a:rPr lang="de-DE" sz="1600" b="1" i="0" dirty="0"/>
              <a:t>Foundations </a:t>
            </a:r>
            <a:r>
              <a:rPr lang="de-DE" sz="1600" i="0" dirty="0"/>
              <a:t>https://</a:t>
            </a:r>
            <a:r>
              <a:rPr lang="de-DE" sz="1600" i="0" dirty="0" err="1"/>
              <a:t>vvz.wu.ac.at</a:t>
            </a:r>
            <a:r>
              <a:rPr lang="de-DE" sz="1600" i="0" dirty="0"/>
              <a:t>/</a:t>
            </a:r>
            <a:r>
              <a:rPr lang="de-DE" sz="1600" i="0" dirty="0" err="1"/>
              <a:t>cgi</a:t>
            </a:r>
            <a:r>
              <a:rPr lang="de-DE" sz="1600" i="0" dirty="0"/>
              <a:t>-bin/</a:t>
            </a:r>
            <a:r>
              <a:rPr lang="de-DE" sz="1600" i="0" dirty="0" err="1"/>
              <a:t>vvz.pl?C</a:t>
            </a:r>
            <a:r>
              <a:rPr lang="de-DE" sz="1600" i="0" dirty="0"/>
              <a:t>=S&amp;LANG=DE&amp;U=H&amp;S=23S&amp;LV=3&amp;L2=S&amp;L3=S&amp;T=&amp;L=&amp;I=4287&amp;JOIN=AND</a:t>
            </a:r>
          </a:p>
          <a:p>
            <a:pPr algn="l">
              <a:buFont typeface="Arial" panose="020B0604020202020204" pitchFamily="34" charset="0"/>
              <a:buChar char="•"/>
            </a:pPr>
            <a:r>
              <a:rPr lang="de-AT" sz="1800" b="0" i="0" dirty="0">
                <a:solidFill>
                  <a:srgbClr val="000000"/>
                </a:solidFill>
                <a:effectLst/>
                <a:latin typeface="Arial" panose="020B0604020202020204" pitchFamily="34" charset="0"/>
              </a:rPr>
              <a:t>The </a:t>
            </a:r>
            <a:r>
              <a:rPr lang="de-AT" sz="1800" b="0" i="0" dirty="0" err="1">
                <a:solidFill>
                  <a:srgbClr val="000000"/>
                </a:solidFill>
                <a:effectLst/>
                <a:latin typeface="Arial" panose="020B0604020202020204" pitchFamily="34" charset="0"/>
              </a:rPr>
              <a:t>reality</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of</a:t>
            </a:r>
            <a:r>
              <a:rPr lang="de-AT" sz="1800" b="0" i="0" dirty="0">
                <a:solidFill>
                  <a:srgbClr val="000000"/>
                </a:solidFill>
                <a:effectLst/>
                <a:latin typeface="Arial" panose="020B0604020202020204" pitchFamily="34" charset="0"/>
              </a:rPr>
              <a:t> a global </a:t>
            </a:r>
            <a:r>
              <a:rPr lang="de-AT" sz="1800" b="0" i="0" dirty="0" err="1">
                <a:solidFill>
                  <a:srgbClr val="000000"/>
                </a:solidFill>
                <a:effectLst/>
                <a:latin typeface="Arial" panose="020B0604020202020204" pitchFamily="34" charset="0"/>
              </a:rPr>
              <a:t>market</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place</a:t>
            </a:r>
            <a:endParaRPr lang="de-AT" sz="1800" b="0" i="0" dirty="0">
              <a:solidFill>
                <a:srgbClr val="000000"/>
              </a:solidFill>
              <a:effectLst/>
              <a:latin typeface="Arial" panose="020B0604020202020204" pitchFamily="34" charset="0"/>
            </a:endParaRPr>
          </a:p>
          <a:p>
            <a:pPr algn="l">
              <a:buFont typeface="Arial" panose="020B0604020202020204" pitchFamily="34" charset="0"/>
              <a:buChar char="•"/>
            </a:pPr>
            <a:r>
              <a:rPr lang="de-AT" sz="1800" b="0" i="0" dirty="0" err="1">
                <a:solidFill>
                  <a:srgbClr val="000000"/>
                </a:solidFill>
                <a:effectLst/>
                <a:latin typeface="Arial" panose="020B0604020202020204" pitchFamily="34" charset="0"/>
              </a:rPr>
              <a:t>Markets</a:t>
            </a:r>
            <a:r>
              <a:rPr lang="de-AT" sz="1800" b="0" i="0" dirty="0">
                <a:solidFill>
                  <a:srgbClr val="000000"/>
                </a:solidFill>
                <a:effectLst/>
                <a:latin typeface="Arial" panose="020B0604020202020204" pitchFamily="34" charset="0"/>
              </a:rPr>
              <a:t> in different </a:t>
            </a:r>
            <a:r>
              <a:rPr lang="de-AT" sz="1800" b="0" i="0" dirty="0" err="1">
                <a:solidFill>
                  <a:srgbClr val="000000"/>
                </a:solidFill>
                <a:effectLst/>
                <a:latin typeface="Arial" panose="020B0604020202020204" pitchFamily="34" charset="0"/>
              </a:rPr>
              <a:t>stages</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of</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development</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from</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economically</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developed</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to</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emerging</a:t>
            </a:r>
            <a:r>
              <a:rPr lang="de-AT" sz="1800" b="0" i="0" dirty="0">
                <a:solidFill>
                  <a:srgbClr val="000000"/>
                </a:solidFill>
                <a:effectLst/>
                <a:latin typeface="Arial" panose="020B0604020202020204" pitchFamily="34" charset="0"/>
              </a:rPr>
              <a:t> and </a:t>
            </a:r>
            <a:r>
              <a:rPr lang="de-AT" sz="1800" b="0" i="0" dirty="0" err="1">
                <a:solidFill>
                  <a:srgbClr val="000000"/>
                </a:solidFill>
                <a:effectLst/>
                <a:latin typeface="Arial" panose="020B0604020202020204" pitchFamily="34" charset="0"/>
              </a:rPr>
              <a:t>bottom-of-the-pyramid</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markets</a:t>
            </a:r>
            <a:endParaRPr lang="de-AT" sz="1800" b="0" i="0" dirty="0">
              <a:solidFill>
                <a:srgbClr val="000000"/>
              </a:solidFill>
              <a:effectLst/>
              <a:latin typeface="Arial" panose="020B0604020202020204" pitchFamily="34" charset="0"/>
            </a:endParaRPr>
          </a:p>
          <a:p>
            <a:pPr algn="l">
              <a:buFont typeface="Arial" panose="020B0604020202020204" pitchFamily="34" charset="0"/>
              <a:buChar char="•"/>
            </a:pPr>
            <a:r>
              <a:rPr lang="de-AT" sz="1800" b="0" i="0" dirty="0" err="1">
                <a:solidFill>
                  <a:srgbClr val="000000"/>
                </a:solidFill>
                <a:effectLst/>
                <a:latin typeface="Arial" panose="020B0604020202020204" pitchFamily="34" charset="0"/>
              </a:rPr>
              <a:t>Assessing</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the</a:t>
            </a:r>
            <a:r>
              <a:rPr lang="de-AT" sz="1800" b="0" i="0" dirty="0">
                <a:solidFill>
                  <a:srgbClr val="000000"/>
                </a:solidFill>
                <a:effectLst/>
                <a:latin typeface="Arial" panose="020B0604020202020204" pitchFamily="34" charset="0"/>
              </a:rPr>
              <a:t> international </a:t>
            </a:r>
            <a:r>
              <a:rPr lang="de-AT" sz="1800" b="0" i="0" dirty="0" err="1">
                <a:solidFill>
                  <a:srgbClr val="000000"/>
                </a:solidFill>
                <a:effectLst/>
                <a:latin typeface="Arial" panose="020B0604020202020204" pitchFamily="34" charset="0"/>
              </a:rPr>
              <a:t>environment</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across</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markets</a:t>
            </a:r>
            <a:r>
              <a:rPr lang="de-AT" sz="1800" b="0" i="0" dirty="0">
                <a:solidFill>
                  <a:srgbClr val="000000"/>
                </a:solidFill>
                <a:effectLst/>
                <a:latin typeface="Arial" panose="020B0604020202020204" pitchFamily="34" charset="0"/>
              </a:rPr>
              <a:t> (e.g., PEST)</a:t>
            </a:r>
          </a:p>
          <a:p>
            <a:pPr algn="l">
              <a:buFont typeface="Arial" panose="020B0604020202020204" pitchFamily="34" charset="0"/>
              <a:buChar char="•"/>
            </a:pPr>
            <a:r>
              <a:rPr lang="de-AT" sz="1800" b="0" i="0" dirty="0">
                <a:solidFill>
                  <a:srgbClr val="000000"/>
                </a:solidFill>
                <a:effectLst/>
                <a:latin typeface="Arial" panose="020B0604020202020204" pitchFamily="34" charset="0"/>
              </a:rPr>
              <a:t>Market </a:t>
            </a:r>
            <a:r>
              <a:rPr lang="de-AT" sz="1800" b="0" i="0" dirty="0" err="1">
                <a:solidFill>
                  <a:srgbClr val="000000"/>
                </a:solidFill>
                <a:effectLst/>
                <a:latin typeface="Arial" panose="020B0604020202020204" pitchFamily="34" charset="0"/>
              </a:rPr>
              <a:t>assessment</a:t>
            </a:r>
            <a:r>
              <a:rPr lang="de-AT" sz="1800" b="0" i="0" dirty="0">
                <a:solidFill>
                  <a:srgbClr val="000000"/>
                </a:solidFill>
                <a:effectLst/>
                <a:latin typeface="Arial" panose="020B0604020202020204" pitchFamily="34" charset="0"/>
              </a:rPr>
              <a:t> and </a:t>
            </a:r>
            <a:r>
              <a:rPr lang="de-AT" sz="1800" b="0" i="0" dirty="0" err="1">
                <a:solidFill>
                  <a:srgbClr val="000000"/>
                </a:solidFill>
                <a:effectLst/>
                <a:latin typeface="Arial" panose="020B0604020202020204" pitchFamily="34" charset="0"/>
              </a:rPr>
              <a:t>selection</a:t>
            </a:r>
            <a:endParaRPr lang="de-AT" sz="1800" b="0" i="0" dirty="0">
              <a:solidFill>
                <a:srgbClr val="000000"/>
              </a:solidFill>
              <a:effectLst/>
              <a:latin typeface="Arial" panose="020B0604020202020204" pitchFamily="34" charset="0"/>
            </a:endParaRPr>
          </a:p>
          <a:p>
            <a:pPr algn="l">
              <a:buFont typeface="Arial" panose="020B0604020202020204" pitchFamily="34" charset="0"/>
              <a:buChar char="•"/>
            </a:pPr>
            <a:r>
              <a:rPr lang="de-AT" sz="1800" b="0" i="0" dirty="0">
                <a:solidFill>
                  <a:srgbClr val="000000"/>
                </a:solidFill>
                <a:effectLst/>
                <a:latin typeface="Arial" panose="020B0604020202020204" pitchFamily="34" charset="0"/>
              </a:rPr>
              <a:t>Market </a:t>
            </a:r>
            <a:r>
              <a:rPr lang="de-AT" sz="1800" b="0" i="0" dirty="0" err="1">
                <a:solidFill>
                  <a:srgbClr val="000000"/>
                </a:solidFill>
                <a:effectLst/>
                <a:latin typeface="Arial" panose="020B0604020202020204" pitchFamily="34" charset="0"/>
              </a:rPr>
              <a:t>entry</a:t>
            </a:r>
            <a:r>
              <a:rPr lang="de-AT" sz="1800" b="0" i="0" dirty="0">
                <a:solidFill>
                  <a:srgbClr val="000000"/>
                </a:solidFill>
                <a:effectLst/>
                <a:latin typeface="Arial" panose="020B0604020202020204" pitchFamily="34" charset="0"/>
              </a:rPr>
              <a:t> alternatives</a:t>
            </a:r>
          </a:p>
          <a:p>
            <a:pPr algn="l">
              <a:buFont typeface="Arial" panose="020B0604020202020204" pitchFamily="34" charset="0"/>
              <a:buChar char="•"/>
            </a:pPr>
            <a:r>
              <a:rPr lang="de-AT" sz="1800" b="0" i="0" dirty="0">
                <a:solidFill>
                  <a:srgbClr val="000000"/>
                </a:solidFill>
                <a:effectLst/>
                <a:latin typeface="Arial" panose="020B0604020202020204" pitchFamily="34" charset="0"/>
              </a:rPr>
              <a:t>Global Market Segmentation - Targeting - </a:t>
            </a:r>
            <a:r>
              <a:rPr lang="de-AT" sz="1800" b="0" i="0" dirty="0" err="1">
                <a:solidFill>
                  <a:srgbClr val="000000"/>
                </a:solidFill>
                <a:effectLst/>
                <a:latin typeface="Arial" panose="020B0604020202020204" pitchFamily="34" charset="0"/>
              </a:rPr>
              <a:t>Positioning</a:t>
            </a:r>
            <a:endParaRPr lang="de-AT" sz="1800" b="0" i="0" dirty="0">
              <a:solidFill>
                <a:srgbClr val="000000"/>
              </a:solidFill>
              <a:effectLst/>
              <a:latin typeface="Arial" panose="020B0604020202020204" pitchFamily="34" charset="0"/>
            </a:endParaRPr>
          </a:p>
          <a:p>
            <a:pPr algn="l">
              <a:buFont typeface="Arial" panose="020B0604020202020204" pitchFamily="34" charset="0"/>
              <a:buChar char="•"/>
            </a:pPr>
            <a:r>
              <a:rPr lang="de-AT" sz="1800" b="0" i="0" dirty="0">
                <a:solidFill>
                  <a:srgbClr val="000000"/>
                </a:solidFill>
                <a:effectLst/>
                <a:latin typeface="Arial" panose="020B0604020202020204" pitchFamily="34" charset="0"/>
              </a:rPr>
              <a:t>The Global Marketing Mix</a:t>
            </a:r>
          </a:p>
          <a:p>
            <a:pPr algn="l">
              <a:buFont typeface="Arial" panose="020B0604020202020204" pitchFamily="34" charset="0"/>
              <a:buChar char="•"/>
            </a:pPr>
            <a:r>
              <a:rPr lang="de-AT" sz="1800" b="0" i="0" dirty="0" err="1">
                <a:solidFill>
                  <a:srgbClr val="000000"/>
                </a:solidFill>
                <a:effectLst/>
                <a:latin typeface="Arial" panose="020B0604020202020204" pitchFamily="34" charset="0"/>
              </a:rPr>
              <a:t>Balancing</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standardization</a:t>
            </a:r>
            <a:r>
              <a:rPr lang="de-AT" sz="1800" b="0" i="0" dirty="0">
                <a:solidFill>
                  <a:srgbClr val="000000"/>
                </a:solidFill>
                <a:effectLst/>
                <a:latin typeface="Arial" panose="020B0604020202020204" pitchFamily="34" charset="0"/>
              </a:rPr>
              <a:t> vs. </a:t>
            </a:r>
            <a:r>
              <a:rPr lang="de-AT" sz="1800" b="0" i="0" dirty="0" err="1">
                <a:solidFill>
                  <a:srgbClr val="000000"/>
                </a:solidFill>
                <a:effectLst/>
                <a:latin typeface="Arial" panose="020B0604020202020204" pitchFamily="34" charset="0"/>
              </a:rPr>
              <a:t>adaptation</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of</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the</a:t>
            </a:r>
            <a:r>
              <a:rPr lang="de-AT" sz="1800" b="0" i="0" dirty="0">
                <a:solidFill>
                  <a:srgbClr val="000000"/>
                </a:solidFill>
                <a:effectLst/>
                <a:latin typeface="Arial" panose="020B0604020202020204" pitchFamily="34" charset="0"/>
              </a:rPr>
              <a:t> global </a:t>
            </a:r>
            <a:r>
              <a:rPr lang="de-AT" sz="1800" b="0" i="0" dirty="0" err="1">
                <a:solidFill>
                  <a:srgbClr val="000000"/>
                </a:solidFill>
                <a:effectLst/>
                <a:latin typeface="Arial" panose="020B0604020202020204" pitchFamily="34" charset="0"/>
              </a:rPr>
              <a:t>marketing</a:t>
            </a:r>
            <a:r>
              <a:rPr lang="de-AT" sz="1800" b="0" i="0" dirty="0">
                <a:solidFill>
                  <a:srgbClr val="000000"/>
                </a:solidFill>
                <a:effectLst/>
                <a:latin typeface="Arial" panose="020B0604020202020204" pitchFamily="34" charset="0"/>
              </a:rPr>
              <a:t> mix</a:t>
            </a:r>
          </a:p>
          <a:p>
            <a:pPr algn="l">
              <a:buFont typeface="Arial" panose="020B0604020202020204" pitchFamily="34" charset="0"/>
              <a:buChar char="•"/>
            </a:pPr>
            <a:r>
              <a:rPr lang="de-AT" sz="1800" b="0" i="0" dirty="0" err="1">
                <a:solidFill>
                  <a:srgbClr val="000000"/>
                </a:solidFill>
                <a:effectLst/>
                <a:latin typeface="Arial" panose="020B0604020202020204" pitchFamily="34" charset="0"/>
              </a:rPr>
              <a:t>contemporary</a:t>
            </a:r>
            <a:r>
              <a:rPr lang="de-AT" sz="1800" b="0" i="0" dirty="0">
                <a:solidFill>
                  <a:srgbClr val="000000"/>
                </a:solidFill>
                <a:effectLst/>
                <a:latin typeface="Arial" panose="020B0604020202020204" pitchFamily="34" charset="0"/>
              </a:rPr>
              <a:t> </a:t>
            </a:r>
            <a:r>
              <a:rPr lang="de-AT" sz="1800" b="0" i="0" dirty="0" err="1">
                <a:solidFill>
                  <a:srgbClr val="000000"/>
                </a:solidFill>
                <a:effectLst/>
                <a:latin typeface="Arial" panose="020B0604020202020204" pitchFamily="34" charset="0"/>
              </a:rPr>
              <a:t>topics</a:t>
            </a:r>
            <a:r>
              <a:rPr lang="de-AT" sz="1800" b="0" i="0" dirty="0">
                <a:solidFill>
                  <a:srgbClr val="000000"/>
                </a:solidFill>
                <a:effectLst/>
                <a:latin typeface="Arial" panose="020B0604020202020204" pitchFamily="34" charset="0"/>
              </a:rPr>
              <a:t> in global </a:t>
            </a:r>
            <a:r>
              <a:rPr lang="de-AT" sz="1800" b="0" i="0" dirty="0" err="1">
                <a:solidFill>
                  <a:srgbClr val="000000"/>
                </a:solidFill>
                <a:effectLst/>
                <a:latin typeface="Arial" panose="020B0604020202020204" pitchFamily="34" charset="0"/>
              </a:rPr>
              <a:t>marketing</a:t>
            </a:r>
            <a:endParaRPr lang="en-GB" sz="1800" b="0" i="0" dirty="0">
              <a:solidFill>
                <a:srgbClr val="000000"/>
              </a:solidFill>
              <a:effectLst/>
              <a:latin typeface="Arial" panose="020B0604020202020204" pitchFamily="34" charset="0"/>
            </a:endParaRPr>
          </a:p>
          <a:p>
            <a:pPr algn="l">
              <a:buFont typeface="Arial" panose="020B0604020202020204" pitchFamily="34" charset="0"/>
              <a:buChar char="•"/>
            </a:pPr>
            <a:endParaRPr lang="en-GB" dirty="0"/>
          </a:p>
          <a:p>
            <a:r>
              <a:rPr lang="en-GB" dirty="0"/>
              <a:t>2. Sem GBP (</a:t>
            </a:r>
            <a:r>
              <a:rPr lang="en-GB" dirty="0" err="1"/>
              <a:t>Penz</a:t>
            </a:r>
            <a:r>
              <a:rPr lang="en-GB" dirty="0"/>
              <a:t>, where </a:t>
            </a:r>
            <a:r>
              <a:rPr lang="en-GB" dirty="0" err="1"/>
              <a:t>everythings</a:t>
            </a:r>
            <a:r>
              <a:rPr lang="en-GB" dirty="0"/>
              <a:t> comes together: integrates concepts, theories in real-live contexts: &gt; </a:t>
            </a:r>
            <a:r>
              <a:rPr lang="en-GB" b="1" dirty="0" err="1"/>
              <a:t>Firma</a:t>
            </a:r>
            <a:r>
              <a:rPr lang="en-GB" b="1" dirty="0"/>
              <a:t> </a:t>
            </a:r>
            <a:r>
              <a:rPr lang="en-GB" b="1" dirty="0" err="1"/>
              <a:t>selbst</a:t>
            </a:r>
            <a:r>
              <a:rPr lang="en-GB" b="1" dirty="0"/>
              <a:t> </a:t>
            </a:r>
            <a:r>
              <a:rPr lang="en-GB" b="1" dirty="0" err="1"/>
              <a:t>aussuchen</a:t>
            </a:r>
            <a:r>
              <a:rPr lang="en-GB" b="1" dirty="0"/>
              <a:t>! </a:t>
            </a:r>
            <a:r>
              <a:rPr lang="en-GB" b="1" dirty="0" err="1"/>
              <a:t>Saturo</a:t>
            </a:r>
            <a:r>
              <a:rPr lang="en-GB" b="1" dirty="0"/>
              <a:t>, </a:t>
            </a:r>
            <a:r>
              <a:rPr lang="en-GB" b="1" dirty="0" err="1"/>
              <a:t>HelloBello</a:t>
            </a:r>
            <a:r>
              <a:rPr lang="en-GB" b="1" dirty="0"/>
              <a:t>, Schalk </a:t>
            </a:r>
            <a:r>
              <a:rPr lang="en-GB" b="1" dirty="0" err="1"/>
              <a:t>Mühle</a:t>
            </a:r>
            <a:r>
              <a:rPr lang="en-GB" b="1" dirty="0"/>
              <a:t>, </a:t>
            </a:r>
            <a:r>
              <a:rPr lang="en-GB" b="1" dirty="0" err="1"/>
              <a:t>Koni</a:t>
            </a:r>
            <a:r>
              <a:rPr lang="en-GB" b="1" dirty="0"/>
              <a:t>, </a:t>
            </a:r>
            <a:r>
              <a:rPr lang="en-GB" b="1" dirty="0" err="1"/>
              <a:t>Ketofabrik</a:t>
            </a:r>
            <a:r>
              <a:rPr lang="en-GB" b="1" dirty="0"/>
              <a:t> … (KMU in </a:t>
            </a:r>
            <a:r>
              <a:rPr lang="en-GB" b="1" dirty="0" err="1"/>
              <a:t>Österreich</a:t>
            </a:r>
            <a:r>
              <a:rPr lang="en-GB" b="1" dirty="0"/>
              <a:t>) &gt; help them internationalize, have impact. </a:t>
            </a:r>
          </a:p>
          <a:p>
            <a:r>
              <a:rPr lang="en-GB" b="1" dirty="0"/>
              <a:t>https://</a:t>
            </a:r>
            <a:r>
              <a:rPr lang="en-GB" b="1" dirty="0" err="1"/>
              <a:t>vvz.wu.ac.at</a:t>
            </a:r>
            <a:r>
              <a:rPr lang="en-GB" b="1" dirty="0"/>
              <a:t>/</a:t>
            </a:r>
            <a:r>
              <a:rPr lang="en-GB" b="1" dirty="0" err="1"/>
              <a:t>cgi</a:t>
            </a:r>
            <a:r>
              <a:rPr lang="en-GB" b="1" dirty="0"/>
              <a:t>-bin/</a:t>
            </a:r>
            <a:r>
              <a:rPr lang="en-GB" b="1" dirty="0" err="1"/>
              <a:t>vvz.pl?C</a:t>
            </a:r>
            <a:r>
              <a:rPr lang="en-GB" b="1" dirty="0"/>
              <a:t>=S&amp;LANG=DE&amp;U=H&amp;S=23S&amp;LV=3&amp;L2=S&amp;L3=S&amp;T=&amp;L=&amp;I=4054&amp;JOIN=AND </a:t>
            </a:r>
          </a:p>
          <a:p>
            <a:pPr algn="l"/>
            <a:r>
              <a:rPr lang="de-AT" b="0" i="0" dirty="0">
                <a:solidFill>
                  <a:srgbClr val="000000"/>
                </a:solidFill>
                <a:effectLst/>
                <a:latin typeface="Arial" panose="020B0604020202020204" pitchFamily="34" charset="0"/>
              </a:rPr>
              <a:t>Segmentation-Targeting-</a:t>
            </a:r>
            <a:r>
              <a:rPr lang="de-AT" b="0" i="0" dirty="0" err="1">
                <a:solidFill>
                  <a:srgbClr val="000000"/>
                </a:solidFill>
                <a:effectLst/>
                <a:latin typeface="Arial" panose="020B0604020202020204" pitchFamily="34" charset="0"/>
              </a:rPr>
              <a:t>Positioning</a:t>
            </a:r>
            <a:endParaRPr lang="de-AT" b="0" i="0" dirty="0">
              <a:solidFill>
                <a:srgbClr val="000000"/>
              </a:solidFill>
              <a:effectLst/>
              <a:latin typeface="Arial" panose="020B0604020202020204" pitchFamily="34" charset="0"/>
            </a:endParaRPr>
          </a:p>
          <a:p>
            <a:pPr algn="l"/>
            <a:r>
              <a:rPr lang="de-AT" b="0" i="0" dirty="0">
                <a:solidFill>
                  <a:srgbClr val="000000"/>
                </a:solidFill>
                <a:effectLst/>
                <a:latin typeface="Arial" panose="020B0604020202020204" pitchFamily="34" charset="0"/>
              </a:rPr>
              <a:t>The 4 </a:t>
            </a:r>
            <a:r>
              <a:rPr lang="de-AT" b="0" i="0" dirty="0" err="1">
                <a:solidFill>
                  <a:srgbClr val="000000"/>
                </a:solidFill>
                <a:effectLst/>
                <a:latin typeface="Arial" panose="020B0604020202020204" pitchFamily="34" charset="0"/>
              </a:rPr>
              <a:t>P's</a:t>
            </a:r>
            <a:r>
              <a:rPr lang="de-AT" b="0" i="0" dirty="0">
                <a:solidFill>
                  <a:srgbClr val="000000"/>
                </a:solidFill>
                <a:effectLst/>
                <a:latin typeface="Arial" panose="020B0604020202020204" pitchFamily="34" charset="0"/>
              </a:rPr>
              <a:t> in </a:t>
            </a:r>
            <a:r>
              <a:rPr lang="de-AT" b="0" i="0" dirty="0" err="1">
                <a:solidFill>
                  <a:srgbClr val="000000"/>
                </a:solidFill>
                <a:effectLst/>
                <a:latin typeface="Arial" panose="020B0604020202020204" pitchFamily="34" charset="0"/>
              </a:rPr>
              <a:t>practice</a:t>
            </a:r>
            <a:endParaRPr lang="de-AT" b="0" i="0" dirty="0">
              <a:solidFill>
                <a:srgbClr val="000000"/>
              </a:solidFill>
              <a:effectLst/>
              <a:latin typeface="Arial" panose="020B0604020202020204" pitchFamily="34" charset="0"/>
            </a:endParaRPr>
          </a:p>
          <a:p>
            <a:pPr algn="l"/>
            <a:r>
              <a:rPr lang="de-AT" b="0" i="0" dirty="0" err="1">
                <a:solidFill>
                  <a:srgbClr val="000000"/>
                </a:solidFill>
                <a:effectLst/>
                <a:latin typeface="Arial" panose="020B0604020202020204" pitchFamily="34" charset="0"/>
              </a:rPr>
              <a:t>Product</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portfolio</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management</a:t>
            </a:r>
            <a:br>
              <a:rPr lang="de-AT" b="0" i="0" dirty="0">
                <a:solidFill>
                  <a:srgbClr val="000000"/>
                </a:solidFill>
                <a:effectLst/>
                <a:latin typeface="Arial" panose="020B0604020202020204" pitchFamily="34" charset="0"/>
              </a:rPr>
            </a:br>
            <a:endParaRPr lang="de-AT" b="0" i="0" dirty="0">
              <a:solidFill>
                <a:srgbClr val="000000"/>
              </a:solidFill>
              <a:effectLst/>
              <a:latin typeface="Arial" panose="020B0604020202020204" pitchFamily="34" charset="0"/>
            </a:endParaRPr>
          </a:p>
          <a:p>
            <a:pPr algn="l"/>
            <a:r>
              <a:rPr lang="de-AT" b="0" i="0" dirty="0">
                <a:solidFill>
                  <a:srgbClr val="000000"/>
                </a:solidFill>
                <a:effectLst/>
                <a:latin typeface="Arial" panose="020B0604020202020204" pitchFamily="34" charset="0"/>
              </a:rPr>
              <a:t>Marketing </a:t>
            </a:r>
            <a:r>
              <a:rPr lang="de-AT" b="0" i="0" dirty="0" err="1">
                <a:solidFill>
                  <a:srgbClr val="000000"/>
                </a:solidFill>
                <a:effectLst/>
                <a:latin typeface="Arial" panose="020B0604020202020204" pitchFamily="34" charset="0"/>
              </a:rPr>
              <a:t>budget</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allocation</a:t>
            </a:r>
            <a:endParaRPr lang="de-AT" b="0" i="0" dirty="0">
              <a:solidFill>
                <a:srgbClr val="000000"/>
              </a:solidFill>
              <a:effectLst/>
              <a:latin typeface="Arial" panose="020B0604020202020204" pitchFamily="34" charset="0"/>
            </a:endParaRPr>
          </a:p>
          <a:p>
            <a:pPr algn="l"/>
            <a:r>
              <a:rPr lang="de-AT" b="0" i="0" dirty="0">
                <a:solidFill>
                  <a:srgbClr val="000000"/>
                </a:solidFill>
                <a:effectLst/>
                <a:latin typeface="Arial" panose="020B0604020202020204" pitchFamily="34" charset="0"/>
              </a:rPr>
              <a:t>Key Performance </a:t>
            </a:r>
            <a:r>
              <a:rPr lang="de-AT" b="0" i="0" dirty="0" err="1">
                <a:solidFill>
                  <a:srgbClr val="000000"/>
                </a:solidFill>
                <a:effectLst/>
                <a:latin typeface="Arial" panose="020B0604020202020204" pitchFamily="34" charset="0"/>
              </a:rPr>
              <a:t>Indicators</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KPI's</a:t>
            </a:r>
            <a:r>
              <a:rPr lang="de-AT" b="0" i="0" dirty="0">
                <a:solidFill>
                  <a:srgbClr val="000000"/>
                </a:solidFill>
                <a:effectLst/>
                <a:latin typeface="Arial" panose="020B0604020202020204" pitchFamily="34" charset="0"/>
              </a:rPr>
              <a:t>)</a:t>
            </a:r>
            <a:br>
              <a:rPr lang="de-AT" b="0" i="0" dirty="0">
                <a:solidFill>
                  <a:srgbClr val="000000"/>
                </a:solidFill>
                <a:effectLst/>
                <a:latin typeface="Arial" panose="020B0604020202020204" pitchFamily="34" charset="0"/>
              </a:rPr>
            </a:br>
            <a:endParaRPr lang="de-AT" b="0" i="0" dirty="0">
              <a:solidFill>
                <a:srgbClr val="000000"/>
              </a:solidFill>
              <a:effectLst/>
              <a:latin typeface="Arial" panose="020B0604020202020204" pitchFamily="34" charset="0"/>
            </a:endParaRPr>
          </a:p>
          <a:p>
            <a:pPr algn="l"/>
            <a:r>
              <a:rPr lang="de-AT" b="0" i="0" dirty="0" err="1">
                <a:solidFill>
                  <a:srgbClr val="000000"/>
                </a:solidFill>
                <a:effectLst/>
                <a:latin typeface="Arial" panose="020B0604020202020204" pitchFamily="34" charset="0"/>
              </a:rPr>
              <a:t>Strategy</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development</a:t>
            </a:r>
            <a:r>
              <a:rPr lang="de-AT" b="0" i="0" dirty="0">
                <a:solidFill>
                  <a:srgbClr val="000000"/>
                </a:solidFill>
                <a:effectLst/>
                <a:latin typeface="Arial" panose="020B0604020202020204" pitchFamily="34" charset="0"/>
              </a:rPr>
              <a:t> and </a:t>
            </a:r>
            <a:r>
              <a:rPr lang="de-AT" b="0" i="0" dirty="0" err="1">
                <a:solidFill>
                  <a:srgbClr val="000000"/>
                </a:solidFill>
                <a:effectLst/>
                <a:latin typeface="Arial" panose="020B0604020202020204" pitchFamily="34" charset="0"/>
              </a:rPr>
              <a:t>execution</a:t>
            </a:r>
            <a:endParaRPr lang="de-AT" b="0" i="0" dirty="0">
              <a:solidFill>
                <a:srgbClr val="000000"/>
              </a:solidFill>
              <a:effectLst/>
              <a:latin typeface="Arial" panose="020B0604020202020204" pitchFamily="34" charset="0"/>
            </a:endParaRPr>
          </a:p>
          <a:p>
            <a:endParaRPr lang="en-GB" b="1" dirty="0"/>
          </a:p>
        </p:txBody>
      </p:sp>
      <p:sp>
        <p:nvSpPr>
          <p:cNvPr id="4" name="Foliennummernplatzhalter 3">
            <a:extLst>
              <a:ext uri="{FF2B5EF4-FFF2-40B4-BE49-F238E27FC236}">
                <a16:creationId xmlns:a16="http://schemas.microsoft.com/office/drawing/2014/main" id="{7DFA8F52-88A7-F0D2-5791-D813A7AE8EF5}"/>
              </a:ext>
            </a:extLst>
          </p:cNvPr>
          <p:cNvSpPr>
            <a:spLocks noGrp="1"/>
          </p:cNvSpPr>
          <p:nvPr>
            <p:ph type="sldNum" sz="quarter" idx="5"/>
          </p:nvPr>
        </p:nvSpPr>
        <p:spPr/>
        <p:txBody>
          <a:bodyPr/>
          <a:lstStyle/>
          <a:p>
            <a:fld id="{219CC2FD-B32F-4992-A15B-F95E2E35C81B}" type="slidenum">
              <a:rPr lang="en-GB" smtClean="0"/>
              <a:pPr/>
              <a:t>13</a:t>
            </a:fld>
            <a:endParaRPr lang="en-GB"/>
          </a:p>
        </p:txBody>
      </p:sp>
    </p:spTree>
    <p:extLst>
      <p:ext uri="{BB962C8B-B14F-4D97-AF65-F5344CB8AC3E}">
        <p14:creationId xmlns:p14="http://schemas.microsoft.com/office/powerpoint/2010/main" val="108944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err="1"/>
              <a:t>Abhängig</a:t>
            </a:r>
            <a:r>
              <a:rPr lang="en-GB" dirty="0"/>
              <a:t> von den </a:t>
            </a:r>
            <a:r>
              <a:rPr lang="en-GB" dirty="0" err="1"/>
              <a:t>Gästen</a:t>
            </a:r>
            <a:r>
              <a:rPr lang="en-GB" dirty="0"/>
              <a:t> die </a:t>
            </a:r>
            <a:r>
              <a:rPr lang="en-GB" dirty="0" err="1"/>
              <a:t>wir</a:t>
            </a:r>
            <a:r>
              <a:rPr lang="en-GB" dirty="0"/>
              <a:t> </a:t>
            </a:r>
            <a:r>
              <a:rPr lang="en-GB" dirty="0" err="1"/>
              <a:t>einladen</a:t>
            </a:r>
            <a:r>
              <a:rPr lang="en-GB" dirty="0"/>
              <a:t>. </a:t>
            </a:r>
            <a:r>
              <a:rPr lang="en-GB" dirty="0" err="1"/>
              <a:t>Nicht</a:t>
            </a:r>
            <a:r>
              <a:rPr lang="en-GB" dirty="0"/>
              <a:t> </a:t>
            </a:r>
            <a:r>
              <a:rPr lang="en-GB" dirty="0" err="1"/>
              <a:t>alles</a:t>
            </a:r>
            <a:r>
              <a:rPr lang="en-GB" dirty="0"/>
              <a:t> </a:t>
            </a:r>
            <a:r>
              <a:rPr lang="en-GB" dirty="0" err="1"/>
              <a:t>findet</a:t>
            </a:r>
            <a:r>
              <a:rPr lang="en-GB" dirty="0"/>
              <a:t> </a:t>
            </a:r>
            <a:r>
              <a:rPr lang="en-GB" dirty="0" err="1"/>
              <a:t>immer</a:t>
            </a:r>
            <a:r>
              <a:rPr lang="en-GB" dirty="0"/>
              <a:t> </a:t>
            </a:r>
            <a:r>
              <a:rPr lang="en-GB" dirty="0" err="1"/>
              <a:t>statt</a:t>
            </a:r>
            <a:r>
              <a:rPr lang="en-GB" dirty="0"/>
              <a:t> (SS+WS)</a:t>
            </a:r>
          </a:p>
          <a:p>
            <a:endParaRPr lang="en-GB" dirty="0"/>
          </a:p>
          <a:p>
            <a:r>
              <a:rPr lang="en-GB" dirty="0"/>
              <a:t>External teachers, some PhDs from our institute that have worked in practice for a while.</a:t>
            </a:r>
          </a:p>
          <a:p>
            <a:endParaRPr lang="en-GB" dirty="0"/>
          </a:p>
          <a:p>
            <a:pPr algn="l"/>
            <a:r>
              <a:rPr lang="en-GB" b="1" dirty="0"/>
              <a:t>My module: global branding: </a:t>
            </a:r>
          </a:p>
          <a:p>
            <a:pPr algn="l"/>
            <a:r>
              <a:rPr lang="de-AT" b="0" i="0" dirty="0">
                <a:solidFill>
                  <a:srgbClr val="000000"/>
                </a:solidFill>
                <a:effectLst/>
                <a:latin typeface="Arial" panose="020B0604020202020204" pitchFamily="34" charset="0"/>
              </a:rPr>
              <a:t>- An </a:t>
            </a:r>
            <a:r>
              <a:rPr lang="de-AT" b="0" i="0" dirty="0" err="1">
                <a:solidFill>
                  <a:srgbClr val="000000"/>
                </a:solidFill>
                <a:effectLst/>
                <a:latin typeface="Arial" panose="020B0604020202020204" pitchFamily="34" charset="0"/>
              </a:rPr>
              <a:t>understanding</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of</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the</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value</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of</a:t>
            </a:r>
            <a:r>
              <a:rPr lang="de-AT" b="0" i="0" dirty="0">
                <a:solidFill>
                  <a:srgbClr val="000000"/>
                </a:solidFill>
                <a:effectLst/>
                <a:latin typeface="Arial" panose="020B0604020202020204" pitchFamily="34" charset="0"/>
              </a:rPr>
              <a:t> global </a:t>
            </a:r>
            <a:r>
              <a:rPr lang="de-AT" b="0" i="0" dirty="0" err="1">
                <a:solidFill>
                  <a:srgbClr val="000000"/>
                </a:solidFill>
                <a:effectLst/>
                <a:latin typeface="Arial" panose="020B0604020202020204" pitchFamily="34" charset="0"/>
              </a:rPr>
              <a:t>brands</a:t>
            </a:r>
            <a:endParaRPr lang="de-AT" b="0" i="0" dirty="0">
              <a:solidFill>
                <a:srgbClr val="000000"/>
              </a:solidFill>
              <a:effectLst/>
              <a:latin typeface="Arial" panose="020B0604020202020204" pitchFamily="34" charset="0"/>
            </a:endParaRPr>
          </a:p>
          <a:p>
            <a:pPr algn="l"/>
            <a:r>
              <a:rPr lang="de-AT" b="0" i="0" dirty="0">
                <a:solidFill>
                  <a:srgbClr val="000000"/>
                </a:solidFill>
                <a:effectLst/>
                <a:latin typeface="Arial" panose="020B0604020202020204" pitchFamily="34" charset="0"/>
              </a:rPr>
              <a:t>- Knowledge and </a:t>
            </a:r>
            <a:r>
              <a:rPr lang="de-AT" b="0" i="0" dirty="0" err="1">
                <a:solidFill>
                  <a:srgbClr val="000000"/>
                </a:solidFill>
                <a:effectLst/>
                <a:latin typeface="Arial" panose="020B0604020202020204" pitchFamily="34" charset="0"/>
              </a:rPr>
              <a:t>skills</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to</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meet</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the</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challenges</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of</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successful</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brand</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management</a:t>
            </a:r>
            <a:endParaRPr lang="de-AT" b="0" i="0" dirty="0">
              <a:solidFill>
                <a:srgbClr val="000000"/>
              </a:solidFill>
              <a:effectLst/>
              <a:latin typeface="Arial" panose="020B0604020202020204" pitchFamily="34" charset="0"/>
            </a:endParaRPr>
          </a:p>
          <a:p>
            <a:pPr algn="l"/>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Insights</a:t>
            </a:r>
            <a:r>
              <a:rPr lang="de-AT" b="0" i="0" dirty="0">
                <a:solidFill>
                  <a:srgbClr val="000000"/>
                </a:solidFill>
                <a:effectLst/>
                <a:latin typeface="Arial" panose="020B0604020202020204" pitchFamily="34" charset="0"/>
              </a:rPr>
              <a:t> on </a:t>
            </a:r>
            <a:r>
              <a:rPr lang="de-AT" b="0" i="0" dirty="0" err="1">
                <a:solidFill>
                  <a:srgbClr val="000000"/>
                </a:solidFill>
                <a:effectLst/>
                <a:latin typeface="Arial" panose="020B0604020202020204" pitchFamily="34" charset="0"/>
              </a:rPr>
              <a:t>how</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to</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position</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the</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brand</a:t>
            </a:r>
            <a:r>
              <a:rPr lang="de-AT" b="0" i="0" dirty="0">
                <a:solidFill>
                  <a:srgbClr val="000000"/>
                </a:solidFill>
                <a:effectLst/>
                <a:latin typeface="Arial" panose="020B0604020202020204" pitchFamily="34" charset="0"/>
              </a:rPr>
              <a:t> in </a:t>
            </a:r>
            <a:r>
              <a:rPr lang="de-AT" b="0" i="0" dirty="0" err="1">
                <a:solidFill>
                  <a:srgbClr val="000000"/>
                </a:solidFill>
                <a:effectLst/>
                <a:latin typeface="Arial" panose="020B0604020202020204" pitchFamily="34" charset="0"/>
              </a:rPr>
              <a:t>consumers</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minds</a:t>
            </a:r>
            <a:endParaRPr lang="de-AT" b="0" i="0" dirty="0">
              <a:solidFill>
                <a:srgbClr val="000000"/>
              </a:solidFill>
              <a:effectLst/>
              <a:latin typeface="Arial" panose="020B0604020202020204" pitchFamily="34" charset="0"/>
            </a:endParaRPr>
          </a:p>
          <a:p>
            <a:pPr algn="l"/>
            <a:r>
              <a:rPr lang="de-AT" b="0" i="0" dirty="0">
                <a:solidFill>
                  <a:srgbClr val="000000"/>
                </a:solidFill>
                <a:effectLst/>
                <a:latin typeface="Arial" panose="020B0604020202020204" pitchFamily="34" charset="0"/>
              </a:rPr>
              <a:t>- Ability </a:t>
            </a:r>
            <a:r>
              <a:rPr lang="de-AT" b="0" i="0" dirty="0" err="1">
                <a:solidFill>
                  <a:srgbClr val="000000"/>
                </a:solidFill>
                <a:effectLst/>
                <a:latin typeface="Arial" panose="020B0604020202020204" pitchFamily="34" charset="0"/>
              </a:rPr>
              <a:t>to</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assess</a:t>
            </a:r>
            <a:r>
              <a:rPr lang="de-AT" b="0" i="0" dirty="0">
                <a:solidFill>
                  <a:srgbClr val="000000"/>
                </a:solidFill>
                <a:effectLst/>
                <a:latin typeface="Arial" panose="020B0604020202020204" pitchFamily="34" charset="0"/>
              </a:rPr>
              <a:t> and </a:t>
            </a:r>
            <a:r>
              <a:rPr lang="de-AT" b="0" i="0" dirty="0" err="1">
                <a:solidFill>
                  <a:srgbClr val="000000"/>
                </a:solidFill>
                <a:effectLst/>
                <a:latin typeface="Arial" panose="020B0604020202020204" pitchFamily="34" charset="0"/>
              </a:rPr>
              <a:t>successfully</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implement</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brand</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elements</a:t>
            </a:r>
            <a:r>
              <a:rPr lang="de-AT" b="0" i="0" dirty="0">
                <a:solidFill>
                  <a:srgbClr val="000000"/>
                </a:solidFill>
                <a:effectLst/>
                <a:latin typeface="Arial" panose="020B0604020202020204" pitchFamily="34" charset="0"/>
              </a:rPr>
              <a:t> and </a:t>
            </a:r>
            <a:r>
              <a:rPr lang="de-AT" b="0" i="0" dirty="0" err="1">
                <a:solidFill>
                  <a:srgbClr val="000000"/>
                </a:solidFill>
                <a:effectLst/>
                <a:latin typeface="Arial" panose="020B0604020202020204" pitchFamily="34" charset="0"/>
              </a:rPr>
              <a:t>marketing</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activities</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to</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build</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brand</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equity</a:t>
            </a:r>
            <a:endParaRPr lang="de-AT" b="0" i="0" dirty="0">
              <a:solidFill>
                <a:srgbClr val="000000"/>
              </a:solidFill>
              <a:effectLst/>
              <a:latin typeface="Arial" panose="020B0604020202020204" pitchFamily="34" charset="0"/>
            </a:endParaRPr>
          </a:p>
          <a:p>
            <a:pPr algn="l"/>
            <a:r>
              <a:rPr lang="de-AT" b="0" i="0" dirty="0">
                <a:solidFill>
                  <a:srgbClr val="000000"/>
                </a:solidFill>
                <a:effectLst/>
                <a:latin typeface="Arial" panose="020B0604020202020204" pitchFamily="34" charset="0"/>
              </a:rPr>
              <a:t>- Skills </a:t>
            </a:r>
            <a:r>
              <a:rPr lang="de-AT" b="0" i="0" dirty="0" err="1">
                <a:solidFill>
                  <a:srgbClr val="000000"/>
                </a:solidFill>
                <a:effectLst/>
                <a:latin typeface="Arial" panose="020B0604020202020204" pitchFamily="34" charset="0"/>
              </a:rPr>
              <a:t>to</a:t>
            </a:r>
            <a:r>
              <a:rPr lang="de-AT" b="0" i="0" dirty="0">
                <a:solidFill>
                  <a:srgbClr val="000000"/>
                </a:solidFill>
                <a:effectLst/>
                <a:latin typeface="Arial" panose="020B0604020202020204" pitchFamily="34" charset="0"/>
              </a:rPr>
              <a:t> manage </a:t>
            </a:r>
            <a:r>
              <a:rPr lang="de-AT" b="0" i="0" dirty="0" err="1">
                <a:solidFill>
                  <a:srgbClr val="000000"/>
                </a:solidFill>
                <a:effectLst/>
                <a:latin typeface="Arial" panose="020B0604020202020204" pitchFamily="34" charset="0"/>
              </a:rPr>
              <a:t>customer</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experience</a:t>
            </a:r>
            <a:r>
              <a:rPr lang="de-AT" b="0" i="0" dirty="0">
                <a:solidFill>
                  <a:srgbClr val="000000"/>
                </a:solidFill>
                <a:effectLst/>
                <a:latin typeface="Arial" panose="020B0604020202020204" pitchFamily="34" charset="0"/>
              </a:rPr>
              <a:t> and </a:t>
            </a:r>
            <a:r>
              <a:rPr lang="de-AT" b="0" i="0" dirty="0" err="1">
                <a:solidFill>
                  <a:srgbClr val="000000"/>
                </a:solidFill>
                <a:effectLst/>
                <a:latin typeface="Arial" panose="020B0604020202020204" pitchFamily="34" charset="0"/>
              </a:rPr>
              <a:t>touchpoints</a:t>
            </a:r>
            <a:endParaRPr lang="de-AT" b="0" i="0" dirty="0">
              <a:solidFill>
                <a:srgbClr val="000000"/>
              </a:solidFill>
              <a:effectLst/>
              <a:latin typeface="Arial" panose="020B0604020202020204" pitchFamily="34" charset="0"/>
            </a:endParaRPr>
          </a:p>
          <a:p>
            <a:pPr algn="l"/>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Discuss</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new</a:t>
            </a:r>
            <a:r>
              <a:rPr lang="de-AT" b="0" i="0" dirty="0">
                <a:solidFill>
                  <a:srgbClr val="000000"/>
                </a:solidFill>
                <a:effectLst/>
                <a:latin typeface="Arial" panose="020B0604020202020204" pitchFamily="34" charset="0"/>
              </a:rPr>
              <a:t> </a:t>
            </a:r>
            <a:r>
              <a:rPr lang="de-AT" b="0" i="0" dirty="0" err="1">
                <a:solidFill>
                  <a:srgbClr val="000000"/>
                </a:solidFill>
                <a:effectLst/>
                <a:latin typeface="Arial" panose="020B0604020202020204" pitchFamily="34" charset="0"/>
              </a:rPr>
              <a:t>trends</a:t>
            </a:r>
            <a:r>
              <a:rPr lang="de-AT" b="0" i="0" dirty="0">
                <a:solidFill>
                  <a:srgbClr val="000000"/>
                </a:solidFill>
                <a:effectLst/>
                <a:latin typeface="Arial" panose="020B0604020202020204" pitchFamily="34" charset="0"/>
              </a:rPr>
              <a:t> in </a:t>
            </a:r>
            <a:r>
              <a:rPr lang="de-AT" b="0" i="0" dirty="0" err="1">
                <a:solidFill>
                  <a:srgbClr val="000000"/>
                </a:solidFill>
                <a:effectLst/>
                <a:latin typeface="Arial" panose="020B0604020202020204" pitchFamily="34" charset="0"/>
              </a:rPr>
              <a:t>branding</a:t>
            </a:r>
            <a:endParaRPr lang="de-AT" b="0" i="0" dirty="0">
              <a:solidFill>
                <a:srgbClr val="000000"/>
              </a:solidFill>
              <a:effectLst/>
              <a:latin typeface="Arial" panose="020B0604020202020204" pitchFamily="34" charset="0"/>
            </a:endParaRPr>
          </a:p>
          <a:p>
            <a:endParaRPr lang="en-GB" dirty="0"/>
          </a:p>
        </p:txBody>
      </p:sp>
      <p:sp>
        <p:nvSpPr>
          <p:cNvPr id="4" name="Foliennummernplatzhalter 3"/>
          <p:cNvSpPr>
            <a:spLocks noGrp="1"/>
          </p:cNvSpPr>
          <p:nvPr>
            <p:ph type="sldNum" sz="quarter" idx="5"/>
          </p:nvPr>
        </p:nvSpPr>
        <p:spPr/>
        <p:txBody>
          <a:bodyPr/>
          <a:lstStyle/>
          <a:p>
            <a:fld id="{219CC2FD-B32F-4992-A15B-F95E2E35C81B}" type="slidenum">
              <a:rPr lang="en-GB" smtClean="0"/>
              <a:pPr/>
              <a:t>14</a:t>
            </a:fld>
            <a:endParaRPr lang="en-GB"/>
          </a:p>
        </p:txBody>
      </p:sp>
    </p:spTree>
    <p:extLst>
      <p:ext uri="{BB962C8B-B14F-4D97-AF65-F5344CB8AC3E}">
        <p14:creationId xmlns:p14="http://schemas.microsoft.com/office/powerpoint/2010/main" val="4157270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C2A7DEA-1D1A-4D7D-AE91-856E12E5E2E7}" type="slidenum">
              <a:rPr lang="de-DE"/>
              <a:pPr/>
              <a:t>15</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de-AT" dirty="0"/>
              <a:t>GBP: Coaching </a:t>
            </a:r>
            <a:r>
              <a:rPr lang="de-AT" dirty="0" err="1"/>
              <a:t>einheiten</a:t>
            </a:r>
            <a:r>
              <a:rPr lang="de-AT" dirty="0"/>
              <a:t> mit Elfriede etc. </a:t>
            </a:r>
          </a:p>
          <a:p>
            <a:pPr eaLnBrk="1" hangingPunct="1"/>
            <a:r>
              <a:rPr lang="de-AT" dirty="0"/>
              <a:t>Thomas: </a:t>
            </a:r>
            <a:r>
              <a:rPr lang="de-AT" dirty="0" err="1"/>
              <a:t>case</a:t>
            </a:r>
            <a:r>
              <a:rPr lang="de-AT" dirty="0"/>
              <a:t> </a:t>
            </a:r>
            <a:r>
              <a:rPr lang="de-AT" dirty="0" err="1"/>
              <a:t>studies</a:t>
            </a:r>
            <a:r>
              <a:rPr lang="de-AT" dirty="0"/>
              <a:t> </a:t>
            </a:r>
            <a:r>
              <a:rPr lang="de-AT" dirty="0" err="1"/>
              <a:t>presentieren</a:t>
            </a:r>
            <a:r>
              <a:rPr lang="de-AT" dirty="0"/>
              <a:t>, GBP: </a:t>
            </a:r>
            <a:r>
              <a:rPr lang="de-AT" dirty="0" err="1"/>
              <a:t>eintrittsstrategy</a:t>
            </a:r>
            <a:r>
              <a:rPr lang="de-AT" dirty="0"/>
              <a:t> präsentieren. </a:t>
            </a:r>
          </a:p>
          <a:p>
            <a:pPr eaLnBrk="1" hangingPunct="1"/>
            <a:endParaRPr lang="de-AT" dirty="0"/>
          </a:p>
          <a:p>
            <a:pPr eaLnBrk="1" hangingPunct="1"/>
            <a:r>
              <a:rPr lang="de-AT" dirty="0"/>
              <a:t>&gt; </a:t>
            </a:r>
            <a:r>
              <a:rPr lang="de-AT" dirty="0" err="1"/>
              <a:t>Exams</a:t>
            </a:r>
            <a:r>
              <a:rPr lang="de-AT" dirty="0"/>
              <a:t> and </a:t>
            </a:r>
            <a:r>
              <a:rPr lang="de-AT" dirty="0" err="1"/>
              <a:t>tests</a:t>
            </a:r>
            <a:r>
              <a:rPr lang="de-AT" dirty="0"/>
              <a:t>: </a:t>
            </a:r>
            <a:r>
              <a:rPr lang="de-AT" dirty="0" err="1"/>
              <a:t>Electives</a:t>
            </a:r>
            <a:r>
              <a:rPr lang="de-AT" dirty="0"/>
              <a:t> </a:t>
            </a:r>
            <a:r>
              <a:rPr lang="de-AT" dirty="0" err="1"/>
              <a:t>have</a:t>
            </a:r>
            <a:r>
              <a:rPr lang="de-AT" dirty="0"/>
              <a:t> </a:t>
            </a:r>
            <a:r>
              <a:rPr lang="de-AT" dirty="0" err="1"/>
              <a:t>tests</a:t>
            </a:r>
            <a:r>
              <a:rPr lang="de-AT" dirty="0"/>
              <a:t>. </a:t>
            </a:r>
            <a:r>
              <a:rPr lang="de-AT" b="1" dirty="0"/>
              <a:t>Foundations: Prüfungen?</a:t>
            </a:r>
          </a:p>
        </p:txBody>
      </p:sp>
    </p:spTree>
    <p:extLst>
      <p:ext uri="{BB962C8B-B14F-4D97-AF65-F5344CB8AC3E}">
        <p14:creationId xmlns:p14="http://schemas.microsoft.com/office/powerpoint/2010/main" val="2645995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EBCCA39-1241-4B6F-BF47-E019F6E4E8A8}" type="slidenum">
              <a:rPr lang="de-DE"/>
              <a:pPr/>
              <a:t>16</a:t>
            </a:fld>
            <a:endParaRPr lang="de-DE"/>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de-AT" dirty="0"/>
              <a:t>More </a:t>
            </a:r>
            <a:r>
              <a:rPr lang="de-AT" dirty="0" err="1"/>
              <a:t>information</a:t>
            </a:r>
            <a:r>
              <a:rPr lang="de-AT" dirty="0"/>
              <a:t>: </a:t>
            </a:r>
          </a:p>
          <a:p>
            <a:pPr marL="285750" indent="-285750" eaLnBrk="1" hangingPunct="1">
              <a:buFont typeface="Wingdings" pitchFamily="2" charset="2"/>
              <a:buChar char="Ø"/>
            </a:pPr>
            <a:r>
              <a:rPr lang="de-AT" dirty="0"/>
              <a:t>https://</a:t>
            </a:r>
            <a:r>
              <a:rPr lang="de-AT" dirty="0" err="1"/>
              <a:t>www.wu.ac.at</a:t>
            </a:r>
            <a:r>
              <a:rPr lang="de-AT" dirty="0"/>
              <a:t>/en/</a:t>
            </a:r>
            <a:r>
              <a:rPr lang="de-AT" dirty="0" err="1"/>
              <a:t>imm</a:t>
            </a:r>
            <a:r>
              <a:rPr lang="de-AT" dirty="0"/>
              <a:t>/</a:t>
            </a:r>
            <a:r>
              <a:rPr lang="de-AT" dirty="0" err="1"/>
              <a:t>student-platform</a:t>
            </a:r>
            <a:r>
              <a:rPr lang="de-AT" dirty="0"/>
              <a:t>/</a:t>
            </a:r>
            <a:r>
              <a:rPr lang="de-AT" dirty="0" err="1"/>
              <a:t>bachelor</a:t>
            </a:r>
            <a:r>
              <a:rPr lang="de-AT" dirty="0"/>
              <a:t>/</a:t>
            </a:r>
            <a:r>
              <a:rPr lang="de-AT" dirty="0" err="1"/>
              <a:t>paper</a:t>
            </a:r>
            <a:r>
              <a:rPr lang="de-AT" dirty="0"/>
              <a:t>/ </a:t>
            </a:r>
          </a:p>
          <a:p>
            <a:pPr marL="285750" indent="-285750" eaLnBrk="1" hangingPunct="1">
              <a:buFont typeface="Wingdings" pitchFamily="2" charset="2"/>
              <a:buChar char="Ø"/>
            </a:pPr>
            <a:r>
              <a:rPr lang="de-AT" b="1" dirty="0" err="1"/>
              <a:t>No</a:t>
            </a:r>
            <a:r>
              <a:rPr lang="de-AT" b="1" dirty="0"/>
              <a:t> </a:t>
            </a:r>
            <a:r>
              <a:rPr lang="de-AT" b="1" dirty="0" err="1"/>
              <a:t>deadlines</a:t>
            </a:r>
            <a:r>
              <a:rPr lang="de-AT" b="1" dirty="0"/>
              <a:t>. </a:t>
            </a:r>
          </a:p>
          <a:p>
            <a:pPr marL="285750" indent="-285750" eaLnBrk="1" hangingPunct="1">
              <a:buFont typeface="Wingdings" pitchFamily="2" charset="2"/>
              <a:buChar char="Ø"/>
            </a:pPr>
            <a:r>
              <a:rPr lang="de-AT" b="1" dirty="0"/>
              <a:t>Supervisors</a:t>
            </a:r>
            <a:r>
              <a:rPr lang="de-AT" dirty="0"/>
              <a:t>: </a:t>
            </a:r>
          </a:p>
          <a:p>
            <a:pPr marL="895335" lvl="1" indent="-285750" eaLnBrk="1" hangingPunct="1">
              <a:buFont typeface="Wingdings" pitchFamily="2" charset="2"/>
              <a:buChar char="Ø"/>
            </a:pPr>
            <a:r>
              <a:rPr lang="de-AT" dirty="0"/>
              <a:t>Profs Penz, Barbara, </a:t>
            </a:r>
          </a:p>
          <a:p>
            <a:pPr marL="895335" lvl="1" indent="-285750" eaLnBrk="1" hangingPunct="1">
              <a:buFont typeface="Wingdings" pitchFamily="2" charset="2"/>
              <a:buChar char="Ø"/>
            </a:pPr>
            <a:r>
              <a:rPr lang="de-AT" dirty="0" err="1"/>
              <a:t>PhDs</a:t>
            </a:r>
            <a:r>
              <a:rPr lang="de-AT" dirty="0"/>
              <a:t> Thomas and Milos </a:t>
            </a:r>
            <a:r>
              <a:rPr lang="de-AT" dirty="0" err="1"/>
              <a:t>co-supervise</a:t>
            </a:r>
            <a:r>
              <a:rPr lang="de-AT" dirty="0"/>
              <a:t>,</a:t>
            </a:r>
          </a:p>
          <a:p>
            <a:pPr marL="895335" lvl="1" indent="-285750" eaLnBrk="1" hangingPunct="1">
              <a:buFont typeface="Wingdings" pitchFamily="2" charset="2"/>
              <a:buChar char="Ø"/>
            </a:pPr>
            <a:r>
              <a:rPr lang="de-AT" dirty="0"/>
              <a:t>Haas-</a:t>
            </a:r>
            <a:r>
              <a:rPr lang="de-AT" dirty="0" err="1"/>
              <a:t>Kotzegger</a:t>
            </a:r>
            <a:r>
              <a:rPr lang="de-AT" dirty="0"/>
              <a:t>, Sharma, Gina </a:t>
            </a:r>
            <a:r>
              <a:rPr lang="de-AT" dirty="0" err="1"/>
              <a:t>Vilanueva</a:t>
            </a:r>
            <a:r>
              <a:rPr lang="de-AT" dirty="0"/>
              <a:t>-Weinzierl… </a:t>
            </a:r>
          </a:p>
        </p:txBody>
      </p:sp>
    </p:spTree>
    <p:extLst>
      <p:ext uri="{BB962C8B-B14F-4D97-AF65-F5344CB8AC3E}">
        <p14:creationId xmlns:p14="http://schemas.microsoft.com/office/powerpoint/2010/main" val="67459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FF7596EF-43FC-404E-8B8E-EA0CC4CEBAB8}" type="slidenum">
              <a:rPr lang="de-DE"/>
              <a:pPr/>
              <a:t>17</a:t>
            </a:fld>
            <a:endParaRPr lang="de-DE"/>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lnSpc>
                <a:spcPct val="80000"/>
              </a:lnSpc>
            </a:pPr>
            <a:r>
              <a:rPr lang="de-DE" sz="800" i="1" dirty="0"/>
              <a:t>Grade = Pass</a:t>
            </a:r>
          </a:p>
          <a:p>
            <a:pPr eaLnBrk="1" hangingPunct="1">
              <a:lnSpc>
                <a:spcPct val="80000"/>
              </a:lnSpc>
            </a:pPr>
            <a:r>
              <a:rPr lang="de-DE" sz="800" i="1" dirty="0"/>
              <a:t>BBE studierende brauchen den Nachweis nicht hochzuladen &gt; Nachreichen falls die Prüfung noch nicht gemacht ist. &gt; </a:t>
            </a:r>
            <a:r>
              <a:rPr lang="de-DE" sz="800" b="1" i="1" dirty="0"/>
              <a:t>längeres </a:t>
            </a:r>
            <a:r>
              <a:rPr lang="de-DE" sz="800" b="1" i="1" dirty="0" err="1"/>
              <a:t>programm</a:t>
            </a:r>
            <a:r>
              <a:rPr lang="de-DE" sz="800" b="1" i="1" dirty="0"/>
              <a:t>? Brauchen nur eine Spezialisierung? </a:t>
            </a:r>
          </a:p>
          <a:p>
            <a:pPr eaLnBrk="1" hangingPunct="1">
              <a:lnSpc>
                <a:spcPct val="80000"/>
              </a:lnSpc>
            </a:pPr>
            <a:r>
              <a:rPr lang="de-DE" sz="800" i="1" dirty="0"/>
              <a:t>BA Wirtschafts- und Sozialwissenschaften: ist das Standardprogramm, deutsch, </a:t>
            </a:r>
          </a:p>
        </p:txBody>
      </p:sp>
    </p:spTree>
    <p:extLst>
      <p:ext uri="{BB962C8B-B14F-4D97-AF65-F5344CB8AC3E}">
        <p14:creationId xmlns:p14="http://schemas.microsoft.com/office/powerpoint/2010/main" val="283045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46D71277-2B40-4E3A-9728-46372AA79FDA}" type="slidenum">
              <a:rPr lang="de-DE"/>
              <a:pPr/>
              <a:t>18</a:t>
            </a:fld>
            <a:endParaRPr lang="de-DE"/>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de-AT"/>
          </a:p>
        </p:txBody>
      </p:sp>
    </p:spTree>
    <p:extLst>
      <p:ext uri="{BB962C8B-B14F-4D97-AF65-F5344CB8AC3E}">
        <p14:creationId xmlns:p14="http://schemas.microsoft.com/office/powerpoint/2010/main" val="2268629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219CC2FD-B32F-4992-A15B-F95E2E35C81B}" type="slidenum">
              <a:rPr lang="de-AT" smtClean="0"/>
              <a:pPr/>
              <a:t>19</a:t>
            </a:fld>
            <a:endParaRPr lang="de-AT"/>
          </a:p>
        </p:txBody>
      </p:sp>
    </p:spTree>
    <p:extLst>
      <p:ext uri="{BB962C8B-B14F-4D97-AF65-F5344CB8AC3E}">
        <p14:creationId xmlns:p14="http://schemas.microsoft.com/office/powerpoint/2010/main" val="358230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E317387-C9F9-4B10-951F-18BA53D1D951}" type="slidenum">
              <a:rPr lang="de-DE"/>
              <a:pPr/>
              <a:t>20</a:t>
            </a:fld>
            <a:endParaRPr lang="de-DE"/>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de-AT" dirty="0"/>
              <a:t>Warum IMM: </a:t>
            </a:r>
          </a:p>
          <a:p>
            <a:pPr eaLnBrk="1" hangingPunct="1"/>
            <a:r>
              <a:rPr lang="de-AT" dirty="0" err="1"/>
              <a:t>Complex</a:t>
            </a:r>
            <a:r>
              <a:rPr lang="de-AT" dirty="0"/>
              <a:t> </a:t>
            </a:r>
            <a:r>
              <a:rPr lang="de-AT" dirty="0" err="1"/>
              <a:t>decisions</a:t>
            </a:r>
            <a:r>
              <a:rPr lang="de-AT" dirty="0"/>
              <a:t> in global </a:t>
            </a:r>
            <a:r>
              <a:rPr lang="de-AT" dirty="0" err="1"/>
              <a:t>marketing</a:t>
            </a:r>
            <a:r>
              <a:rPr lang="de-AT" dirty="0"/>
              <a:t>, </a:t>
            </a:r>
            <a:r>
              <a:rPr lang="de-AT" dirty="0" err="1"/>
              <a:t>methods</a:t>
            </a:r>
            <a:r>
              <a:rPr lang="de-AT" dirty="0"/>
              <a:t> </a:t>
            </a:r>
            <a:r>
              <a:rPr lang="de-AT" dirty="0" err="1"/>
              <a:t>to</a:t>
            </a:r>
            <a:r>
              <a:rPr lang="de-AT" dirty="0"/>
              <a:t> </a:t>
            </a:r>
            <a:r>
              <a:rPr lang="de-AT" dirty="0" err="1"/>
              <a:t>identify</a:t>
            </a:r>
            <a:r>
              <a:rPr lang="de-AT" dirty="0"/>
              <a:t> </a:t>
            </a:r>
            <a:r>
              <a:rPr lang="de-AT" dirty="0" err="1"/>
              <a:t>market</a:t>
            </a:r>
            <a:r>
              <a:rPr lang="de-AT" dirty="0"/>
              <a:t> </a:t>
            </a:r>
            <a:r>
              <a:rPr lang="de-AT" dirty="0" err="1"/>
              <a:t>opportunities</a:t>
            </a:r>
            <a:r>
              <a:rPr lang="de-AT" dirty="0"/>
              <a:t> and </a:t>
            </a:r>
            <a:r>
              <a:rPr lang="de-AT" dirty="0" err="1"/>
              <a:t>risks</a:t>
            </a:r>
            <a:r>
              <a:rPr lang="de-AT" dirty="0"/>
              <a:t> (in Global Business </a:t>
            </a:r>
            <a:r>
              <a:rPr lang="de-AT" dirty="0" err="1"/>
              <a:t>Planning</a:t>
            </a:r>
            <a:r>
              <a:rPr lang="de-AT" dirty="0"/>
              <a:t>), Konzepte anwenden, Marktforschung </a:t>
            </a:r>
            <a:r>
              <a:rPr lang="de-AT" dirty="0" err="1"/>
              <a:t>qual</a:t>
            </a:r>
            <a:r>
              <a:rPr lang="de-AT" dirty="0"/>
              <a:t> and </a:t>
            </a:r>
            <a:r>
              <a:rPr lang="de-AT" dirty="0" err="1"/>
              <a:t>quant</a:t>
            </a:r>
            <a:r>
              <a:rPr lang="de-AT" dirty="0"/>
              <a:t>.</a:t>
            </a:r>
          </a:p>
          <a:p>
            <a:pPr eaLnBrk="1" hangingPunct="1"/>
            <a:r>
              <a:rPr lang="de-AT" dirty="0" err="1"/>
              <a:t>Compile</a:t>
            </a:r>
            <a:r>
              <a:rPr lang="de-AT" dirty="0"/>
              <a:t>: &gt; Wissen anwenden in praktischen Fragestellungen</a:t>
            </a:r>
            <a:r>
              <a:rPr lang="de-AT" b="1" dirty="0"/>
              <a:t>. E.g. Global Business </a:t>
            </a:r>
            <a:r>
              <a:rPr lang="de-AT" b="1" dirty="0" err="1"/>
              <a:t>Planning</a:t>
            </a:r>
            <a:r>
              <a:rPr lang="de-AT" dirty="0"/>
              <a:t>: mit Firmen Markteintrittsstrategien ausarbeiten die dann evtl. angewendet werden.  </a:t>
            </a:r>
          </a:p>
        </p:txBody>
      </p:sp>
    </p:spTree>
    <p:extLst>
      <p:ext uri="{BB962C8B-B14F-4D97-AF65-F5344CB8AC3E}">
        <p14:creationId xmlns:p14="http://schemas.microsoft.com/office/powerpoint/2010/main" val="2155024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a:p>
        </p:txBody>
      </p:sp>
      <p:sp>
        <p:nvSpPr>
          <p:cNvPr id="4" name="Slide Number Placeholder 3"/>
          <p:cNvSpPr>
            <a:spLocks noGrp="1"/>
          </p:cNvSpPr>
          <p:nvPr>
            <p:ph type="sldNum" sz="quarter" idx="5"/>
          </p:nvPr>
        </p:nvSpPr>
        <p:spPr/>
        <p:txBody>
          <a:bodyPr/>
          <a:lstStyle/>
          <a:p>
            <a:fld id="{219CC2FD-B32F-4992-A15B-F95E2E35C81B}" type="slidenum">
              <a:rPr lang="en-GB" smtClean="0"/>
              <a:pPr/>
              <a:t>2</a:t>
            </a:fld>
            <a:endParaRPr lang="en-GB"/>
          </a:p>
        </p:txBody>
      </p:sp>
    </p:spTree>
    <p:extLst>
      <p:ext uri="{BB962C8B-B14F-4D97-AF65-F5344CB8AC3E}">
        <p14:creationId xmlns:p14="http://schemas.microsoft.com/office/powerpoint/2010/main" val="242766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err="1"/>
              <a:t>Beispiel</a:t>
            </a:r>
            <a:r>
              <a:rPr lang="en-GB" b="1" dirty="0"/>
              <a:t>: </a:t>
            </a:r>
          </a:p>
          <a:p>
            <a:r>
              <a:rPr lang="en-GB" dirty="0"/>
              <a:t>“Innovative </a:t>
            </a:r>
            <a:r>
              <a:rPr lang="en-GB" dirty="0" err="1"/>
              <a:t>Lehre</a:t>
            </a:r>
            <a:r>
              <a:rPr lang="en-GB" dirty="0"/>
              <a:t> Award für Global Business Planning”, </a:t>
            </a:r>
          </a:p>
          <a:p>
            <a:r>
              <a:rPr lang="en-GB" dirty="0" err="1"/>
              <a:t>Nominiert</a:t>
            </a:r>
            <a:r>
              <a:rPr lang="en-GB" dirty="0"/>
              <a:t> für den </a:t>
            </a:r>
            <a:r>
              <a:rPr lang="en-GB" dirty="0" err="1"/>
              <a:t>Staatspreis</a:t>
            </a:r>
            <a:r>
              <a:rPr lang="en-GB" dirty="0"/>
              <a:t> für </a:t>
            </a:r>
            <a:r>
              <a:rPr lang="en-GB" dirty="0" err="1"/>
              <a:t>Lehre</a:t>
            </a:r>
            <a:r>
              <a:rPr lang="en-GB" dirty="0"/>
              <a:t>! </a:t>
            </a:r>
          </a:p>
        </p:txBody>
      </p:sp>
      <p:sp>
        <p:nvSpPr>
          <p:cNvPr id="4" name="Foliennummernplatzhalter 3"/>
          <p:cNvSpPr>
            <a:spLocks noGrp="1"/>
          </p:cNvSpPr>
          <p:nvPr>
            <p:ph type="sldNum" sz="quarter" idx="5"/>
          </p:nvPr>
        </p:nvSpPr>
        <p:spPr/>
        <p:txBody>
          <a:bodyPr/>
          <a:lstStyle/>
          <a:p>
            <a:fld id="{219CC2FD-B32F-4992-A15B-F95E2E35C81B}" type="slidenum">
              <a:rPr lang="en-GB" smtClean="0"/>
              <a:pPr/>
              <a:t>5</a:t>
            </a:fld>
            <a:endParaRPr lang="en-GB"/>
          </a:p>
        </p:txBody>
      </p:sp>
    </p:spTree>
    <p:extLst>
      <p:ext uri="{BB962C8B-B14F-4D97-AF65-F5344CB8AC3E}">
        <p14:creationId xmlns:p14="http://schemas.microsoft.com/office/powerpoint/2010/main" val="6102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IMM teaches ca. 240 students every year and has graduated more than 3.000 students. </a:t>
            </a:r>
          </a:p>
        </p:txBody>
      </p:sp>
      <p:sp>
        <p:nvSpPr>
          <p:cNvPr id="4" name="Foliennummernplatzhalter 3"/>
          <p:cNvSpPr>
            <a:spLocks noGrp="1"/>
          </p:cNvSpPr>
          <p:nvPr>
            <p:ph type="sldNum" sz="quarter" idx="5"/>
          </p:nvPr>
        </p:nvSpPr>
        <p:spPr/>
        <p:txBody>
          <a:bodyPr/>
          <a:lstStyle/>
          <a:p>
            <a:fld id="{219CC2FD-B32F-4992-A15B-F95E2E35C81B}" type="slidenum">
              <a:rPr lang="en-GB" smtClean="0"/>
              <a:pPr/>
              <a:t>6</a:t>
            </a:fld>
            <a:endParaRPr lang="en-GB"/>
          </a:p>
        </p:txBody>
      </p:sp>
    </p:spTree>
    <p:extLst>
      <p:ext uri="{BB962C8B-B14F-4D97-AF65-F5344CB8AC3E}">
        <p14:creationId xmlns:p14="http://schemas.microsoft.com/office/powerpoint/2010/main" val="2700088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de-AT" sz="1600" b="1" dirty="0">
                <a:solidFill>
                  <a:srgbClr val="202124"/>
                </a:solidFill>
              </a:rPr>
              <a:t>Global </a:t>
            </a:r>
            <a:r>
              <a:rPr lang="de-AT" sz="1600" b="1" dirty="0" err="1">
                <a:solidFill>
                  <a:srgbClr val="202124"/>
                </a:solidFill>
              </a:rPr>
              <a:t>marketing</a:t>
            </a:r>
            <a:r>
              <a:rPr lang="de-AT" sz="1600" b="1" dirty="0">
                <a:solidFill>
                  <a:srgbClr val="202124"/>
                </a:solidFill>
              </a:rPr>
              <a:t> </a:t>
            </a:r>
            <a:r>
              <a:rPr lang="de-AT" sz="1600" b="1" dirty="0" err="1">
                <a:solidFill>
                  <a:srgbClr val="202124"/>
                </a:solidFill>
              </a:rPr>
              <a:t>is</a:t>
            </a:r>
            <a:r>
              <a:rPr lang="de-AT" sz="1600" b="1" dirty="0">
                <a:solidFill>
                  <a:srgbClr val="202124"/>
                </a:solidFill>
              </a:rPr>
              <a:t> </a:t>
            </a:r>
            <a:r>
              <a:rPr lang="de-AT" sz="1600" b="1" dirty="0" err="1">
                <a:solidFill>
                  <a:srgbClr val="202124"/>
                </a:solidFill>
              </a:rPr>
              <a:t>marketing</a:t>
            </a:r>
            <a:r>
              <a:rPr lang="de-AT" sz="1600" b="1" dirty="0">
                <a:solidFill>
                  <a:srgbClr val="202124"/>
                </a:solidFill>
              </a:rPr>
              <a:t> plus an international </a:t>
            </a:r>
            <a:r>
              <a:rPr lang="de-AT" sz="1600" b="1" dirty="0" err="1">
                <a:solidFill>
                  <a:srgbClr val="202124"/>
                </a:solidFill>
              </a:rPr>
              <a:t>dimension</a:t>
            </a:r>
            <a:r>
              <a:rPr lang="de-AT" sz="1600" b="1" dirty="0">
                <a:solidFill>
                  <a:srgbClr val="202124"/>
                </a:solidFill>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de-AT" sz="1600" b="1" dirty="0">
                <a:solidFill>
                  <a:srgbClr val="202124"/>
                </a:solidFill>
              </a:rPr>
              <a:t>&gt; </a:t>
            </a:r>
            <a:r>
              <a:rPr lang="de-AT" sz="1600" b="1" dirty="0" err="1">
                <a:solidFill>
                  <a:srgbClr val="202124"/>
                </a:solidFill>
              </a:rPr>
              <a:t>Broaden</a:t>
            </a:r>
            <a:r>
              <a:rPr lang="de-AT" sz="1600" b="1" dirty="0">
                <a:solidFill>
                  <a:srgbClr val="202124"/>
                </a:solidFill>
              </a:rPr>
              <a:t> </a:t>
            </a:r>
            <a:r>
              <a:rPr lang="de-AT" sz="1600" b="1" dirty="0" err="1">
                <a:solidFill>
                  <a:srgbClr val="202124"/>
                </a:solidFill>
              </a:rPr>
              <a:t>your</a:t>
            </a:r>
            <a:r>
              <a:rPr lang="de-AT" sz="1600" b="1" dirty="0">
                <a:solidFill>
                  <a:srgbClr val="202124"/>
                </a:solidFill>
              </a:rPr>
              <a:t> </a:t>
            </a:r>
            <a:r>
              <a:rPr lang="de-AT" sz="1600" b="1" dirty="0" err="1">
                <a:solidFill>
                  <a:srgbClr val="202124"/>
                </a:solidFill>
              </a:rPr>
              <a:t>horizon</a:t>
            </a:r>
            <a:r>
              <a:rPr lang="de-AT" sz="1600" b="1" dirty="0">
                <a:solidFill>
                  <a:srgbClr val="202124"/>
                </a:solidFill>
              </a:rPr>
              <a:t> (</a:t>
            </a:r>
            <a:r>
              <a:rPr lang="de-AT" sz="1600" b="1" dirty="0" err="1">
                <a:solidFill>
                  <a:srgbClr val="202124"/>
                </a:solidFill>
              </a:rPr>
              <a:t>or</a:t>
            </a:r>
            <a:r>
              <a:rPr lang="de-AT" sz="1600" b="1" dirty="0">
                <a:solidFill>
                  <a:srgbClr val="202124"/>
                </a:solidFill>
              </a:rPr>
              <a:t> </a:t>
            </a:r>
            <a:r>
              <a:rPr lang="de-AT" sz="1600" b="1" dirty="0" err="1">
                <a:solidFill>
                  <a:srgbClr val="202124"/>
                </a:solidFill>
              </a:rPr>
              <a:t>keep</a:t>
            </a:r>
            <a:r>
              <a:rPr lang="de-AT" sz="1600" b="1" dirty="0">
                <a:solidFill>
                  <a:srgbClr val="202124"/>
                </a:solidFill>
              </a:rPr>
              <a:t> </a:t>
            </a:r>
            <a:r>
              <a:rPr lang="de-AT" sz="1600" b="1" dirty="0" err="1">
                <a:solidFill>
                  <a:srgbClr val="202124"/>
                </a:solidFill>
              </a:rPr>
              <a:t>it</a:t>
            </a:r>
            <a:r>
              <a:rPr lang="de-AT" sz="1600" b="1" dirty="0">
                <a:solidFill>
                  <a:srgbClr val="202124"/>
                </a:solidFill>
              </a:rPr>
              <a:t> </a:t>
            </a:r>
            <a:r>
              <a:rPr lang="de-AT" sz="1600" b="1" dirty="0" err="1">
                <a:solidFill>
                  <a:srgbClr val="202124"/>
                </a:solidFill>
              </a:rPr>
              <a:t>broad</a:t>
            </a:r>
            <a:r>
              <a:rPr lang="de-AT" sz="1600" b="1" dirty="0">
                <a:solidFill>
                  <a:srgbClr val="202124"/>
                </a:solidFill>
              </a:rPr>
              <a:t>)</a:t>
            </a:r>
          </a:p>
        </p:txBody>
      </p:sp>
      <p:sp>
        <p:nvSpPr>
          <p:cNvPr id="4" name="Foliennummernplatzhalter 3"/>
          <p:cNvSpPr>
            <a:spLocks noGrp="1"/>
          </p:cNvSpPr>
          <p:nvPr>
            <p:ph type="sldNum" sz="quarter" idx="5"/>
          </p:nvPr>
        </p:nvSpPr>
        <p:spPr/>
        <p:txBody>
          <a:bodyPr/>
          <a:lstStyle/>
          <a:p>
            <a:fld id="{219CC2FD-B32F-4992-A15B-F95E2E35C81B}" type="slidenum">
              <a:rPr lang="de-AT" smtClean="0"/>
              <a:pPr/>
              <a:t>7</a:t>
            </a:fld>
            <a:endParaRPr lang="de-AT"/>
          </a:p>
        </p:txBody>
      </p:sp>
    </p:spTree>
    <p:extLst>
      <p:ext uri="{BB962C8B-B14F-4D97-AF65-F5344CB8AC3E}">
        <p14:creationId xmlns:p14="http://schemas.microsoft.com/office/powerpoint/2010/main" val="370692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i="0" dirty="0">
                <a:solidFill>
                  <a:srgbClr val="000000"/>
                </a:solidFill>
                <a:effectLst/>
                <a:latin typeface="Linux Libertine"/>
              </a:rPr>
              <a:t>The </a:t>
            </a:r>
            <a:r>
              <a:rPr lang="de-AT" b="1" i="0" dirty="0" err="1">
                <a:solidFill>
                  <a:srgbClr val="000000"/>
                </a:solidFill>
                <a:effectLst/>
                <a:latin typeface="Linux Libertine"/>
              </a:rPr>
              <a:t>world</a:t>
            </a:r>
            <a:r>
              <a:rPr lang="de-AT" b="1" i="0" dirty="0">
                <a:solidFill>
                  <a:srgbClr val="000000"/>
                </a:solidFill>
                <a:effectLst/>
                <a:latin typeface="Linux Libertine"/>
              </a:rPr>
              <a:t> </a:t>
            </a:r>
            <a:r>
              <a:rPr lang="de-AT" b="1" i="0" dirty="0" err="1">
                <a:solidFill>
                  <a:srgbClr val="000000"/>
                </a:solidFill>
                <a:effectLst/>
                <a:latin typeface="Linux Libertine"/>
              </a:rPr>
              <a:t>is</a:t>
            </a:r>
            <a:r>
              <a:rPr lang="de-AT" b="1" i="0" dirty="0">
                <a:solidFill>
                  <a:srgbClr val="000000"/>
                </a:solidFill>
                <a:effectLst/>
                <a:latin typeface="Linux Libertine"/>
              </a:rPr>
              <a:t> </a:t>
            </a:r>
            <a:r>
              <a:rPr lang="de-AT" b="1" i="0" dirty="0" err="1">
                <a:solidFill>
                  <a:srgbClr val="000000"/>
                </a:solidFill>
                <a:effectLst/>
                <a:latin typeface="Linux Libertine"/>
              </a:rPr>
              <a:t>globally</a:t>
            </a:r>
            <a:r>
              <a:rPr lang="de-AT" b="1" i="0" dirty="0">
                <a:solidFill>
                  <a:srgbClr val="000000"/>
                </a:solidFill>
                <a:effectLst/>
                <a:latin typeface="Linux Libertine"/>
              </a:rPr>
              <a:t> </a:t>
            </a:r>
            <a:r>
              <a:rPr lang="de-AT" b="1" i="0" dirty="0" err="1">
                <a:solidFill>
                  <a:srgbClr val="000000"/>
                </a:solidFill>
                <a:effectLst/>
                <a:latin typeface="Linux Libertine"/>
              </a:rPr>
              <a:t>connected</a:t>
            </a:r>
            <a:r>
              <a:rPr lang="de-AT" b="1" i="0" dirty="0">
                <a:solidFill>
                  <a:srgbClr val="000000"/>
                </a:solidFill>
                <a:effectLst/>
                <a:latin typeface="Linux Libertine"/>
              </a:rPr>
              <a:t>. Even </a:t>
            </a:r>
            <a:r>
              <a:rPr lang="de-AT" b="1" i="0" dirty="0" err="1">
                <a:solidFill>
                  <a:srgbClr val="000000"/>
                </a:solidFill>
                <a:effectLst/>
                <a:latin typeface="Linux Libertine"/>
              </a:rPr>
              <a:t>local</a:t>
            </a:r>
            <a:r>
              <a:rPr lang="de-AT" b="1" i="0" dirty="0">
                <a:solidFill>
                  <a:srgbClr val="000000"/>
                </a:solidFill>
                <a:effectLst/>
                <a:latin typeface="Linux Libertine"/>
              </a:rPr>
              <a:t> </a:t>
            </a:r>
            <a:r>
              <a:rPr lang="de-AT" b="1" i="0" dirty="0" err="1">
                <a:solidFill>
                  <a:srgbClr val="000000"/>
                </a:solidFill>
                <a:effectLst/>
                <a:latin typeface="Linux Libertine"/>
              </a:rPr>
              <a:t>companies</a:t>
            </a:r>
            <a:r>
              <a:rPr lang="de-AT" b="1" i="0" dirty="0">
                <a:solidFill>
                  <a:srgbClr val="000000"/>
                </a:solidFill>
                <a:effectLst/>
                <a:latin typeface="Linux Libertine"/>
              </a:rPr>
              <a:t> </a:t>
            </a:r>
            <a:r>
              <a:rPr lang="de-AT" b="1" i="0" dirty="0" err="1">
                <a:solidFill>
                  <a:srgbClr val="000000"/>
                </a:solidFill>
                <a:effectLst/>
                <a:latin typeface="Linux Libertine"/>
              </a:rPr>
              <a:t>are</a:t>
            </a:r>
            <a:r>
              <a:rPr lang="de-AT" b="1" i="0" dirty="0">
                <a:solidFill>
                  <a:srgbClr val="000000"/>
                </a:solidFill>
                <a:effectLst/>
                <a:latin typeface="Linux Libertine"/>
              </a:rPr>
              <a:t> </a:t>
            </a:r>
            <a:r>
              <a:rPr lang="de-AT" b="1" i="0" dirty="0" err="1">
                <a:solidFill>
                  <a:srgbClr val="000000"/>
                </a:solidFill>
                <a:effectLst/>
                <a:latin typeface="Linux Libertine"/>
              </a:rPr>
              <a:t>embedded</a:t>
            </a:r>
            <a:r>
              <a:rPr lang="de-AT" b="1" i="0" dirty="0">
                <a:solidFill>
                  <a:srgbClr val="000000"/>
                </a:solidFill>
                <a:effectLst/>
                <a:latin typeface="Linux Libertine"/>
              </a:rPr>
              <a:t> in global </a:t>
            </a:r>
            <a:r>
              <a:rPr lang="de-AT" b="1" i="0" dirty="0" err="1">
                <a:solidFill>
                  <a:srgbClr val="000000"/>
                </a:solidFill>
                <a:effectLst/>
                <a:latin typeface="Linux Libertine"/>
              </a:rPr>
              <a:t>supply</a:t>
            </a:r>
            <a:r>
              <a:rPr lang="de-AT" b="1" i="0" dirty="0">
                <a:solidFill>
                  <a:srgbClr val="000000"/>
                </a:solidFill>
                <a:effectLst/>
                <a:latin typeface="Linux Libertine"/>
              </a:rPr>
              <a:t> </a:t>
            </a:r>
            <a:r>
              <a:rPr lang="de-AT" b="1" i="0" dirty="0" err="1">
                <a:solidFill>
                  <a:srgbClr val="000000"/>
                </a:solidFill>
                <a:effectLst/>
                <a:latin typeface="Linux Libertine"/>
              </a:rPr>
              <a:t>chains</a:t>
            </a:r>
            <a:r>
              <a:rPr lang="de-AT" b="1" i="0" dirty="0">
                <a:solidFill>
                  <a:srgbClr val="000000"/>
                </a:solidFill>
                <a:effectLst/>
                <a:latin typeface="Linux Libertine"/>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1"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b="1" i="0" dirty="0">
                <a:solidFill>
                  <a:srgbClr val="000000"/>
                </a:solidFill>
                <a:effectLst/>
                <a:latin typeface="Linux Libertine"/>
              </a:rPr>
              <a:t>trade-</a:t>
            </a:r>
            <a:r>
              <a:rPr lang="de-AT" b="1" i="0" dirty="0" err="1">
                <a:solidFill>
                  <a:srgbClr val="000000"/>
                </a:solidFill>
                <a:effectLst/>
                <a:latin typeface="Linux Libertine"/>
              </a:rPr>
              <a:t>to</a:t>
            </a:r>
            <a:r>
              <a:rPr lang="de-AT" b="1" i="0" dirty="0">
                <a:solidFill>
                  <a:srgbClr val="000000"/>
                </a:solidFill>
                <a:effectLst/>
                <a:latin typeface="Linux Libertine"/>
              </a:rPr>
              <a:t>-GDP </a:t>
            </a:r>
            <a:r>
              <a:rPr lang="de-AT" b="1" i="0" dirty="0" err="1">
                <a:solidFill>
                  <a:srgbClr val="000000"/>
                </a:solidFill>
                <a:effectLst/>
                <a:latin typeface="Linux Libertine"/>
              </a:rPr>
              <a:t>ratio</a:t>
            </a:r>
            <a:r>
              <a:rPr lang="de-AT" b="1" i="0" dirty="0">
                <a:solidFill>
                  <a:srgbClr val="000000"/>
                </a:solidFill>
                <a:effectLst/>
                <a:latin typeface="Linux Libertine"/>
              </a:rPr>
              <a:t>: </a:t>
            </a:r>
            <a:r>
              <a:rPr lang="de-AT" b="1" i="0" dirty="0" err="1">
                <a:solidFill>
                  <a:srgbClr val="000000"/>
                </a:solidFill>
                <a:effectLst/>
                <a:latin typeface="Linux Libertine"/>
              </a:rPr>
              <a:t>quite</a:t>
            </a:r>
            <a:r>
              <a:rPr lang="de-AT" b="1" i="0" dirty="0">
                <a:solidFill>
                  <a:srgbClr val="000000"/>
                </a:solidFill>
                <a:effectLst/>
                <a:latin typeface="Linux Libertine"/>
              </a:rPr>
              <a:t> a </a:t>
            </a:r>
            <a:r>
              <a:rPr lang="de-AT" b="1" i="0" dirty="0" err="1">
                <a:solidFill>
                  <a:srgbClr val="000000"/>
                </a:solidFill>
                <a:effectLst/>
                <a:latin typeface="Linux Libertine"/>
              </a:rPr>
              <a:t>bit</a:t>
            </a:r>
            <a:r>
              <a:rPr lang="de-AT" b="1" i="0" dirty="0">
                <a:solidFill>
                  <a:srgbClr val="000000"/>
                </a:solidFill>
                <a:effectLst/>
                <a:latin typeface="Linux Libertine"/>
              </a:rPr>
              <a:t> </a:t>
            </a:r>
            <a:r>
              <a:rPr lang="de-AT" b="1" i="0" dirty="0" err="1">
                <a:solidFill>
                  <a:srgbClr val="000000"/>
                </a:solidFill>
                <a:effectLst/>
                <a:latin typeface="Linux Libertine"/>
              </a:rPr>
              <a:t>more</a:t>
            </a:r>
            <a:r>
              <a:rPr lang="de-AT" b="1" i="0" dirty="0">
                <a:solidFill>
                  <a:srgbClr val="000000"/>
                </a:solidFill>
                <a:effectLst/>
                <a:latin typeface="Linux Libertine"/>
              </a:rPr>
              <a:t> </a:t>
            </a:r>
            <a:r>
              <a:rPr lang="de-AT" b="1" i="0" dirty="0" err="1">
                <a:solidFill>
                  <a:srgbClr val="000000"/>
                </a:solidFill>
                <a:effectLst/>
                <a:latin typeface="Linux Libertine"/>
              </a:rPr>
              <a:t>than</a:t>
            </a:r>
            <a:r>
              <a:rPr lang="de-AT" b="1" i="0" dirty="0">
                <a:solidFill>
                  <a:srgbClr val="000000"/>
                </a:solidFill>
                <a:effectLst/>
                <a:latin typeface="Linux Libertine"/>
              </a:rPr>
              <a:t> 20%, </a:t>
            </a:r>
            <a:r>
              <a:rPr lang="de-AT" b="1" i="0" dirty="0" err="1">
                <a:solidFill>
                  <a:srgbClr val="000000"/>
                </a:solidFill>
                <a:effectLst/>
                <a:latin typeface="Linux Libertine"/>
              </a:rPr>
              <a:t>is</a:t>
            </a:r>
            <a:r>
              <a:rPr lang="de-AT" b="1" i="0" dirty="0">
                <a:solidFill>
                  <a:srgbClr val="000000"/>
                </a:solidFill>
                <a:effectLst/>
                <a:latin typeface="Linux Libertine"/>
              </a:rPr>
              <a:t> </a:t>
            </a:r>
            <a:r>
              <a:rPr lang="de-AT" b="1" i="0" dirty="0" err="1">
                <a:solidFill>
                  <a:srgbClr val="000000"/>
                </a:solidFill>
                <a:effectLst/>
                <a:latin typeface="Linux Libertine"/>
              </a:rPr>
              <a:t>it</a:t>
            </a:r>
            <a:r>
              <a:rPr lang="de-AT" b="1" i="0" dirty="0">
                <a:solidFill>
                  <a:srgbClr val="000000"/>
                </a:solidFill>
                <a:effectLst/>
                <a:latin typeface="Linux Libertine"/>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b="0" i="0" dirty="0">
                <a:solidFill>
                  <a:srgbClr val="000000"/>
                </a:solidFill>
                <a:effectLst/>
                <a:latin typeface="Linux Libertine"/>
              </a:rPr>
              <a:t>Here </a:t>
            </a:r>
            <a:r>
              <a:rPr lang="de-AT" b="0" i="0" dirty="0" err="1">
                <a:solidFill>
                  <a:srgbClr val="000000"/>
                </a:solidFill>
                <a:effectLst/>
                <a:latin typeface="Linux Libertine"/>
              </a:rPr>
              <a:t>imports</a:t>
            </a:r>
            <a:r>
              <a:rPr lang="de-AT" b="0" i="0" dirty="0">
                <a:solidFill>
                  <a:srgbClr val="000000"/>
                </a:solidFill>
                <a:effectLst/>
                <a:latin typeface="Linux Libertine"/>
              </a:rPr>
              <a:t> and </a:t>
            </a:r>
            <a:r>
              <a:rPr lang="de-AT" b="0" i="0" dirty="0" err="1">
                <a:solidFill>
                  <a:srgbClr val="000000"/>
                </a:solidFill>
                <a:effectLst/>
                <a:latin typeface="Linux Libertine"/>
              </a:rPr>
              <a:t>exports</a:t>
            </a:r>
            <a:r>
              <a:rPr lang="de-AT" b="0" i="0" dirty="0">
                <a:solidFill>
                  <a:srgbClr val="000000"/>
                </a:solidFill>
                <a:effectLst/>
                <a:latin typeface="Linux Libertine"/>
              </a:rPr>
              <a:t> </a:t>
            </a:r>
            <a:r>
              <a:rPr lang="de-AT" b="0" i="0" dirty="0" err="1">
                <a:solidFill>
                  <a:srgbClr val="000000"/>
                </a:solidFill>
                <a:effectLst/>
                <a:latin typeface="Linux Libertine"/>
              </a:rPr>
              <a:t>are</a:t>
            </a:r>
            <a:r>
              <a:rPr lang="de-AT" b="0" i="0" dirty="0">
                <a:solidFill>
                  <a:srgbClr val="000000"/>
                </a:solidFill>
                <a:effectLst/>
                <a:latin typeface="Linux Libertine"/>
              </a:rPr>
              <a:t> </a:t>
            </a:r>
            <a:r>
              <a:rPr lang="de-AT" b="0" i="0" dirty="0" err="1">
                <a:solidFill>
                  <a:srgbClr val="000000"/>
                </a:solidFill>
                <a:effectLst/>
                <a:latin typeface="Linux Libertine"/>
              </a:rPr>
              <a:t>added</a:t>
            </a:r>
            <a:r>
              <a:rPr lang="de-AT" b="0" i="0" dirty="0">
                <a:solidFill>
                  <a:srgbClr val="000000"/>
                </a:solidFill>
                <a:effectLst/>
                <a:latin typeface="Linux Libertine"/>
              </a:rPr>
              <a:t> </a:t>
            </a:r>
            <a:r>
              <a:rPr lang="de-AT" b="0" i="0" dirty="0" err="1">
                <a:solidFill>
                  <a:srgbClr val="000000"/>
                </a:solidFill>
                <a:effectLst/>
                <a:latin typeface="Linux Libertine"/>
              </a:rPr>
              <a:t>up</a:t>
            </a:r>
            <a:r>
              <a:rPr lang="de-AT" b="0" i="0" dirty="0">
                <a:solidFill>
                  <a:srgbClr val="000000"/>
                </a:solidFill>
                <a:effectLst/>
                <a:latin typeface="Linux Libertine"/>
              </a:rPr>
              <a:t> &gt; </a:t>
            </a:r>
            <a:r>
              <a:rPr lang="de-AT" b="0" i="0" dirty="0" err="1">
                <a:solidFill>
                  <a:srgbClr val="000000"/>
                </a:solidFill>
                <a:effectLst/>
                <a:latin typeface="Linux Libertine"/>
              </a:rPr>
              <a:t>what</a:t>
            </a:r>
            <a:r>
              <a:rPr lang="de-AT" b="0" i="0" dirty="0">
                <a:solidFill>
                  <a:srgbClr val="000000"/>
                </a:solidFill>
                <a:effectLst/>
                <a:latin typeface="Linux Libertine"/>
              </a:rPr>
              <a:t> </a:t>
            </a:r>
            <a:r>
              <a:rPr lang="de-AT" b="0" i="0" dirty="0" err="1">
                <a:solidFill>
                  <a:srgbClr val="000000"/>
                </a:solidFill>
                <a:effectLst/>
                <a:latin typeface="Linux Libertine"/>
              </a:rPr>
              <a:t>we</a:t>
            </a:r>
            <a:r>
              <a:rPr lang="de-AT" b="0" i="0" dirty="0">
                <a:solidFill>
                  <a:srgbClr val="000000"/>
                </a:solidFill>
                <a:effectLst/>
                <a:latin typeface="Linux Libertine"/>
              </a:rPr>
              <a:t> </a:t>
            </a:r>
            <a:r>
              <a:rPr lang="de-AT" b="0" i="0" dirty="0" err="1">
                <a:solidFill>
                  <a:srgbClr val="000000"/>
                </a:solidFill>
                <a:effectLst/>
                <a:latin typeface="Linux Libertine"/>
              </a:rPr>
              <a:t>see</a:t>
            </a:r>
            <a:r>
              <a:rPr lang="de-AT" b="0" i="0" dirty="0">
                <a:solidFill>
                  <a:srgbClr val="000000"/>
                </a:solidFill>
                <a:effectLst/>
                <a:latin typeface="Linux Libertine"/>
              </a:rPr>
              <a:t> </a:t>
            </a:r>
            <a:r>
              <a:rPr lang="de-AT" b="0" i="0" dirty="0" err="1">
                <a:solidFill>
                  <a:srgbClr val="000000"/>
                </a:solidFill>
                <a:effectLst/>
                <a:latin typeface="Linux Libertine"/>
              </a:rPr>
              <a:t>is</a:t>
            </a:r>
            <a:r>
              <a:rPr lang="de-AT" b="0" i="0" dirty="0">
                <a:solidFill>
                  <a:srgbClr val="000000"/>
                </a:solidFill>
                <a:effectLst/>
                <a:latin typeface="Linux Libertine"/>
              </a:rPr>
              <a:t> a </a:t>
            </a:r>
            <a:r>
              <a:rPr lang="de-AT" b="0" i="0" dirty="0" err="1">
                <a:solidFill>
                  <a:srgbClr val="000000"/>
                </a:solidFill>
                <a:effectLst/>
                <a:latin typeface="Linux Libertine"/>
              </a:rPr>
              <a:t>trend</a:t>
            </a:r>
            <a:r>
              <a:rPr lang="de-AT" b="0" i="0" dirty="0">
                <a:solidFill>
                  <a:srgbClr val="000000"/>
                </a:solidFill>
                <a:effectLst/>
                <a:latin typeface="Linux Libertine"/>
              </a:rPr>
              <a:t> </a:t>
            </a:r>
            <a:r>
              <a:rPr lang="de-AT" b="0" i="0" dirty="0" err="1">
                <a:solidFill>
                  <a:srgbClr val="000000"/>
                </a:solidFill>
                <a:effectLst/>
                <a:latin typeface="Linux Libertine"/>
              </a:rPr>
              <a:t>here</a:t>
            </a:r>
            <a:r>
              <a:rPr lang="de-AT" b="0" i="0" dirty="0">
                <a:solidFill>
                  <a:srgbClr val="000000"/>
                </a:solidFill>
                <a:effectLst/>
                <a:latin typeface="Linux Libertine"/>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b="0" i="0" dirty="0">
                <a:solidFill>
                  <a:srgbClr val="000000"/>
                </a:solidFill>
                <a:effectLst/>
                <a:latin typeface="Linux Libertine"/>
              </a:rPr>
              <a:t>China </a:t>
            </a:r>
            <a:r>
              <a:rPr lang="de-AT" b="0" i="0" dirty="0" err="1">
                <a:solidFill>
                  <a:srgbClr val="000000"/>
                </a:solidFill>
                <a:effectLst/>
                <a:latin typeface="Linux Libertine"/>
              </a:rPr>
              <a:t>imports</a:t>
            </a:r>
            <a:r>
              <a:rPr lang="de-AT" b="0" i="0" dirty="0">
                <a:solidFill>
                  <a:srgbClr val="000000"/>
                </a:solidFill>
                <a:effectLst/>
                <a:latin typeface="Linux Libertine"/>
              </a:rPr>
              <a:t> </a:t>
            </a:r>
            <a:r>
              <a:rPr lang="de-AT" b="0" i="0" dirty="0" err="1">
                <a:solidFill>
                  <a:srgbClr val="000000"/>
                </a:solidFill>
                <a:effectLst/>
                <a:latin typeface="Linux Libertine"/>
              </a:rPr>
              <a:t>silizium</a:t>
            </a:r>
            <a:r>
              <a:rPr lang="de-AT" b="0" i="0" dirty="0">
                <a:solidFill>
                  <a:srgbClr val="000000"/>
                </a:solidFill>
                <a:effectLst/>
                <a:latin typeface="Linux Libertine"/>
              </a:rPr>
              <a:t>, </a:t>
            </a:r>
            <a:r>
              <a:rPr lang="de-AT" b="0" i="0" dirty="0" err="1">
                <a:solidFill>
                  <a:srgbClr val="000000"/>
                </a:solidFill>
                <a:effectLst/>
                <a:latin typeface="Linux Libertine"/>
              </a:rPr>
              <a:t>for</a:t>
            </a:r>
            <a:r>
              <a:rPr lang="de-AT" b="0" i="0" dirty="0">
                <a:solidFill>
                  <a:srgbClr val="000000"/>
                </a:solidFill>
                <a:effectLst/>
                <a:latin typeface="Linux Libertine"/>
              </a:rPr>
              <a:t> </a:t>
            </a:r>
            <a:r>
              <a:rPr lang="de-AT" b="0" i="0" dirty="0" err="1">
                <a:solidFill>
                  <a:srgbClr val="000000"/>
                </a:solidFill>
                <a:effectLst/>
                <a:latin typeface="Linux Libertine"/>
              </a:rPr>
              <a:t>example</a:t>
            </a:r>
            <a:r>
              <a:rPr lang="de-AT" b="0" i="0" dirty="0">
                <a:solidFill>
                  <a:srgbClr val="000000"/>
                </a:solidFill>
                <a:effectLst/>
                <a:latin typeface="Linux Libertine"/>
              </a:rPr>
              <a:t>, </a:t>
            </a:r>
            <a:r>
              <a:rPr lang="de-AT" b="0" i="0" dirty="0" err="1">
                <a:solidFill>
                  <a:srgbClr val="000000"/>
                </a:solidFill>
                <a:effectLst/>
                <a:latin typeface="Linux Libertine"/>
              </a:rPr>
              <a:t>builds</a:t>
            </a:r>
            <a:r>
              <a:rPr lang="de-AT" b="0" i="0" dirty="0">
                <a:solidFill>
                  <a:srgbClr val="000000"/>
                </a:solidFill>
                <a:effectLst/>
                <a:latin typeface="Linux Libertine"/>
              </a:rPr>
              <a:t> a </a:t>
            </a:r>
            <a:r>
              <a:rPr lang="de-AT" b="0" i="0" dirty="0" err="1">
                <a:solidFill>
                  <a:srgbClr val="000000"/>
                </a:solidFill>
                <a:effectLst/>
                <a:latin typeface="Linux Libertine"/>
              </a:rPr>
              <a:t>chip</a:t>
            </a:r>
            <a:r>
              <a:rPr lang="de-AT" b="0" i="0" dirty="0">
                <a:solidFill>
                  <a:srgbClr val="000000"/>
                </a:solidFill>
                <a:effectLst/>
                <a:latin typeface="Linux Libertine"/>
              </a:rPr>
              <a:t> </a:t>
            </a:r>
            <a:r>
              <a:rPr lang="de-AT" b="0" i="0" dirty="0" err="1">
                <a:solidFill>
                  <a:srgbClr val="000000"/>
                </a:solidFill>
                <a:effectLst/>
                <a:latin typeface="Linux Libertine"/>
              </a:rPr>
              <a:t>from</a:t>
            </a:r>
            <a:r>
              <a:rPr lang="de-AT" b="0" i="0" dirty="0">
                <a:solidFill>
                  <a:srgbClr val="000000"/>
                </a:solidFill>
                <a:effectLst/>
                <a:latin typeface="Linux Libertine"/>
              </a:rPr>
              <a:t> </a:t>
            </a:r>
            <a:r>
              <a:rPr lang="de-AT" b="0" i="0" dirty="0" err="1">
                <a:solidFill>
                  <a:srgbClr val="000000"/>
                </a:solidFill>
                <a:effectLst/>
                <a:latin typeface="Linux Libertine"/>
              </a:rPr>
              <a:t>it</a:t>
            </a:r>
            <a:r>
              <a:rPr lang="de-AT" b="0" i="0" dirty="0">
                <a:solidFill>
                  <a:srgbClr val="000000"/>
                </a:solidFill>
                <a:effectLst/>
                <a:latin typeface="Linux Libertine"/>
              </a:rPr>
              <a:t> and </a:t>
            </a:r>
            <a:r>
              <a:rPr lang="de-AT" b="0" i="0" dirty="0" err="1">
                <a:solidFill>
                  <a:srgbClr val="000000"/>
                </a:solidFill>
                <a:effectLst/>
                <a:latin typeface="Linux Libertine"/>
              </a:rPr>
              <a:t>exports</a:t>
            </a:r>
            <a:r>
              <a:rPr lang="de-AT" b="0" i="0" dirty="0">
                <a:solidFill>
                  <a:srgbClr val="000000"/>
                </a:solidFill>
                <a:effectLst/>
                <a:latin typeface="Linux Libertine"/>
              </a:rPr>
              <a:t> </a:t>
            </a:r>
            <a:r>
              <a:rPr lang="de-AT" b="0" i="0" dirty="0" err="1">
                <a:solidFill>
                  <a:srgbClr val="000000"/>
                </a:solidFill>
                <a:effectLst/>
                <a:latin typeface="Linux Libertine"/>
              </a:rPr>
              <a:t>it</a:t>
            </a:r>
            <a:r>
              <a:rPr lang="de-AT" b="0" i="0" dirty="0">
                <a:solidFill>
                  <a:srgbClr val="000000"/>
                </a:solidFill>
                <a:effectLst/>
                <a:latin typeface="Linux Libertine"/>
              </a:rPr>
              <a:t>: </a:t>
            </a:r>
            <a:r>
              <a:rPr lang="de-AT" b="0" i="0" dirty="0" err="1">
                <a:solidFill>
                  <a:srgbClr val="000000"/>
                </a:solidFill>
                <a:effectLst/>
                <a:latin typeface="Linux Libertine"/>
              </a:rPr>
              <a:t>both</a:t>
            </a:r>
            <a:r>
              <a:rPr lang="de-AT" b="0" i="0" dirty="0">
                <a:solidFill>
                  <a:srgbClr val="000000"/>
                </a:solidFill>
                <a:effectLst/>
                <a:latin typeface="Linux Libertine"/>
              </a:rPr>
              <a:t> </a:t>
            </a:r>
            <a:r>
              <a:rPr lang="de-AT" b="0" i="0" dirty="0" err="1">
                <a:solidFill>
                  <a:srgbClr val="000000"/>
                </a:solidFill>
                <a:effectLst/>
                <a:latin typeface="Linux Libertine"/>
              </a:rPr>
              <a:t>transactions</a:t>
            </a:r>
            <a:r>
              <a:rPr lang="de-AT" b="0" i="0" dirty="0">
                <a:solidFill>
                  <a:srgbClr val="000000"/>
                </a:solidFill>
                <a:effectLst/>
                <a:latin typeface="Linux Libertine"/>
              </a:rPr>
              <a:t> </a:t>
            </a:r>
            <a:r>
              <a:rPr lang="de-AT" b="0" i="0" dirty="0" err="1">
                <a:solidFill>
                  <a:srgbClr val="000000"/>
                </a:solidFill>
                <a:effectLst/>
                <a:latin typeface="Linux Libertine"/>
              </a:rPr>
              <a:t>are</a:t>
            </a:r>
            <a:r>
              <a:rPr lang="de-AT" b="0" i="0" dirty="0">
                <a:solidFill>
                  <a:srgbClr val="000000"/>
                </a:solidFill>
                <a:effectLst/>
                <a:latin typeface="Linux Libertine"/>
              </a:rPr>
              <a:t> </a:t>
            </a:r>
            <a:r>
              <a:rPr lang="de-AT" b="0" i="0" dirty="0" err="1">
                <a:solidFill>
                  <a:srgbClr val="000000"/>
                </a:solidFill>
                <a:effectLst/>
                <a:latin typeface="Linux Libertine"/>
              </a:rPr>
              <a:t>added</a:t>
            </a:r>
            <a:r>
              <a:rPr lang="de-AT" b="0" i="0" dirty="0">
                <a:solidFill>
                  <a:srgbClr val="000000"/>
                </a:solidFill>
                <a:effectLst/>
                <a:latin typeface="Linux Libertine"/>
              </a:rPr>
              <a:t> </a:t>
            </a:r>
            <a:r>
              <a:rPr lang="de-AT" b="0" i="0" dirty="0" err="1">
                <a:solidFill>
                  <a:srgbClr val="000000"/>
                </a:solidFill>
                <a:effectLst/>
                <a:latin typeface="Linux Libertine"/>
              </a:rPr>
              <a:t>up</a:t>
            </a:r>
            <a:r>
              <a:rPr lang="de-AT" b="0" i="0" dirty="0">
                <a:solidFill>
                  <a:srgbClr val="000000"/>
                </a:solidFill>
                <a:effectLst/>
                <a:latin typeface="Linux Libertine"/>
              </a:rPr>
              <a:t> </a:t>
            </a:r>
            <a:r>
              <a:rPr lang="de-AT" b="0" i="0" dirty="0" err="1">
                <a:solidFill>
                  <a:srgbClr val="000000"/>
                </a:solidFill>
                <a:effectLst/>
                <a:latin typeface="Linux Libertine"/>
              </a:rPr>
              <a:t>here</a:t>
            </a:r>
            <a:r>
              <a:rPr lang="de-AT" b="0" i="0" dirty="0">
                <a:solidFill>
                  <a:srgbClr val="000000"/>
                </a:solidFill>
                <a:effectLst/>
                <a:latin typeface="Linux Libertine"/>
              </a:rPr>
              <a:t> and </a:t>
            </a:r>
            <a:r>
              <a:rPr lang="de-AT" b="0" i="0" dirty="0" err="1">
                <a:solidFill>
                  <a:srgbClr val="000000"/>
                </a:solidFill>
                <a:effectLst/>
                <a:latin typeface="Linux Libertine"/>
              </a:rPr>
              <a:t>related</a:t>
            </a:r>
            <a:r>
              <a:rPr lang="de-AT" b="0" i="0" dirty="0">
                <a:solidFill>
                  <a:srgbClr val="000000"/>
                </a:solidFill>
                <a:effectLst/>
                <a:latin typeface="Linux Libertine"/>
              </a:rPr>
              <a:t> </a:t>
            </a:r>
            <a:r>
              <a:rPr lang="de-AT" b="0" i="0" dirty="0" err="1">
                <a:solidFill>
                  <a:srgbClr val="000000"/>
                </a:solidFill>
                <a:effectLst/>
                <a:latin typeface="Linux Libertine"/>
              </a:rPr>
              <a:t>to</a:t>
            </a:r>
            <a:r>
              <a:rPr lang="de-AT" b="0" i="0" dirty="0">
                <a:solidFill>
                  <a:srgbClr val="000000"/>
                </a:solidFill>
                <a:effectLst/>
                <a:latin typeface="Linux Libertine"/>
              </a:rPr>
              <a:t> </a:t>
            </a:r>
            <a:r>
              <a:rPr lang="de-AT" b="0" i="0" dirty="0" err="1">
                <a:solidFill>
                  <a:srgbClr val="000000"/>
                </a:solidFill>
                <a:effectLst/>
                <a:latin typeface="Linux Libertine"/>
              </a:rPr>
              <a:t>domestic</a:t>
            </a:r>
            <a:r>
              <a:rPr lang="de-AT" b="0" i="0" dirty="0">
                <a:solidFill>
                  <a:srgbClr val="000000"/>
                </a:solidFill>
                <a:effectLst/>
                <a:latin typeface="Linux Libertine"/>
              </a:rPr>
              <a:t> </a:t>
            </a:r>
            <a:r>
              <a:rPr lang="de-AT" b="0" i="0" dirty="0" err="1">
                <a:solidFill>
                  <a:srgbClr val="000000"/>
                </a:solidFill>
                <a:effectLst/>
                <a:latin typeface="Linux Libertine"/>
              </a:rPr>
              <a:t>output</a:t>
            </a:r>
            <a:r>
              <a:rPr lang="de-AT" b="0" i="0" dirty="0">
                <a:solidFill>
                  <a:srgbClr val="000000"/>
                </a:solidFill>
                <a:effectLst/>
                <a:latin typeface="Linux Libertine"/>
              </a:rPr>
              <a:t>. </a:t>
            </a:r>
            <a:r>
              <a:rPr lang="de-AT" b="0" i="0" dirty="0" err="1">
                <a:solidFill>
                  <a:srgbClr val="000000"/>
                </a:solidFill>
                <a:effectLst/>
                <a:latin typeface="Linux Libertine"/>
              </a:rPr>
              <a:t>There</a:t>
            </a:r>
            <a:r>
              <a:rPr lang="de-AT" b="0" i="0" dirty="0">
                <a:solidFill>
                  <a:srgbClr val="000000"/>
                </a:solidFill>
                <a:effectLst/>
                <a:latin typeface="Linux Libertine"/>
              </a:rPr>
              <a:t> </a:t>
            </a:r>
            <a:r>
              <a:rPr lang="de-AT" b="0" i="0" dirty="0" err="1">
                <a:solidFill>
                  <a:srgbClr val="000000"/>
                </a:solidFill>
                <a:effectLst/>
                <a:latin typeface="Linux Libertine"/>
              </a:rPr>
              <a:t>is</a:t>
            </a:r>
            <a:r>
              <a:rPr lang="de-AT" b="0" i="0" dirty="0">
                <a:solidFill>
                  <a:srgbClr val="000000"/>
                </a:solidFill>
                <a:effectLst/>
                <a:latin typeface="Linux Libertine"/>
              </a:rPr>
              <a:t> </a:t>
            </a:r>
            <a:r>
              <a:rPr lang="de-AT" b="0" i="0" dirty="0" err="1">
                <a:solidFill>
                  <a:srgbClr val="000000"/>
                </a:solidFill>
                <a:effectLst/>
                <a:latin typeface="Linux Libertine"/>
              </a:rPr>
              <a:t>only</a:t>
            </a:r>
            <a:r>
              <a:rPr lang="de-AT" b="0" i="0" dirty="0">
                <a:solidFill>
                  <a:srgbClr val="000000"/>
                </a:solidFill>
                <a:effectLst/>
                <a:latin typeface="Linux Libertine"/>
              </a:rPr>
              <a:t> </a:t>
            </a:r>
            <a:r>
              <a:rPr lang="de-AT" b="0" i="0" dirty="0" err="1">
                <a:solidFill>
                  <a:srgbClr val="000000"/>
                </a:solidFill>
                <a:effectLst/>
                <a:latin typeface="Linux Libertine"/>
              </a:rPr>
              <a:t>one</a:t>
            </a:r>
            <a:r>
              <a:rPr lang="de-AT" b="0" i="0" dirty="0">
                <a:solidFill>
                  <a:srgbClr val="000000"/>
                </a:solidFill>
                <a:effectLst/>
                <a:latin typeface="Linux Libertine"/>
              </a:rPr>
              <a:t> final </a:t>
            </a:r>
            <a:r>
              <a:rPr lang="de-AT" b="0" i="0" dirty="0" err="1">
                <a:solidFill>
                  <a:srgbClr val="000000"/>
                </a:solidFill>
                <a:effectLst/>
                <a:latin typeface="Linux Libertine"/>
              </a:rPr>
              <a:t>product</a:t>
            </a:r>
            <a:r>
              <a:rPr lang="de-AT" b="0" i="0" dirty="0">
                <a:solidFill>
                  <a:srgbClr val="000000"/>
                </a:solidFill>
                <a:effectLst/>
                <a:latin typeface="Linux Libertine"/>
              </a:rPr>
              <a:t> </a:t>
            </a:r>
            <a:r>
              <a:rPr lang="de-AT" b="0" i="0" dirty="0" err="1">
                <a:solidFill>
                  <a:srgbClr val="000000"/>
                </a:solidFill>
                <a:effectLst/>
                <a:latin typeface="Linux Libertine"/>
              </a:rPr>
              <a:t>that</a:t>
            </a:r>
            <a:r>
              <a:rPr lang="de-AT" b="0" i="0" dirty="0">
                <a:solidFill>
                  <a:srgbClr val="000000"/>
                </a:solidFill>
                <a:effectLst/>
                <a:latin typeface="Linux Libertine"/>
              </a:rPr>
              <a:t> </a:t>
            </a:r>
            <a:r>
              <a:rPr lang="de-AT" b="0" i="0" dirty="0" err="1">
                <a:solidFill>
                  <a:srgbClr val="000000"/>
                </a:solidFill>
                <a:effectLst/>
                <a:latin typeface="Linux Libertine"/>
              </a:rPr>
              <a:t>is</a:t>
            </a:r>
            <a:r>
              <a:rPr lang="de-AT" b="0" i="0" dirty="0">
                <a:solidFill>
                  <a:srgbClr val="000000"/>
                </a:solidFill>
                <a:effectLst/>
                <a:latin typeface="Linux Libertine"/>
              </a:rPr>
              <a:t> </a:t>
            </a:r>
            <a:r>
              <a:rPr lang="de-AT" b="0" i="0" dirty="0" err="1">
                <a:solidFill>
                  <a:srgbClr val="000000"/>
                </a:solidFill>
                <a:effectLst/>
                <a:latin typeface="Linux Libertine"/>
              </a:rPr>
              <a:t>exported</a:t>
            </a:r>
            <a:r>
              <a:rPr lang="de-AT" b="0" i="0" dirty="0">
                <a:solidFill>
                  <a:srgbClr val="000000"/>
                </a:solidFill>
                <a:effectLst/>
                <a:latin typeface="Linux Libertine"/>
              </a:rPr>
              <a:t> B2C, but lots </a:t>
            </a:r>
            <a:r>
              <a:rPr lang="de-AT" b="0" i="0" dirty="0" err="1">
                <a:solidFill>
                  <a:srgbClr val="000000"/>
                </a:solidFill>
                <a:effectLst/>
                <a:latin typeface="Linux Libertine"/>
              </a:rPr>
              <a:t>of</a:t>
            </a:r>
            <a:r>
              <a:rPr lang="de-AT" b="0" i="0" dirty="0">
                <a:solidFill>
                  <a:srgbClr val="000000"/>
                </a:solidFill>
                <a:effectLst/>
                <a:latin typeface="Linux Libertine"/>
              </a:rPr>
              <a:t> B2B trade </a:t>
            </a:r>
            <a:r>
              <a:rPr lang="de-AT" b="0" i="0" dirty="0" err="1">
                <a:solidFill>
                  <a:srgbClr val="000000"/>
                </a:solidFill>
                <a:effectLst/>
                <a:latin typeface="Linux Libertine"/>
              </a:rPr>
              <a:t>occurs</a:t>
            </a:r>
            <a:r>
              <a:rPr lang="de-AT" b="0" i="0" dirty="0">
                <a:solidFill>
                  <a:srgbClr val="000000"/>
                </a:solidFill>
                <a:effectLst/>
                <a:latin typeface="Linux Libertine"/>
              </a:rPr>
              <a:t> </a:t>
            </a:r>
            <a:r>
              <a:rPr lang="de-AT" b="0" i="0" dirty="0" err="1">
                <a:solidFill>
                  <a:srgbClr val="000000"/>
                </a:solidFill>
                <a:effectLst/>
                <a:latin typeface="Linux Libertine"/>
              </a:rPr>
              <a:t>to</a:t>
            </a:r>
            <a:r>
              <a:rPr lang="de-AT" b="0" i="0" dirty="0">
                <a:solidFill>
                  <a:srgbClr val="000000"/>
                </a:solidFill>
                <a:effectLst/>
                <a:latin typeface="Linux Libertine"/>
              </a:rPr>
              <a:t> </a:t>
            </a:r>
            <a:r>
              <a:rPr lang="de-AT" b="0" i="0" dirty="0" err="1">
                <a:solidFill>
                  <a:srgbClr val="000000"/>
                </a:solidFill>
                <a:effectLst/>
                <a:latin typeface="Linux Libertine"/>
              </a:rPr>
              <a:t>build</a:t>
            </a:r>
            <a:r>
              <a:rPr lang="de-AT" b="0" i="0" dirty="0">
                <a:solidFill>
                  <a:srgbClr val="000000"/>
                </a:solidFill>
                <a:effectLst/>
                <a:latin typeface="Linux Libertine"/>
              </a:rPr>
              <a:t> it. </a:t>
            </a:r>
            <a:r>
              <a:rPr lang="de-AT" b="0" i="0" dirty="0" err="1">
                <a:solidFill>
                  <a:srgbClr val="000000"/>
                </a:solidFill>
                <a:effectLst/>
                <a:latin typeface="Linux Libertine"/>
              </a:rPr>
              <a:t>We</a:t>
            </a:r>
            <a:r>
              <a:rPr lang="de-AT" b="0" i="0" dirty="0">
                <a:solidFill>
                  <a:srgbClr val="000000"/>
                </a:solidFill>
                <a:effectLst/>
                <a:latin typeface="Linux Libertine"/>
              </a:rPr>
              <a:t> </a:t>
            </a:r>
            <a:r>
              <a:rPr lang="de-AT" b="0" i="0" dirty="0" err="1">
                <a:solidFill>
                  <a:srgbClr val="000000"/>
                </a:solidFill>
                <a:effectLst/>
                <a:latin typeface="Linux Libertine"/>
              </a:rPr>
              <a:t>cannot</a:t>
            </a:r>
            <a:r>
              <a:rPr lang="de-AT" b="0" i="0" dirty="0">
                <a:solidFill>
                  <a:srgbClr val="000000"/>
                </a:solidFill>
                <a:effectLst/>
                <a:latin typeface="Linux Libertine"/>
              </a:rPr>
              <a:t> </a:t>
            </a:r>
            <a:r>
              <a:rPr lang="de-AT" b="0" i="0" dirty="0" err="1">
                <a:solidFill>
                  <a:srgbClr val="000000"/>
                </a:solidFill>
                <a:effectLst/>
                <a:latin typeface="Linux Libertine"/>
              </a:rPr>
              <a:t>ignore</a:t>
            </a:r>
            <a:r>
              <a:rPr lang="de-AT" b="0" i="0" dirty="0">
                <a:solidFill>
                  <a:srgbClr val="000000"/>
                </a:solidFill>
                <a:effectLst/>
                <a:latin typeface="Linux Libertine"/>
              </a:rPr>
              <a:t> </a:t>
            </a:r>
            <a:r>
              <a:rPr lang="de-AT" b="0" i="0" dirty="0" err="1">
                <a:solidFill>
                  <a:srgbClr val="000000"/>
                </a:solidFill>
                <a:effectLst/>
                <a:latin typeface="Linux Libertine"/>
              </a:rPr>
              <a:t>that</a:t>
            </a:r>
            <a:r>
              <a:rPr lang="de-AT" b="0" i="0" dirty="0">
                <a:solidFill>
                  <a:srgbClr val="000000"/>
                </a:solidFill>
                <a:effectLst/>
                <a:latin typeface="Linux Libertine"/>
              </a:rPr>
              <a:t> </a:t>
            </a:r>
            <a:r>
              <a:rPr lang="de-AT" b="0" i="0" dirty="0" err="1">
                <a:solidFill>
                  <a:srgbClr val="000000"/>
                </a:solidFill>
                <a:effectLst/>
                <a:latin typeface="Linux Libertine"/>
              </a:rPr>
              <a:t>figure</a:t>
            </a:r>
            <a:r>
              <a:rPr lang="de-AT" b="0" i="0" dirty="0">
                <a:solidFill>
                  <a:srgbClr val="000000"/>
                </a:solidFill>
                <a:effectLst/>
                <a:latin typeface="Linux Libertine"/>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i="0" dirty="0">
              <a:solidFill>
                <a:srgbClr val="000000"/>
              </a:solidFill>
              <a:effectLst/>
              <a:latin typeface="Linux Libertine"/>
            </a:endParaRPr>
          </a:p>
          <a:p>
            <a:pPr algn="l"/>
            <a:r>
              <a:rPr lang="de-AT" b="0" i="0" dirty="0">
                <a:solidFill>
                  <a:srgbClr val="202122"/>
                </a:solidFill>
                <a:effectLst/>
                <a:latin typeface="Arial" panose="020B0604020202020204" pitchFamily="34" charset="0"/>
              </a:rPr>
              <a:t>An </a:t>
            </a:r>
            <a:r>
              <a:rPr lang="de-AT" b="0" i="0" u="none" strike="noStrike" dirty="0">
                <a:solidFill>
                  <a:srgbClr val="3366CC"/>
                </a:solidFill>
                <a:effectLst/>
                <a:latin typeface="Arial" panose="020B0604020202020204" pitchFamily="34" charset="0"/>
                <a:hlinkClick r:id="rId3" tooltip="International Monetary Fund"/>
              </a:rPr>
              <a:t>IMF</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publication</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states</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that</a:t>
            </a:r>
            <a:r>
              <a:rPr lang="de-AT" b="0" i="0" dirty="0">
                <a:solidFill>
                  <a:srgbClr val="202122"/>
                </a:solidFill>
                <a:effectLst/>
                <a:latin typeface="Arial" panose="020B0604020202020204" pitchFamily="34" charset="0"/>
              </a:rPr>
              <a:t>, "GDP </a:t>
            </a:r>
            <a:r>
              <a:rPr lang="de-AT" b="0" i="0" dirty="0" err="1">
                <a:solidFill>
                  <a:srgbClr val="202122"/>
                </a:solidFill>
                <a:effectLst/>
                <a:latin typeface="Arial" panose="020B0604020202020204" pitchFamily="34" charset="0"/>
              </a:rPr>
              <a:t>measures</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monetary</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value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of</a:t>
            </a:r>
            <a:r>
              <a:rPr lang="de-AT" b="0" i="0" dirty="0">
                <a:solidFill>
                  <a:srgbClr val="202122"/>
                </a:solidFill>
                <a:effectLst/>
                <a:latin typeface="Arial" panose="020B0604020202020204" pitchFamily="34" charset="0"/>
              </a:rPr>
              <a:t> final </a:t>
            </a:r>
            <a:r>
              <a:rPr lang="de-AT" b="0" i="0" dirty="0" err="1">
                <a:solidFill>
                  <a:srgbClr val="202122"/>
                </a:solidFill>
                <a:effectLst/>
                <a:latin typeface="Arial" panose="020B0604020202020204" pitchFamily="34" charset="0"/>
              </a:rPr>
              <a:t>goods</a:t>
            </a:r>
            <a:r>
              <a:rPr lang="de-AT" b="0" i="0" dirty="0">
                <a:solidFill>
                  <a:srgbClr val="202122"/>
                </a:solidFill>
                <a:effectLst/>
                <a:latin typeface="Arial" panose="020B0604020202020204" pitchFamily="34" charset="0"/>
              </a:rPr>
              <a:t> and </a:t>
            </a:r>
            <a:r>
              <a:rPr lang="de-AT" b="0" i="0" dirty="0" err="1">
                <a:solidFill>
                  <a:srgbClr val="202122"/>
                </a:solidFill>
                <a:effectLst/>
                <a:latin typeface="Arial" panose="020B0604020202020204" pitchFamily="34" charset="0"/>
              </a:rPr>
              <a:t>services</a:t>
            </a:r>
            <a:r>
              <a:rPr lang="de-AT" b="0" i="0" dirty="0">
                <a:solidFill>
                  <a:srgbClr val="202122"/>
                </a:solidFill>
                <a:effectLst/>
                <a:latin typeface="Arial" panose="020B0604020202020204" pitchFamily="34" charset="0"/>
              </a:rPr>
              <a:t>—</a:t>
            </a:r>
            <a:r>
              <a:rPr lang="de-AT" b="0" i="0" dirty="0" err="1">
                <a:solidFill>
                  <a:srgbClr val="202122"/>
                </a:solidFill>
                <a:effectLst/>
                <a:latin typeface="Arial" panose="020B0604020202020204" pitchFamily="34" charset="0"/>
              </a:rPr>
              <a:t>that</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are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bought</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by</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final </a:t>
            </a:r>
            <a:r>
              <a:rPr lang="de-AT" b="0" i="0" dirty="0" err="1">
                <a:solidFill>
                  <a:srgbClr val="202122"/>
                </a:solidFill>
                <a:effectLst/>
                <a:latin typeface="Arial" panose="020B0604020202020204" pitchFamily="34" charset="0"/>
              </a:rPr>
              <a:t>user</a:t>
            </a:r>
            <a:r>
              <a:rPr lang="de-AT" b="0" i="0" dirty="0">
                <a:solidFill>
                  <a:srgbClr val="202122"/>
                </a:solidFill>
                <a:effectLst/>
                <a:latin typeface="Arial" panose="020B0604020202020204" pitchFamily="34" charset="0"/>
              </a:rPr>
              <a:t>—</a:t>
            </a:r>
            <a:r>
              <a:rPr lang="de-AT" b="0" i="0" dirty="0" err="1">
                <a:solidFill>
                  <a:srgbClr val="202122"/>
                </a:solidFill>
                <a:effectLst/>
                <a:latin typeface="Arial" panose="020B0604020202020204" pitchFamily="34" charset="0"/>
              </a:rPr>
              <a:t>produced</a:t>
            </a:r>
            <a:r>
              <a:rPr lang="de-AT" b="0" i="0" dirty="0">
                <a:solidFill>
                  <a:srgbClr val="202122"/>
                </a:solidFill>
                <a:effectLst/>
                <a:latin typeface="Arial" panose="020B0604020202020204" pitchFamily="34" charset="0"/>
              </a:rPr>
              <a:t> in a </a:t>
            </a:r>
            <a:r>
              <a:rPr lang="de-AT" b="0" i="0" dirty="0" err="1">
                <a:solidFill>
                  <a:srgbClr val="202122"/>
                </a:solidFill>
                <a:effectLst/>
                <a:latin typeface="Arial" panose="020B0604020202020204" pitchFamily="34" charset="0"/>
              </a:rPr>
              <a:t>country</a:t>
            </a:r>
            <a:r>
              <a:rPr lang="de-AT" b="0" i="0" dirty="0">
                <a:solidFill>
                  <a:srgbClr val="202122"/>
                </a:solidFill>
                <a:effectLst/>
                <a:latin typeface="Arial" panose="020B0604020202020204" pitchFamily="34" charset="0"/>
              </a:rPr>
              <a:t> in a </a:t>
            </a:r>
            <a:r>
              <a:rPr lang="de-AT" b="0" i="0" dirty="0" err="1">
                <a:solidFill>
                  <a:srgbClr val="202122"/>
                </a:solidFill>
                <a:effectLst/>
                <a:latin typeface="Arial" panose="020B0604020202020204" pitchFamily="34" charset="0"/>
              </a:rPr>
              <a:t>given</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period</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say</a:t>
            </a:r>
            <a:r>
              <a:rPr lang="de-AT" b="0" i="0" dirty="0">
                <a:solidFill>
                  <a:srgbClr val="202122"/>
                </a:solidFill>
                <a:effectLst/>
                <a:latin typeface="Arial" panose="020B0604020202020204" pitchFamily="34" charset="0"/>
              </a:rPr>
              <a:t> a </a:t>
            </a:r>
            <a:r>
              <a:rPr lang="de-AT" b="0" i="0" dirty="0" err="1">
                <a:solidFill>
                  <a:srgbClr val="202122"/>
                </a:solidFill>
                <a:effectLst/>
                <a:latin typeface="Arial" panose="020B0604020202020204" pitchFamily="34" charset="0"/>
              </a:rPr>
              <a:t>quarter</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or</a:t>
            </a:r>
            <a:r>
              <a:rPr lang="de-AT" b="0" i="0" dirty="0">
                <a:solidFill>
                  <a:srgbClr val="202122"/>
                </a:solidFill>
                <a:effectLst/>
                <a:latin typeface="Arial" panose="020B0604020202020204" pitchFamily="34" charset="0"/>
              </a:rPr>
              <a:t> a </a:t>
            </a:r>
            <a:r>
              <a:rPr lang="de-AT" b="0" i="0" dirty="0" err="1">
                <a:solidFill>
                  <a:srgbClr val="202122"/>
                </a:solidFill>
                <a:effectLst/>
                <a:latin typeface="Arial" panose="020B0604020202020204" pitchFamily="34" charset="0"/>
              </a:rPr>
              <a:t>year</a:t>
            </a:r>
            <a:r>
              <a:rPr lang="de-AT" b="0" i="0" dirty="0">
                <a:solidFill>
                  <a:srgbClr val="202122"/>
                </a:solidFill>
                <a:effectLst/>
                <a:latin typeface="Arial" panose="020B0604020202020204" pitchFamily="34" charset="0"/>
              </a:rPr>
              <a:t>)."</a:t>
            </a:r>
            <a:r>
              <a:rPr lang="de-AT" b="0" i="0" u="none" strike="noStrike" baseline="30000" dirty="0">
                <a:solidFill>
                  <a:srgbClr val="3366CC"/>
                </a:solidFill>
                <a:effectLst/>
                <a:latin typeface="Arial" panose="020B0604020202020204" pitchFamily="34" charset="0"/>
                <a:hlinkClick r:id="rId4"/>
              </a:rPr>
              <a:t>[9]</a:t>
            </a:r>
            <a:endParaRPr lang="de-AT" b="0" i="0" dirty="0">
              <a:solidFill>
                <a:srgbClr val="202122"/>
              </a:solidFill>
              <a:effectLst/>
              <a:latin typeface="Arial" panose="020B0604020202020204" pitchFamily="34" charset="0"/>
            </a:endParaRPr>
          </a:p>
          <a:p>
            <a:pPr algn="l"/>
            <a:r>
              <a:rPr lang="de-AT" b="0" i="0" u="none" strike="noStrike" dirty="0">
                <a:solidFill>
                  <a:srgbClr val="3366CC"/>
                </a:solidFill>
                <a:effectLst/>
                <a:latin typeface="Arial" panose="020B0604020202020204" pitchFamily="34" charset="0"/>
                <a:hlinkClick r:id="rId5" tooltip="List of countries by GDP (nominal) per capita"/>
              </a:rPr>
              <a:t>GDP (nominal) per capita</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does</a:t>
            </a:r>
            <a:r>
              <a:rPr lang="de-AT" b="0" i="0" dirty="0">
                <a:solidFill>
                  <a:srgbClr val="202122"/>
                </a:solidFill>
                <a:effectLst/>
                <a:latin typeface="Arial" panose="020B0604020202020204" pitchFamily="34" charset="0"/>
              </a:rPr>
              <a:t> not, </a:t>
            </a:r>
            <a:r>
              <a:rPr lang="de-AT" b="0" i="0" dirty="0" err="1">
                <a:solidFill>
                  <a:srgbClr val="202122"/>
                </a:solidFill>
                <a:effectLst/>
                <a:latin typeface="Arial" panose="020B0604020202020204" pitchFamily="34" charset="0"/>
              </a:rPr>
              <a:t>however</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reflect</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differences</a:t>
            </a:r>
            <a:r>
              <a:rPr lang="de-AT" b="0" i="0" dirty="0">
                <a:solidFill>
                  <a:srgbClr val="202122"/>
                </a:solidFill>
                <a:effectLst/>
                <a:latin typeface="Arial" panose="020B0604020202020204" pitchFamily="34" charset="0"/>
              </a:rPr>
              <a:t> in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a:t>
            </a:r>
            <a:r>
              <a:rPr lang="de-AT" b="0" i="0" u="none" strike="noStrike" dirty="0">
                <a:solidFill>
                  <a:srgbClr val="3366CC"/>
                </a:solidFill>
                <a:effectLst/>
                <a:latin typeface="Arial" panose="020B0604020202020204" pitchFamily="34" charset="0"/>
                <a:hlinkClick r:id="rId6" tooltip="Cost of living"/>
              </a:rPr>
              <a:t>cost of living</a:t>
            </a:r>
            <a:r>
              <a:rPr lang="de-AT" b="0" i="0" dirty="0">
                <a:solidFill>
                  <a:srgbClr val="202122"/>
                </a:solidFill>
                <a:effectLst/>
                <a:latin typeface="Arial" panose="020B0604020202020204" pitchFamily="34" charset="0"/>
              </a:rPr>
              <a:t> and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a:t>
            </a:r>
            <a:r>
              <a:rPr lang="de-AT" b="0" i="0" u="none" strike="noStrike" dirty="0">
                <a:solidFill>
                  <a:srgbClr val="3366CC"/>
                </a:solidFill>
                <a:effectLst/>
                <a:latin typeface="Arial" panose="020B0604020202020204" pitchFamily="34" charset="0"/>
                <a:hlinkClick r:id="rId7" tooltip="Inflation"/>
              </a:rPr>
              <a:t>inflation rates</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of</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countries; </a:t>
            </a:r>
            <a:r>
              <a:rPr lang="de-AT" b="0" i="0" dirty="0" err="1">
                <a:solidFill>
                  <a:srgbClr val="202122"/>
                </a:solidFill>
                <a:effectLst/>
                <a:latin typeface="Arial" panose="020B0604020202020204" pitchFamily="34" charset="0"/>
              </a:rPr>
              <a:t>therefore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using</a:t>
            </a:r>
            <a:r>
              <a:rPr lang="de-AT" b="0" i="0" dirty="0">
                <a:solidFill>
                  <a:srgbClr val="202122"/>
                </a:solidFill>
                <a:effectLst/>
                <a:latin typeface="Arial" panose="020B0604020202020204" pitchFamily="34" charset="0"/>
              </a:rPr>
              <a:t> a </a:t>
            </a:r>
            <a:r>
              <a:rPr lang="de-AT" b="0" i="0" dirty="0" err="1">
                <a:solidFill>
                  <a:srgbClr val="202122"/>
                </a:solidFill>
                <a:effectLst/>
                <a:latin typeface="Arial" panose="020B0604020202020204" pitchFamily="34" charset="0"/>
              </a:rPr>
              <a:t>basis</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of</a:t>
            </a:r>
            <a:r>
              <a:rPr lang="de-AT" b="0" i="0" dirty="0">
                <a:solidFill>
                  <a:srgbClr val="202122"/>
                </a:solidFill>
                <a:effectLst/>
                <a:latin typeface="Arial" panose="020B0604020202020204" pitchFamily="34" charset="0"/>
              </a:rPr>
              <a:t> </a:t>
            </a:r>
            <a:r>
              <a:rPr lang="de-AT" b="0" i="0" u="none" strike="noStrike" dirty="0">
                <a:solidFill>
                  <a:srgbClr val="3366CC"/>
                </a:solidFill>
                <a:effectLst/>
                <a:latin typeface="Arial" panose="020B0604020202020204" pitchFamily="34" charset="0"/>
                <a:hlinkClick r:id="rId8" tooltip="List of countries by GDP (PPP) per capita"/>
              </a:rPr>
              <a:t>GDP per capita at purchasing power parity (PPP)</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may</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be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more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useful</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when</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comparing</a:t>
            </a:r>
            <a:r>
              <a:rPr lang="de-AT" b="0" i="0" dirty="0">
                <a:solidFill>
                  <a:srgbClr val="202122"/>
                </a:solidFill>
                <a:effectLst/>
                <a:latin typeface="Arial" panose="020B0604020202020204" pitchFamily="34" charset="0"/>
              </a:rPr>
              <a:t> </a:t>
            </a:r>
            <a:r>
              <a:rPr lang="de-AT" b="0" i="0" u="none" strike="noStrike" dirty="0">
                <a:solidFill>
                  <a:srgbClr val="3366CC"/>
                </a:solidFill>
                <a:effectLst/>
                <a:latin typeface="Arial" panose="020B0604020202020204" pitchFamily="34" charset="0"/>
                <a:hlinkClick r:id="rId9" tooltip="Standard of living"/>
              </a:rPr>
              <a:t>living standards</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between</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nations</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while</a:t>
            </a:r>
            <a:r>
              <a:rPr lang="de-AT" b="0" i="0" dirty="0">
                <a:solidFill>
                  <a:srgbClr val="202122"/>
                </a:solidFill>
                <a:effectLst/>
                <a:latin typeface="Arial" panose="020B0604020202020204" pitchFamily="34" charset="0"/>
              </a:rPr>
              <a:t> nominal GDP </a:t>
            </a:r>
            <a:r>
              <a:rPr lang="de-AT" b="0" i="0" dirty="0" err="1">
                <a:solidFill>
                  <a:srgbClr val="202122"/>
                </a:solidFill>
                <a:effectLst/>
                <a:latin typeface="Arial" panose="020B0604020202020204" pitchFamily="34" charset="0"/>
              </a:rPr>
              <a:t>is</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more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useful</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comparing</a:t>
            </a:r>
            <a:r>
              <a:rPr lang="de-AT" b="0" i="0" dirty="0">
                <a:solidFill>
                  <a:srgbClr val="202122"/>
                </a:solidFill>
                <a:effectLst/>
                <a:latin typeface="Arial" panose="020B0604020202020204" pitchFamily="34" charset="0"/>
              </a:rPr>
              <a:t> national </a:t>
            </a:r>
            <a:r>
              <a:rPr lang="de-AT" b="0" i="0" dirty="0" err="1">
                <a:solidFill>
                  <a:srgbClr val="202122"/>
                </a:solidFill>
                <a:effectLst/>
                <a:latin typeface="Arial" panose="020B0604020202020204" pitchFamily="34" charset="0"/>
              </a:rPr>
              <a:t>economies</a:t>
            </a:r>
            <a:r>
              <a:rPr lang="de-AT" b="0" i="0" dirty="0">
                <a:solidFill>
                  <a:srgbClr val="202122"/>
                </a:solidFill>
                <a:effectLst/>
                <a:latin typeface="Arial" panose="020B0604020202020204" pitchFamily="34" charset="0"/>
              </a:rPr>
              <a:t> on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international </a:t>
            </a:r>
            <a:r>
              <a:rPr lang="de-AT" b="0" i="0" dirty="0" err="1">
                <a:solidFill>
                  <a:srgbClr val="202122"/>
                </a:solidFill>
                <a:effectLst/>
                <a:latin typeface="Arial" panose="020B0604020202020204" pitchFamily="34" charset="0"/>
              </a:rPr>
              <a:t>market</a:t>
            </a:r>
            <a:r>
              <a:rPr lang="de-AT" b="0" i="0" dirty="0">
                <a:solidFill>
                  <a:srgbClr val="202122"/>
                </a:solidFill>
                <a:effectLst/>
                <a:latin typeface="Arial" panose="020B0604020202020204" pitchFamily="34" charset="0"/>
              </a:rPr>
              <a:t>.</a:t>
            </a:r>
            <a:r>
              <a:rPr lang="de-AT" b="0" i="0" u="none" strike="noStrike" baseline="30000" dirty="0">
                <a:solidFill>
                  <a:srgbClr val="3366CC"/>
                </a:solidFill>
                <a:effectLst/>
                <a:latin typeface="Arial" panose="020B0604020202020204" pitchFamily="34" charset="0"/>
                <a:hlinkClick r:id="rId10"/>
              </a:rPr>
              <a:t>[10]</a:t>
            </a:r>
            <a:r>
              <a:rPr lang="de-AT" b="0" i="0" dirty="0">
                <a:solidFill>
                  <a:srgbClr val="202122"/>
                </a:solidFill>
                <a:effectLst/>
                <a:latin typeface="Arial" panose="020B0604020202020204" pitchFamily="34" charset="0"/>
              </a:rPr>
              <a:t> Total GDP </a:t>
            </a:r>
            <a:r>
              <a:rPr lang="de-AT" b="0" i="0" dirty="0" err="1">
                <a:solidFill>
                  <a:srgbClr val="202122"/>
                </a:solidFill>
                <a:effectLst/>
                <a:latin typeface="Arial" panose="020B0604020202020204" pitchFamily="34" charset="0"/>
              </a:rPr>
              <a:t>can</a:t>
            </a:r>
            <a:r>
              <a:rPr lang="de-AT" b="0" i="0" dirty="0">
                <a:solidFill>
                  <a:srgbClr val="202122"/>
                </a:solidFill>
                <a:effectLst/>
                <a:latin typeface="Arial" panose="020B0604020202020204" pitchFamily="34" charset="0"/>
              </a:rPr>
              <a:t> also </a:t>
            </a:r>
            <a:r>
              <a:rPr lang="de-AT" b="0" i="0" dirty="0" err="1">
                <a:solidFill>
                  <a:srgbClr val="202122"/>
                </a:solidFill>
                <a:effectLst/>
                <a:latin typeface="Arial" panose="020B0604020202020204" pitchFamily="34" charset="0"/>
              </a:rPr>
              <a:t>be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broken</a:t>
            </a:r>
            <a:r>
              <a:rPr lang="de-AT" b="0" i="0" dirty="0">
                <a:solidFill>
                  <a:srgbClr val="202122"/>
                </a:solidFill>
                <a:effectLst/>
                <a:latin typeface="Arial" panose="020B0604020202020204" pitchFamily="34" charset="0"/>
              </a:rPr>
              <a:t> down </a:t>
            </a:r>
            <a:r>
              <a:rPr lang="de-AT" b="0" i="0" dirty="0" err="1">
                <a:solidFill>
                  <a:srgbClr val="202122"/>
                </a:solidFill>
                <a:effectLst/>
                <a:latin typeface="Arial" panose="020B0604020202020204" pitchFamily="34" charset="0"/>
              </a:rPr>
              <a:t>into</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contribution</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of</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each</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industry</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or</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sector</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of</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economy</a:t>
            </a:r>
            <a:r>
              <a:rPr lang="de-AT" b="0" i="0" dirty="0">
                <a:solidFill>
                  <a:srgbClr val="202122"/>
                </a:solidFill>
                <a:effectLst/>
                <a:latin typeface="Arial" panose="020B0604020202020204" pitchFamily="34" charset="0"/>
              </a:rPr>
              <a:t>.</a:t>
            </a:r>
            <a:r>
              <a:rPr lang="de-AT" b="0" i="0" u="none" strike="noStrike" baseline="30000" dirty="0">
                <a:solidFill>
                  <a:srgbClr val="3366CC"/>
                </a:solidFill>
                <a:effectLst/>
                <a:latin typeface="Arial" panose="020B0604020202020204" pitchFamily="34" charset="0"/>
                <a:hlinkClick r:id="rId11"/>
              </a:rPr>
              <a:t>[11]</a:t>
            </a:r>
            <a:r>
              <a:rPr lang="de-AT" b="0" i="0" dirty="0">
                <a:solidFill>
                  <a:srgbClr val="202122"/>
                </a:solidFill>
                <a:effectLst/>
                <a:latin typeface="Arial" panose="020B0604020202020204" pitchFamily="34" charset="0"/>
              </a:rPr>
              <a:t> The </a:t>
            </a:r>
            <a:r>
              <a:rPr lang="de-AT" b="0" i="0" dirty="0" err="1">
                <a:solidFill>
                  <a:srgbClr val="202122"/>
                </a:solidFill>
                <a:effectLst/>
                <a:latin typeface="Arial" panose="020B0604020202020204" pitchFamily="34" charset="0"/>
              </a:rPr>
              <a:t>ratio</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of</a:t>
            </a:r>
            <a:r>
              <a:rPr lang="de-AT" b="0" i="0" dirty="0">
                <a:solidFill>
                  <a:srgbClr val="202122"/>
                </a:solidFill>
                <a:effectLst/>
                <a:latin typeface="Arial" panose="020B0604020202020204" pitchFamily="34" charset="0"/>
              </a:rPr>
              <a:t> GDP </a:t>
            </a:r>
            <a:r>
              <a:rPr lang="de-AT" b="0" i="0" dirty="0" err="1">
                <a:solidFill>
                  <a:srgbClr val="202122"/>
                </a:solidFill>
                <a:effectLst/>
                <a:latin typeface="Arial" panose="020B0604020202020204" pitchFamily="34" charset="0"/>
              </a:rPr>
              <a:t>to</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total </a:t>
            </a:r>
            <a:r>
              <a:rPr lang="de-AT" b="0" i="0" dirty="0" err="1">
                <a:solidFill>
                  <a:srgbClr val="202122"/>
                </a:solidFill>
                <a:effectLst/>
                <a:latin typeface="Arial" panose="020B0604020202020204" pitchFamily="34" charset="0"/>
              </a:rPr>
              <a:t>population</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of</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region</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is</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a:t>
            </a:r>
            <a:r>
              <a:rPr lang="de-AT" b="0" i="0" u="none" strike="noStrike" dirty="0">
                <a:solidFill>
                  <a:srgbClr val="3366CC"/>
                </a:solidFill>
                <a:effectLst/>
                <a:latin typeface="Arial" panose="020B0604020202020204" pitchFamily="34" charset="0"/>
                <a:hlinkClick r:id="rId12" tooltip="GDP per capita"/>
              </a:rPr>
              <a:t>per capita GDP</a:t>
            </a:r>
            <a:r>
              <a:rPr lang="de-AT" b="0" i="0" dirty="0">
                <a:solidFill>
                  <a:srgbClr val="202122"/>
                </a:solidFill>
                <a:effectLst/>
                <a:latin typeface="Arial" panose="020B0604020202020204" pitchFamily="34" charset="0"/>
              </a:rPr>
              <a:t> (also </a:t>
            </a:r>
            <a:r>
              <a:rPr lang="de-AT" b="0" i="0" dirty="0" err="1">
                <a:solidFill>
                  <a:srgbClr val="202122"/>
                </a:solidFill>
                <a:effectLst/>
                <a:latin typeface="Arial" panose="020B0604020202020204" pitchFamily="34" charset="0"/>
              </a:rPr>
              <a:t>called</a:t>
            </a:r>
            <a:r>
              <a:rPr lang="de-AT" b="0" i="0" dirty="0">
                <a:solidFill>
                  <a:srgbClr val="202122"/>
                </a:solidFill>
                <a:effectLst/>
                <a:latin typeface="Arial" panose="020B0604020202020204" pitchFamily="34" charset="0"/>
              </a:rPr>
              <a:t> </a:t>
            </a:r>
            <a:r>
              <a:rPr lang="de-AT" b="0" i="0" dirty="0" err="1">
                <a:solidFill>
                  <a:srgbClr val="202122"/>
                </a:solidFill>
                <a:effectLst/>
                <a:latin typeface="Arial" panose="020B0604020202020204" pitchFamily="34" charset="0"/>
              </a:rPr>
              <a:t>the</a:t>
            </a:r>
            <a:r>
              <a:rPr lang="de-AT" b="0" i="0" dirty="0">
                <a:solidFill>
                  <a:srgbClr val="202122"/>
                </a:solidFill>
                <a:effectLst/>
                <a:latin typeface="Arial" panose="020B0604020202020204" pitchFamily="34" charset="0"/>
              </a:rPr>
              <a:t> Mean Standard </a:t>
            </a:r>
            <a:r>
              <a:rPr lang="de-AT" b="0" i="0" dirty="0" err="1">
                <a:solidFill>
                  <a:srgbClr val="202122"/>
                </a:solidFill>
                <a:effectLst/>
                <a:latin typeface="Arial" panose="020B0604020202020204" pitchFamily="34" charset="0"/>
              </a:rPr>
              <a:t>of</a:t>
            </a:r>
            <a:r>
              <a:rPr lang="de-AT" b="0" i="0" dirty="0">
                <a:solidFill>
                  <a:srgbClr val="202122"/>
                </a:solidFill>
                <a:effectLst/>
                <a:latin typeface="Arial" panose="020B0604020202020204" pitchFamily="34" charset="0"/>
              </a:rPr>
              <a:t> Living).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0" i="0" dirty="0">
              <a:solidFill>
                <a:srgbClr val="000000"/>
              </a:solidFill>
              <a:effectLst/>
              <a:latin typeface="Linux Liberti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Foliennummernplatzhalter 3"/>
          <p:cNvSpPr>
            <a:spLocks noGrp="1"/>
          </p:cNvSpPr>
          <p:nvPr>
            <p:ph type="sldNum" sz="quarter" idx="5"/>
          </p:nvPr>
        </p:nvSpPr>
        <p:spPr/>
        <p:txBody>
          <a:bodyPr/>
          <a:lstStyle/>
          <a:p>
            <a:fld id="{219CC2FD-B32F-4992-A15B-F95E2E35C81B}" type="slidenum">
              <a:rPr lang="de-AT" smtClean="0"/>
              <a:pPr/>
              <a:t>8</a:t>
            </a:fld>
            <a:endParaRPr lang="de-AT"/>
          </a:p>
        </p:txBody>
      </p:sp>
    </p:spTree>
    <p:extLst>
      <p:ext uri="{BB962C8B-B14F-4D97-AF65-F5344CB8AC3E}">
        <p14:creationId xmlns:p14="http://schemas.microsoft.com/office/powerpoint/2010/main" val="2124744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de-AT" b="0" i="0" u="sng" dirty="0">
                <a:solidFill>
                  <a:srgbClr val="0A8DFF"/>
                </a:solidFill>
                <a:effectLst/>
                <a:latin typeface="Open Sans" panose="020B0606030504020204" pitchFamily="34" charset="0"/>
                <a:hlinkClick r:id="rId3"/>
              </a:rPr>
              <a:t>More impact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de-AT" b="0" i="0" u="sng" dirty="0">
              <a:solidFill>
                <a:srgbClr val="0A8DFF"/>
              </a:solidFill>
              <a:effectLst/>
              <a:latin typeface="Open Sans" panose="020B0606030504020204" pitchFamily="34" charset="0"/>
              <a:hlinkClick r:id="rId3"/>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de-AT" b="0" i="0" u="sng" dirty="0">
                <a:solidFill>
                  <a:srgbClr val="0A8DFF"/>
                </a:solidFill>
                <a:effectLst/>
                <a:latin typeface="Open Sans" panose="020B0606030504020204" pitchFamily="34" charset="0"/>
                <a:hlinkClick r:id="rId3"/>
              </a:rPr>
              <a:t>The total number of H&amp;M stores worldwide</a:t>
            </a:r>
            <a:r>
              <a:rPr lang="de-AT" b="0" i="0" dirty="0">
                <a:solidFill>
                  <a:srgbClr val="455F7C"/>
                </a:solidFill>
                <a:effectLst/>
                <a:latin typeface="Open Sans" panose="020B0606030504020204" pitchFamily="34" charset="0"/>
              </a:rPr>
              <a:t> </a:t>
            </a:r>
            <a:r>
              <a:rPr lang="de-AT" b="0" i="0" dirty="0" err="1">
                <a:solidFill>
                  <a:srgbClr val="455F7C"/>
                </a:solidFill>
                <a:effectLst/>
                <a:latin typeface="Open Sans" panose="020B0606030504020204" pitchFamily="34" charset="0"/>
              </a:rPr>
              <a:t>amounted</a:t>
            </a:r>
            <a:r>
              <a:rPr lang="de-AT" b="0" i="0" dirty="0">
                <a:solidFill>
                  <a:srgbClr val="455F7C"/>
                </a:solidFill>
                <a:effectLst/>
                <a:latin typeface="Open Sans" panose="020B0606030504020204" pitchFamily="34" charset="0"/>
              </a:rPr>
              <a:t> </a:t>
            </a:r>
            <a:r>
              <a:rPr lang="de-AT" b="1" i="0" dirty="0" err="1">
                <a:solidFill>
                  <a:srgbClr val="455F7C"/>
                </a:solidFill>
                <a:effectLst/>
                <a:latin typeface="Open Sans" panose="020B0606030504020204" pitchFamily="34" charset="0"/>
              </a:rPr>
              <a:t>to</a:t>
            </a:r>
            <a:r>
              <a:rPr lang="de-AT" b="1" i="0" dirty="0">
                <a:solidFill>
                  <a:srgbClr val="455F7C"/>
                </a:solidFill>
                <a:effectLst/>
                <a:latin typeface="Open Sans" panose="020B0606030504020204" pitchFamily="34" charset="0"/>
              </a:rPr>
              <a:t> 4,465 </a:t>
            </a:r>
            <a:r>
              <a:rPr lang="de-AT" b="0" i="0" dirty="0">
                <a:solidFill>
                  <a:srgbClr val="455F7C"/>
                </a:solidFill>
                <a:effectLst/>
                <a:latin typeface="Open Sans" panose="020B0606030504020204" pitchFamily="34" charset="0"/>
              </a:rPr>
              <a:t>in </a:t>
            </a:r>
            <a:r>
              <a:rPr lang="de-AT" b="0" i="0" dirty="0" err="1">
                <a:solidFill>
                  <a:srgbClr val="455F7C"/>
                </a:solidFill>
                <a:effectLst/>
                <a:latin typeface="Open Sans" panose="020B0606030504020204" pitchFamily="34" charset="0"/>
              </a:rPr>
              <a:t>that</a:t>
            </a:r>
            <a:r>
              <a:rPr lang="de-AT" b="0" i="0" dirty="0">
                <a:solidFill>
                  <a:srgbClr val="455F7C"/>
                </a:solidFill>
                <a:effectLst/>
                <a:latin typeface="Open Sans" panose="020B0606030504020204" pitchFamily="34" charset="0"/>
              </a:rPr>
              <a:t> </a:t>
            </a:r>
            <a:r>
              <a:rPr lang="de-AT" b="0" i="0" dirty="0" err="1">
                <a:solidFill>
                  <a:srgbClr val="455F7C"/>
                </a:solidFill>
                <a:effectLst/>
                <a:latin typeface="Open Sans" panose="020B0606030504020204" pitchFamily="34" charset="0"/>
              </a:rPr>
              <a:t>year</a:t>
            </a:r>
            <a:r>
              <a:rPr lang="de-AT" b="0" i="0" dirty="0">
                <a:solidFill>
                  <a:srgbClr val="455F7C"/>
                </a:solidFill>
                <a:effectLst/>
                <a:latin typeface="Open Sans" panose="020B0606030504020204" pitchFamily="34" charset="0"/>
              </a:rPr>
              <a:t>. McDonalds </a:t>
            </a:r>
            <a:r>
              <a:rPr lang="de-AT" b="0" i="0" dirty="0" err="1">
                <a:solidFill>
                  <a:srgbClr val="455F7C"/>
                </a:solidFill>
                <a:effectLst/>
                <a:latin typeface="Open Sans" panose="020B0606030504020204" pitchFamily="34" charset="0"/>
              </a:rPr>
              <a:t>has</a:t>
            </a:r>
            <a:r>
              <a:rPr lang="de-AT" b="0" i="0" dirty="0">
                <a:solidFill>
                  <a:srgbClr val="455F7C"/>
                </a:solidFill>
                <a:effectLst/>
                <a:latin typeface="Open Sans" panose="020B0606030504020204" pitchFamily="34" charset="0"/>
              </a:rPr>
              <a:t> 40.000 Restaurants.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de-AT" sz="1600" b="1" dirty="0">
                <a:solidFill>
                  <a:srgbClr val="202124"/>
                </a:solidFill>
              </a:rPr>
              <a:t>https://</a:t>
            </a:r>
            <a:r>
              <a:rPr lang="de-AT" sz="1600" b="1" dirty="0" err="1">
                <a:solidFill>
                  <a:srgbClr val="202124"/>
                </a:solidFill>
              </a:rPr>
              <a:t>www.statista.com</a:t>
            </a:r>
            <a:r>
              <a:rPr lang="de-AT" sz="1600" b="1" dirty="0">
                <a:solidFill>
                  <a:srgbClr val="202124"/>
                </a:solidFill>
              </a:rPr>
              <a:t>/</a:t>
            </a:r>
            <a:r>
              <a:rPr lang="de-AT" sz="1600" b="1" dirty="0" err="1">
                <a:solidFill>
                  <a:srgbClr val="202124"/>
                </a:solidFill>
              </a:rPr>
              <a:t>statistics</a:t>
            </a:r>
            <a:r>
              <a:rPr lang="de-AT" sz="1600" b="1" dirty="0">
                <a:solidFill>
                  <a:srgbClr val="202124"/>
                </a:solidFill>
              </a:rPr>
              <a:t>/268522/</a:t>
            </a:r>
            <a:r>
              <a:rPr lang="de-AT" sz="1600" b="1" dirty="0" err="1">
                <a:solidFill>
                  <a:srgbClr val="202124"/>
                </a:solidFill>
              </a:rPr>
              <a:t>number</a:t>
            </a:r>
            <a:r>
              <a:rPr lang="de-AT" sz="1600" b="1" dirty="0">
                <a:solidFill>
                  <a:srgbClr val="202124"/>
                </a:solidFill>
              </a:rPr>
              <a:t>-</a:t>
            </a:r>
            <a:r>
              <a:rPr lang="de-AT" sz="1600" b="1" dirty="0" err="1">
                <a:solidFill>
                  <a:srgbClr val="202124"/>
                </a:solidFill>
              </a:rPr>
              <a:t>of</a:t>
            </a:r>
            <a:r>
              <a:rPr lang="de-AT" sz="1600" b="1" dirty="0">
                <a:solidFill>
                  <a:srgbClr val="202124"/>
                </a:solidFill>
              </a:rPr>
              <a:t>-stores-</a:t>
            </a:r>
            <a:r>
              <a:rPr lang="de-AT" sz="1600" b="1" dirty="0" err="1">
                <a:solidFill>
                  <a:srgbClr val="202124"/>
                </a:solidFill>
              </a:rPr>
              <a:t>worldwide</a:t>
            </a:r>
            <a:r>
              <a:rPr lang="de-AT" sz="1600" b="1" dirty="0">
                <a:solidFill>
                  <a:srgbClr val="202124"/>
                </a:solidFill>
              </a:rPr>
              <a:t>-</a:t>
            </a:r>
            <a:r>
              <a:rPr lang="de-AT" sz="1600" b="1" dirty="0" err="1">
                <a:solidFill>
                  <a:srgbClr val="202124"/>
                </a:solidFill>
              </a:rPr>
              <a:t>of</a:t>
            </a:r>
            <a:r>
              <a:rPr lang="de-AT" sz="1600" b="1" dirty="0">
                <a:solidFill>
                  <a:srgbClr val="202124"/>
                </a:solidFill>
              </a:rPr>
              <a:t>-</a:t>
            </a:r>
            <a:r>
              <a:rPr lang="de-AT" sz="1600" b="1" dirty="0" err="1">
                <a:solidFill>
                  <a:srgbClr val="202124"/>
                </a:solidFill>
              </a:rPr>
              <a:t>the</a:t>
            </a:r>
            <a:r>
              <a:rPr lang="de-AT" sz="1600" b="1" dirty="0">
                <a:solidFill>
                  <a:srgbClr val="202124"/>
                </a:solidFill>
              </a:rPr>
              <a:t>-</a:t>
            </a:r>
            <a:r>
              <a:rPr lang="de-AT" sz="1600" b="1" dirty="0" err="1">
                <a:solidFill>
                  <a:srgbClr val="202124"/>
                </a:solidFill>
              </a:rPr>
              <a:t>hundm</a:t>
            </a:r>
            <a:r>
              <a:rPr lang="de-AT" sz="1600" b="1" dirty="0">
                <a:solidFill>
                  <a:srgbClr val="202124"/>
                </a:solidFill>
              </a:rPr>
              <a:t>-group-</a:t>
            </a:r>
            <a:r>
              <a:rPr lang="de-AT" sz="1600" b="1" dirty="0" err="1">
                <a:solidFill>
                  <a:srgbClr val="202124"/>
                </a:solidFill>
              </a:rPr>
              <a:t>by</a:t>
            </a:r>
            <a:r>
              <a:rPr lang="de-AT" sz="1600" b="1" dirty="0">
                <a:solidFill>
                  <a:srgbClr val="202124"/>
                </a:solidFill>
              </a:rPr>
              <a:t>-country/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de-AT" sz="1600" b="1" dirty="0">
              <a:solidFill>
                <a:srgbClr val="202124"/>
              </a:solidFil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de-AT" sz="1600" b="1" dirty="0">
              <a:solidFill>
                <a:srgbClr val="202124"/>
              </a:solidFill>
            </a:endParaRPr>
          </a:p>
        </p:txBody>
      </p:sp>
      <p:sp>
        <p:nvSpPr>
          <p:cNvPr id="4" name="Foliennummernplatzhalter 3"/>
          <p:cNvSpPr>
            <a:spLocks noGrp="1"/>
          </p:cNvSpPr>
          <p:nvPr>
            <p:ph type="sldNum" sz="quarter" idx="5"/>
          </p:nvPr>
        </p:nvSpPr>
        <p:spPr/>
        <p:txBody>
          <a:bodyPr/>
          <a:lstStyle/>
          <a:p>
            <a:fld id="{219CC2FD-B32F-4992-A15B-F95E2E35C81B}" type="slidenum">
              <a:rPr lang="de-AT" smtClean="0"/>
              <a:pPr/>
              <a:t>9</a:t>
            </a:fld>
            <a:endParaRPr lang="de-AT"/>
          </a:p>
        </p:txBody>
      </p:sp>
    </p:spTree>
    <p:extLst>
      <p:ext uri="{BB962C8B-B14F-4D97-AF65-F5344CB8AC3E}">
        <p14:creationId xmlns:p14="http://schemas.microsoft.com/office/powerpoint/2010/main" val="169174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AT" b="0" i="0" dirty="0">
                <a:solidFill>
                  <a:srgbClr val="212529"/>
                </a:solidFill>
                <a:effectLst/>
                <a:latin typeface="Source Sans Pro" panose="020B0503030403020204" pitchFamily="34" charset="0"/>
              </a:rPr>
              <a:t>More </a:t>
            </a:r>
            <a:r>
              <a:rPr lang="de-AT" b="0" i="0" dirty="0" err="1">
                <a:solidFill>
                  <a:srgbClr val="212529"/>
                </a:solidFill>
                <a:effectLst/>
                <a:latin typeface="Source Sans Pro" panose="020B0503030403020204" pitchFamily="34" charset="0"/>
              </a:rPr>
              <a:t>interesting</a:t>
            </a:r>
            <a:r>
              <a:rPr lang="de-AT" b="0" i="0" dirty="0">
                <a:solidFill>
                  <a:srgbClr val="212529"/>
                </a:solidFill>
                <a:effectLst/>
                <a:latin typeface="Source Sans Pro" panose="020B0503030403020204" pitchFamily="34" charset="0"/>
              </a:rPr>
              <a:t>! Global </a:t>
            </a:r>
            <a:r>
              <a:rPr lang="de-AT" b="0" i="0" dirty="0" err="1">
                <a:solidFill>
                  <a:srgbClr val="212529"/>
                </a:solidFill>
                <a:effectLst/>
                <a:latin typeface="Source Sans Pro" panose="020B0503030403020204" pitchFamily="34" charset="0"/>
              </a:rPr>
              <a:t>perspective</a:t>
            </a:r>
            <a:r>
              <a:rPr lang="de-AT" b="0" i="0" dirty="0">
                <a:solidFill>
                  <a:srgbClr val="212529"/>
                </a:solidFill>
                <a:effectLst/>
                <a:latin typeface="Source Sans Pro" panose="020B0503030403020204" pitchFamily="34" charset="0"/>
              </a:rPr>
              <a:t>. </a:t>
            </a:r>
            <a:r>
              <a:rPr lang="de-AT" b="0" i="0" dirty="0" err="1">
                <a:solidFill>
                  <a:srgbClr val="212529"/>
                </a:solidFill>
                <a:effectLst/>
                <a:latin typeface="Source Sans Pro" panose="020B0503030403020204" pitchFamily="34" charset="0"/>
              </a:rPr>
              <a:t>Grow</a:t>
            </a:r>
            <a:r>
              <a:rPr lang="de-AT" b="0" i="0" dirty="0">
                <a:solidFill>
                  <a:srgbClr val="212529"/>
                </a:solidFill>
                <a:effectLst/>
                <a:latin typeface="Source Sans Pro" panose="020B0503030403020204" pitchFamily="34" charset="0"/>
              </a:rPr>
              <a:t> </a:t>
            </a:r>
            <a:r>
              <a:rPr lang="de-AT" b="0" i="0" dirty="0" err="1">
                <a:solidFill>
                  <a:srgbClr val="212529"/>
                </a:solidFill>
                <a:effectLst/>
                <a:latin typeface="Source Sans Pro" panose="020B0503030403020204" pitchFamily="34" charset="0"/>
              </a:rPr>
              <a:t>with</a:t>
            </a:r>
            <a:r>
              <a:rPr lang="de-AT" b="0" i="0" dirty="0">
                <a:solidFill>
                  <a:srgbClr val="212529"/>
                </a:solidFill>
                <a:effectLst/>
                <a:latin typeface="Source Sans Pro" panose="020B0503030403020204" pitchFamily="34" charset="0"/>
              </a:rPr>
              <a:t> it.</a:t>
            </a:r>
          </a:p>
          <a:p>
            <a:pPr algn="l"/>
            <a:endParaRPr lang="de-AT" b="0" i="0" dirty="0">
              <a:solidFill>
                <a:srgbClr val="212529"/>
              </a:solidFill>
              <a:effectLst/>
              <a:latin typeface="Source Sans Pro" panose="020B0503030403020204" pitchFamily="34" charset="0"/>
            </a:endParaRPr>
          </a:p>
          <a:p>
            <a:pPr algn="l"/>
            <a:r>
              <a:rPr lang="de-AT" b="0" i="0" dirty="0" err="1">
                <a:solidFill>
                  <a:srgbClr val="212529"/>
                </a:solidFill>
                <a:effectLst/>
                <a:latin typeface="Source Sans Pro" panose="020B0503030403020204" pitchFamily="34" charset="0"/>
              </a:rPr>
              <a:t>Learn</a:t>
            </a:r>
            <a:r>
              <a:rPr lang="de-AT" b="0" i="0" dirty="0">
                <a:solidFill>
                  <a:srgbClr val="212529"/>
                </a:solidFill>
                <a:effectLst/>
                <a:latin typeface="Source Sans Pro" panose="020B0503030403020204" pitchFamily="34" charset="0"/>
              </a:rPr>
              <a:t> </a:t>
            </a:r>
            <a:r>
              <a:rPr lang="de-AT" b="0" i="0" dirty="0" err="1">
                <a:solidFill>
                  <a:srgbClr val="212529"/>
                </a:solidFill>
                <a:effectLst/>
                <a:latin typeface="Source Sans Pro" panose="020B0503030403020204" pitchFamily="34" charset="0"/>
              </a:rPr>
              <a:t>how</a:t>
            </a:r>
            <a:r>
              <a:rPr lang="de-AT" b="0" i="0" dirty="0">
                <a:solidFill>
                  <a:srgbClr val="212529"/>
                </a:solidFill>
                <a:effectLst/>
                <a:latin typeface="Source Sans Pro" panose="020B0503030403020204" pitchFamily="34" charset="0"/>
              </a:rPr>
              <a:t> </a:t>
            </a:r>
            <a:r>
              <a:rPr lang="de-AT" b="0" i="0" dirty="0" err="1">
                <a:solidFill>
                  <a:srgbClr val="212529"/>
                </a:solidFill>
                <a:effectLst/>
                <a:latin typeface="Source Sans Pro" panose="020B0503030403020204" pitchFamily="34" charset="0"/>
              </a:rPr>
              <a:t>to</a:t>
            </a:r>
            <a:r>
              <a:rPr lang="de-AT" b="0" i="0" dirty="0">
                <a:solidFill>
                  <a:srgbClr val="212529"/>
                </a:solidFill>
                <a:effectLst/>
                <a:latin typeface="Source Sans Pro" panose="020B0503030403020204" pitchFamily="34" charset="0"/>
              </a:rPr>
              <a:t> </a:t>
            </a:r>
            <a:r>
              <a:rPr lang="de-AT" b="0" i="0" dirty="0" err="1">
                <a:solidFill>
                  <a:srgbClr val="212529"/>
                </a:solidFill>
                <a:effectLst/>
                <a:latin typeface="Source Sans Pro" panose="020B0503030403020204" pitchFamily="34" charset="0"/>
              </a:rPr>
              <a:t>study</a:t>
            </a:r>
            <a:r>
              <a:rPr lang="de-AT" b="0" i="0" dirty="0">
                <a:solidFill>
                  <a:srgbClr val="212529"/>
                </a:solidFill>
                <a:effectLst/>
                <a:latin typeface="Source Sans Pro" panose="020B0503030403020204" pitchFamily="34" charset="0"/>
              </a:rPr>
              <a:t> international </a:t>
            </a:r>
            <a:r>
              <a:rPr lang="de-AT" b="0" i="0" dirty="0" err="1">
                <a:solidFill>
                  <a:srgbClr val="212529"/>
                </a:solidFill>
                <a:effectLst/>
                <a:latin typeface="Source Sans Pro" panose="020B0503030403020204" pitchFamily="34" charset="0"/>
              </a:rPr>
              <a:t>markets</a:t>
            </a:r>
            <a:endParaRPr lang="de-AT" b="0" i="0" dirty="0">
              <a:solidFill>
                <a:srgbClr val="212529"/>
              </a:solidFill>
              <a:effectLst/>
              <a:latin typeface="Source Sans Pro" panose="020B0503030403020204" pitchFamily="34" charset="0"/>
            </a:endParaRPr>
          </a:p>
        </p:txBody>
      </p:sp>
      <p:sp>
        <p:nvSpPr>
          <p:cNvPr id="4" name="Foliennummernplatzhalter 3"/>
          <p:cNvSpPr>
            <a:spLocks noGrp="1"/>
          </p:cNvSpPr>
          <p:nvPr>
            <p:ph type="sldNum" sz="quarter" idx="5"/>
          </p:nvPr>
        </p:nvSpPr>
        <p:spPr/>
        <p:txBody>
          <a:bodyPr/>
          <a:lstStyle/>
          <a:p>
            <a:fld id="{219CC2FD-B32F-4992-A15B-F95E2E35C81B}" type="slidenum">
              <a:rPr lang="de-AT" smtClean="0"/>
              <a:pPr/>
              <a:t>10</a:t>
            </a:fld>
            <a:endParaRPr lang="de-AT"/>
          </a:p>
        </p:txBody>
      </p:sp>
    </p:spTree>
    <p:extLst>
      <p:ext uri="{BB962C8B-B14F-4D97-AF65-F5344CB8AC3E}">
        <p14:creationId xmlns:p14="http://schemas.microsoft.com/office/powerpoint/2010/main" val="2826069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219CC2FD-B32F-4992-A15B-F95E2E35C81B}" type="slidenum">
              <a:rPr lang="de-AT" smtClean="0"/>
              <a:pPr/>
              <a:t>11</a:t>
            </a:fld>
            <a:endParaRPr lang="de-AT"/>
          </a:p>
        </p:txBody>
      </p:sp>
    </p:spTree>
    <p:extLst>
      <p:ext uri="{BB962C8B-B14F-4D97-AF65-F5344CB8AC3E}">
        <p14:creationId xmlns:p14="http://schemas.microsoft.com/office/powerpoint/2010/main" val="2479808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2.bin"/><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18" name="Gruppieren 17"/>
          <p:cNvGrpSpPr/>
          <p:nvPr userDrawn="1"/>
        </p:nvGrpSpPr>
        <p:grpSpPr bwMode="blackWhite">
          <a:xfrm>
            <a:off x="288000" y="720000"/>
            <a:ext cx="8552851" cy="2446708"/>
            <a:chOff x="287338" y="603319"/>
            <a:chExt cx="8552850" cy="2037600"/>
          </a:xfrm>
        </p:grpSpPr>
        <p:sp>
          <p:nvSpPr>
            <p:cNvPr id="19" name="Rechteck 18"/>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sp>
          <p:nvSpPr>
            <p:cNvPr id="20" name="Rechteck 19"/>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grpSp>
      <p:sp>
        <p:nvSpPr>
          <p:cNvPr id="2" name="Titel 1"/>
          <p:cNvSpPr>
            <a:spLocks noGrp="1"/>
          </p:cNvSpPr>
          <p:nvPr userDrawn="1">
            <p:ph type="ctrTitle" hasCustomPrompt="1"/>
          </p:nvPr>
        </p:nvSpPr>
        <p:spPr bwMode="black">
          <a:xfrm>
            <a:off x="605407" y="1561639"/>
            <a:ext cx="5436000" cy="12312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a:t>Max. 2 lines of text for header</a:t>
            </a:r>
          </a:p>
        </p:txBody>
      </p:sp>
      <p:sp>
        <p:nvSpPr>
          <p:cNvPr id="3" name="Untertitel 2"/>
          <p:cNvSpPr>
            <a:spLocks noGrp="1"/>
          </p:cNvSpPr>
          <p:nvPr userDrawn="1">
            <p:ph type="subTitle" idx="1" hasCustomPrompt="1"/>
          </p:nvPr>
        </p:nvSpPr>
        <p:spPr bwMode="black">
          <a:xfrm>
            <a:off x="605407" y="1191696"/>
            <a:ext cx="5436000" cy="421840"/>
          </a:xfrm>
        </p:spPr>
        <p:txBody>
          <a:bodyPr tIns="0" bIns="0">
            <a:noAutofit/>
          </a:bodyPr>
          <a:lstStyle>
            <a:lvl1pPr marL="0" indent="0" algn="l">
              <a:lnSpc>
                <a:spcPct val="100000"/>
              </a:lnSpc>
              <a:buNone/>
              <a:defRPr sz="1800" b="1" i="0" baseline="0">
                <a:solidFill>
                  <a:schemeClr val="tx1"/>
                </a:solidFill>
                <a:latin typeface="Verdana" charset="0"/>
                <a:ea typeface="Verdana" charset="0"/>
                <a:cs typeface="Verdana" charset="0"/>
              </a:defRPr>
            </a:lvl1pPr>
            <a:lvl2pPr marL="457142" indent="0" algn="ctr">
              <a:buNone/>
              <a:defRPr>
                <a:solidFill>
                  <a:schemeClr val="tx1">
                    <a:tint val="75000"/>
                  </a:schemeClr>
                </a:solidFill>
              </a:defRPr>
            </a:lvl2pPr>
            <a:lvl3pPr marL="914284" indent="0" algn="ctr">
              <a:buNone/>
              <a:defRPr>
                <a:solidFill>
                  <a:schemeClr val="tx1">
                    <a:tint val="75000"/>
                  </a:schemeClr>
                </a:solidFill>
              </a:defRPr>
            </a:lvl3pPr>
            <a:lvl4pPr marL="1371426" indent="0" algn="ctr">
              <a:buNone/>
              <a:defRPr>
                <a:solidFill>
                  <a:schemeClr val="tx1">
                    <a:tint val="75000"/>
                  </a:schemeClr>
                </a:solidFill>
              </a:defRPr>
            </a:lvl4pPr>
            <a:lvl5pPr marL="1828568" indent="0" algn="ctr">
              <a:buNone/>
              <a:defRPr>
                <a:solidFill>
                  <a:schemeClr val="tx1">
                    <a:tint val="75000"/>
                  </a:schemeClr>
                </a:solidFill>
              </a:defRPr>
            </a:lvl5pPr>
            <a:lvl6pPr marL="2285710" indent="0" algn="ctr">
              <a:buNone/>
              <a:defRPr>
                <a:solidFill>
                  <a:schemeClr val="tx1">
                    <a:tint val="75000"/>
                  </a:schemeClr>
                </a:solidFill>
              </a:defRPr>
            </a:lvl6pPr>
            <a:lvl7pPr marL="2742851" indent="0" algn="ctr">
              <a:buNone/>
              <a:defRPr>
                <a:solidFill>
                  <a:schemeClr val="tx1">
                    <a:tint val="75000"/>
                  </a:schemeClr>
                </a:solidFill>
              </a:defRPr>
            </a:lvl7pPr>
            <a:lvl8pPr marL="3199993" indent="0" algn="ctr">
              <a:buNone/>
              <a:defRPr>
                <a:solidFill>
                  <a:schemeClr val="tx1">
                    <a:tint val="75000"/>
                  </a:schemeClr>
                </a:solidFill>
              </a:defRPr>
            </a:lvl8pPr>
            <a:lvl9pPr marL="3657135" indent="0" algn="ctr">
              <a:buNone/>
              <a:defRPr>
                <a:solidFill>
                  <a:schemeClr val="tx1">
                    <a:tint val="75000"/>
                  </a:schemeClr>
                </a:solidFill>
              </a:defRPr>
            </a:lvl9pPr>
          </a:lstStyle>
          <a:p>
            <a:r>
              <a:rPr lang="en-GB"/>
              <a:t>Add subtitle here if required</a:t>
            </a:r>
          </a:p>
        </p:txBody>
      </p:sp>
      <p:sp>
        <p:nvSpPr>
          <p:cNvPr id="10" name="Textplatzhalter 9"/>
          <p:cNvSpPr>
            <a:spLocks noGrp="1"/>
          </p:cNvSpPr>
          <p:nvPr>
            <p:ph type="body" sz="quarter" idx="11" hasCustomPrompt="1"/>
          </p:nvPr>
        </p:nvSpPr>
        <p:spPr bwMode="white">
          <a:xfrm>
            <a:off x="288000" y="3492000"/>
            <a:ext cx="4284663" cy="805551"/>
          </a:xfrm>
          <a:solidFill>
            <a:schemeClr val="bg1">
              <a:alpha val="90000"/>
            </a:schemeClr>
          </a:solidFill>
        </p:spPr>
        <p:txBody>
          <a:bodyPr wrap="square" lIns="324000" tIns="216000" rIns="324000" bIns="216000" rtlCol="0" anchor="t" anchorCtr="0">
            <a:spAutoFit/>
          </a:bodyPr>
          <a:lstStyle>
            <a:lvl1pPr marL="0" indent="0">
              <a:buNone/>
              <a:defRPr lang="de-DE" sz="1200" baseline="0" dirty="0" smtClean="0"/>
            </a:lvl1pPr>
          </a:lstStyle>
          <a:p>
            <a:r>
              <a:rPr lang="en-GB"/>
              <a:t>Information about presentation (author, version No. etc.)</a:t>
            </a:r>
          </a:p>
        </p:txBody>
      </p:sp>
      <p:sp>
        <p:nvSpPr>
          <p:cNvPr id="12" name="Textplatzhalter 7"/>
          <p:cNvSpPr>
            <a:spLocks noGrp="1"/>
          </p:cNvSpPr>
          <p:nvPr>
            <p:ph type="body" sz="quarter" idx="12" hasCustomPrompt="1"/>
          </p:nvPr>
        </p:nvSpPr>
        <p:spPr>
          <a:xfrm>
            <a:off x="457201" y="6512314"/>
            <a:ext cx="1638300" cy="292348"/>
          </a:xfrm>
        </p:spPr>
        <p:txBody>
          <a:bodyPr>
            <a:noAutofit/>
          </a:bodyPr>
          <a:lstStyle>
            <a:lvl1pPr marL="0" indent="0">
              <a:buNone/>
              <a:defRPr sz="900" cap="all" baseline="0">
                <a:solidFill>
                  <a:schemeClr val="bg1"/>
                </a:solidFill>
              </a:defRPr>
            </a:lvl1pPr>
            <a:lvl2pPr marL="266693" indent="0">
              <a:buNone/>
              <a:defRPr sz="1051"/>
            </a:lvl2pPr>
            <a:lvl3pPr marL="541325" indent="0">
              <a:buNone/>
              <a:defRPr sz="1051"/>
            </a:lvl3pPr>
            <a:lvl4pPr marL="808018" indent="0">
              <a:buNone/>
              <a:defRPr sz="1000"/>
            </a:lvl4pPr>
            <a:lvl5pPr marL="1077886" indent="0">
              <a:buNone/>
              <a:defRPr sz="1000"/>
            </a:lvl5pPr>
          </a:lstStyle>
          <a:p>
            <a:pPr lvl="0"/>
            <a:r>
              <a:rPr lang="en-GB"/>
              <a:t>State: </a:t>
            </a:r>
            <a:r>
              <a:rPr lang="en-GB" err="1"/>
              <a:t>xx.xx.xxxx</a:t>
            </a:r>
            <a:endParaRPr lang="en-GB"/>
          </a:p>
        </p:txBody>
      </p:sp>
      <p:pic>
        <p:nvPicPr>
          <p:cNvPr id="15" name="Grafik 14">
            <a:extLst>
              <a:ext uri="{FF2B5EF4-FFF2-40B4-BE49-F238E27FC236}">
                <a16:creationId xmlns:a16="http://schemas.microsoft.com/office/drawing/2014/main" id="{31982B9A-182D-4960-9B22-8ED17CF9B867}"/>
              </a:ext>
            </a:extLst>
          </p:cNvPr>
          <p:cNvPicPr>
            <a:picLocks noChangeAspect="1"/>
          </p:cNvPicPr>
          <p:nvPr userDrawn="1"/>
        </p:nvPicPr>
        <p:blipFill>
          <a:blip r:embed="rId3"/>
          <a:stretch>
            <a:fillRect/>
          </a:stretch>
        </p:blipFill>
        <p:spPr>
          <a:xfrm>
            <a:off x="6563181" y="1367582"/>
            <a:ext cx="1872000" cy="987648"/>
          </a:xfrm>
          <a:prstGeom prst="rect">
            <a:avLst/>
          </a:prstGeom>
        </p:spPr>
      </p:pic>
      <p:pic>
        <p:nvPicPr>
          <p:cNvPr id="11" name="Grafik 10">
            <a:extLst>
              <a:ext uri="{FF2B5EF4-FFF2-40B4-BE49-F238E27FC236}">
                <a16:creationId xmlns:a16="http://schemas.microsoft.com/office/drawing/2014/main" id="{4826F32D-E0EB-4A2B-BEE4-4B45D0C0985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553200" y="6273953"/>
            <a:ext cx="1889125" cy="303867"/>
          </a:xfrm>
          <a:prstGeom prst="rect">
            <a:avLst/>
          </a:prstGeom>
        </p:spPr>
      </p:pic>
    </p:spTree>
    <p:extLst>
      <p:ext uri="{BB962C8B-B14F-4D97-AF65-F5344CB8AC3E}">
        <p14:creationId xmlns:p14="http://schemas.microsoft.com/office/powerpoint/2010/main" val="1096689772"/>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folie">
    <p:bg>
      <p:bgPr>
        <a:solidFill>
          <a:schemeClr val="bg1"/>
        </a:solidFill>
        <a:effectLst/>
      </p:bgPr>
    </p:bg>
    <p:spTree>
      <p:nvGrpSpPr>
        <p:cNvPr id="1" name=""/>
        <p:cNvGrpSpPr/>
        <p:nvPr/>
      </p:nvGrpSpPr>
      <p:grpSpPr>
        <a:xfrm>
          <a:off x="0" y="0"/>
          <a:ext cx="0" cy="0"/>
          <a:chOff x="0" y="0"/>
          <a:chExt cx="0" cy="0"/>
        </a:xfrm>
      </p:grpSpPr>
      <p:grpSp>
        <p:nvGrpSpPr>
          <p:cNvPr id="6" name="Gruppieren 5"/>
          <p:cNvGrpSpPr/>
          <p:nvPr userDrawn="1"/>
        </p:nvGrpSpPr>
        <p:grpSpPr>
          <a:xfrm>
            <a:off x="288000" y="720000"/>
            <a:ext cx="8552851" cy="2446736"/>
            <a:chOff x="287338" y="547943"/>
            <a:chExt cx="8552850" cy="1835052"/>
          </a:xfrm>
        </p:grpSpPr>
        <p:sp>
          <p:nvSpPr>
            <p:cNvPr id="18" name="Rechteck 17"/>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 </a:t>
              </a:r>
            </a:p>
          </p:txBody>
        </p:sp>
        <p:sp>
          <p:nvSpPr>
            <p:cNvPr id="19" name="Rechteck 18"/>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grpSp>
      <p:sp>
        <p:nvSpPr>
          <p:cNvPr id="14" name="Textplatzhalter 9"/>
          <p:cNvSpPr>
            <a:spLocks noGrp="1"/>
          </p:cNvSpPr>
          <p:nvPr>
            <p:ph type="body" sz="quarter" idx="11" hasCustomPrompt="1"/>
          </p:nvPr>
        </p:nvSpPr>
        <p:spPr bwMode="white">
          <a:xfrm>
            <a:off x="288000" y="3492000"/>
            <a:ext cx="4284663" cy="620885"/>
          </a:xfrm>
          <a:solidFill>
            <a:schemeClr val="bg1">
              <a:alpha val="90000"/>
            </a:schemeClr>
          </a:solidFill>
        </p:spPr>
        <p:txBody>
          <a:bodyPr wrap="square" lIns="324000" tIns="216000" rIns="324000" bIns="216000" rtlCol="0" anchor="t" anchorCtr="0">
            <a:spAutoFit/>
          </a:bodyPr>
          <a:lstStyle>
            <a:lvl1pPr marL="0" indent="0" defTabSz="914377">
              <a:buNone/>
              <a:defRPr lang="de-DE" sz="1200" dirty="0" smtClean="0"/>
            </a:lvl1pPr>
          </a:lstStyle>
          <a:p>
            <a:pPr marL="0" lvl="0" defTabSz="914377"/>
            <a:r>
              <a:rPr lang="en-GB"/>
              <a:t>Subtitle chapter</a:t>
            </a:r>
          </a:p>
        </p:txBody>
      </p:sp>
      <p:sp>
        <p:nvSpPr>
          <p:cNvPr id="13" name="Titel 1"/>
          <p:cNvSpPr>
            <a:spLocks noGrp="1"/>
          </p:cNvSpPr>
          <p:nvPr>
            <p:ph type="ctrTitle" hasCustomPrompt="1"/>
          </p:nvPr>
        </p:nvSpPr>
        <p:spPr bwMode="black">
          <a:xfrm>
            <a:off x="605407" y="1561639"/>
            <a:ext cx="5436000" cy="1231200"/>
          </a:xfrm>
          <a:prstGeom prst="rect">
            <a:avLst/>
          </a:prstGeom>
        </p:spPr>
        <p:txBody>
          <a:bodyPr tIns="0" anchor="ctr"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en-GB"/>
              <a:t>Max. 2 lines of text for chapter header</a:t>
            </a:r>
          </a:p>
        </p:txBody>
      </p:sp>
      <p:sp>
        <p:nvSpPr>
          <p:cNvPr id="2" name="Datumsplatzhalter 1"/>
          <p:cNvSpPr>
            <a:spLocks noGrp="1"/>
          </p:cNvSpPr>
          <p:nvPr>
            <p:ph type="dt" sz="half" idx="12"/>
          </p:nvPr>
        </p:nvSpPr>
        <p:spPr/>
        <p:txBody>
          <a:bodyPr/>
          <a:lstStyle/>
          <a:p>
            <a:fld id="{AAA769D4-3C5B-49C8-B636-934BF0C3E5E1}" type="datetime1">
              <a:rPr lang="en-GB" smtClean="0"/>
              <a:t>16/01/2024</a:t>
            </a:fld>
            <a:endParaRPr lang="en-GB"/>
          </a:p>
        </p:txBody>
      </p:sp>
      <p:sp>
        <p:nvSpPr>
          <p:cNvPr id="3" name="Fußzeilenplatzhalter 2"/>
          <p:cNvSpPr>
            <a:spLocks noGrp="1"/>
          </p:cNvSpPr>
          <p:nvPr>
            <p:ph type="ftr" sz="quarter" idx="13"/>
          </p:nvPr>
        </p:nvSpPr>
        <p:spPr/>
        <p:txBody>
          <a:bodyPr/>
          <a:lstStyle/>
          <a:p>
            <a:r>
              <a:rPr lang="en-GB"/>
              <a:t>Sample Footer</a:t>
            </a:r>
          </a:p>
        </p:txBody>
      </p:sp>
      <p:sp>
        <p:nvSpPr>
          <p:cNvPr id="5" name="Foliennummernplatzhalter 4"/>
          <p:cNvSpPr>
            <a:spLocks noGrp="1"/>
          </p:cNvSpPr>
          <p:nvPr>
            <p:ph type="sldNum" sz="quarter" idx="14"/>
          </p:nvPr>
        </p:nvSpPr>
        <p:spPr/>
        <p:txBody>
          <a:bodyPr/>
          <a:lstStyle/>
          <a:p>
            <a:r>
              <a:rPr lang="en-GB"/>
              <a:t>Page </a:t>
            </a:r>
            <a:fld id="{BE3DC40E-DBBE-4E2D-9EEC-FBF0DA0E9179}" type="slidenum">
              <a:rPr lang="en-GB" smtClean="0"/>
              <a:pPr/>
              <a:t>‹Nr.›</a:t>
            </a:fld>
            <a:endParaRPr lang="en-GB"/>
          </a:p>
        </p:txBody>
      </p:sp>
      <p:pic>
        <p:nvPicPr>
          <p:cNvPr id="16" name="Grafik 15">
            <a:extLst>
              <a:ext uri="{FF2B5EF4-FFF2-40B4-BE49-F238E27FC236}">
                <a16:creationId xmlns:a16="http://schemas.microsoft.com/office/drawing/2014/main" id="{D99671CB-98AF-47A4-A6A4-6C3D7E1F050F}"/>
              </a:ext>
            </a:extLst>
          </p:cNvPr>
          <p:cNvPicPr>
            <a:picLocks noChangeAspect="1"/>
          </p:cNvPicPr>
          <p:nvPr userDrawn="1"/>
        </p:nvPicPr>
        <p:blipFill>
          <a:blip r:embed="rId2"/>
          <a:stretch>
            <a:fillRect/>
          </a:stretch>
        </p:blipFill>
        <p:spPr>
          <a:xfrm>
            <a:off x="6563181" y="1367582"/>
            <a:ext cx="1872000" cy="987648"/>
          </a:xfrm>
          <a:prstGeom prst="rect">
            <a:avLst/>
          </a:prstGeom>
        </p:spPr>
      </p:pic>
      <p:pic>
        <p:nvPicPr>
          <p:cNvPr id="12" name="Grafik 11">
            <a:extLst>
              <a:ext uri="{FF2B5EF4-FFF2-40B4-BE49-F238E27FC236}">
                <a16:creationId xmlns:a16="http://schemas.microsoft.com/office/drawing/2014/main" id="{46A9F313-70E6-41F0-8B8B-B667D2FB61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72338" y="6457433"/>
            <a:ext cx="1408538" cy="226693"/>
          </a:xfrm>
          <a:prstGeom prst="rect">
            <a:avLst/>
          </a:prstGeom>
        </p:spPr>
      </p:pic>
    </p:spTree>
    <p:extLst>
      <p:ext uri="{BB962C8B-B14F-4D97-AF65-F5344CB8AC3E}">
        <p14:creationId xmlns:p14="http://schemas.microsoft.com/office/powerpoint/2010/main" val="319774896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folie kurz">
    <p:spTree>
      <p:nvGrpSpPr>
        <p:cNvPr id="1" name=""/>
        <p:cNvGrpSpPr/>
        <p:nvPr/>
      </p:nvGrpSpPr>
      <p:grpSpPr>
        <a:xfrm>
          <a:off x="0" y="0"/>
          <a:ext cx="0" cy="0"/>
          <a:chOff x="0" y="0"/>
          <a:chExt cx="0" cy="0"/>
        </a:xfrm>
      </p:grpSpPr>
      <p:grpSp>
        <p:nvGrpSpPr>
          <p:cNvPr id="8" name="Gruppieren 7"/>
          <p:cNvGrpSpPr/>
          <p:nvPr userDrawn="1"/>
        </p:nvGrpSpPr>
        <p:grpSpPr>
          <a:xfrm>
            <a:off x="288000" y="720000"/>
            <a:ext cx="8552851" cy="2071407"/>
            <a:chOff x="287338" y="547943"/>
            <a:chExt cx="8552850" cy="1835052"/>
          </a:xfrm>
        </p:grpSpPr>
        <p:sp>
          <p:nvSpPr>
            <p:cNvPr id="16" name="Rechteck 15"/>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 </a:t>
              </a:r>
            </a:p>
          </p:txBody>
        </p:sp>
        <p:sp>
          <p:nvSpPr>
            <p:cNvPr id="18" name="Rechteck 17"/>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grpSp>
      <p:sp>
        <p:nvSpPr>
          <p:cNvPr id="2" name="Titel 1"/>
          <p:cNvSpPr>
            <a:spLocks noGrp="1"/>
          </p:cNvSpPr>
          <p:nvPr>
            <p:ph type="ctrTitle" hasCustomPrompt="1"/>
          </p:nvPr>
        </p:nvSpPr>
        <p:spPr bwMode="black">
          <a:xfrm>
            <a:off x="605407" y="1563114"/>
            <a:ext cx="5436000" cy="620057"/>
          </a:xfrm>
          <a:prstGeom prst="rect">
            <a:avLst/>
          </a:prstGeom>
        </p:spPr>
        <p:txBody>
          <a:bodyPr tIns="0" anchor="b"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en-GB"/>
              <a:t>1 line for chapter header</a:t>
            </a:r>
          </a:p>
        </p:txBody>
      </p:sp>
      <p:sp>
        <p:nvSpPr>
          <p:cNvPr id="14" name="Textplatzhalter 9"/>
          <p:cNvSpPr>
            <a:spLocks noGrp="1"/>
          </p:cNvSpPr>
          <p:nvPr>
            <p:ph type="body" sz="quarter" idx="11" hasCustomPrompt="1"/>
          </p:nvPr>
        </p:nvSpPr>
        <p:spPr bwMode="white">
          <a:xfrm>
            <a:off x="288000" y="3132000"/>
            <a:ext cx="4284663" cy="620885"/>
          </a:xfrm>
          <a:solidFill>
            <a:schemeClr val="bg1">
              <a:alpha val="90000"/>
            </a:schemeClr>
          </a:solidFill>
        </p:spPr>
        <p:txBody>
          <a:bodyPr wrap="square" lIns="324000" tIns="216000" rIns="324000" bIns="216000" rtlCol="0" anchor="t" anchorCtr="0">
            <a:spAutoFit/>
          </a:bodyPr>
          <a:lstStyle>
            <a:lvl1pPr marL="0" indent="0" defTabSz="914377">
              <a:buNone/>
              <a:defRPr lang="de-DE" sz="1200" dirty="0" smtClean="0"/>
            </a:lvl1pPr>
          </a:lstStyle>
          <a:p>
            <a:pPr marL="0" lvl="0" defTabSz="914377"/>
            <a:r>
              <a:rPr lang="en-GB"/>
              <a:t>Subtitle chapter</a:t>
            </a:r>
          </a:p>
        </p:txBody>
      </p:sp>
      <p:sp>
        <p:nvSpPr>
          <p:cNvPr id="5" name="Datumsplatzhalter 4"/>
          <p:cNvSpPr>
            <a:spLocks noGrp="1"/>
          </p:cNvSpPr>
          <p:nvPr>
            <p:ph type="dt" sz="half" idx="12"/>
          </p:nvPr>
        </p:nvSpPr>
        <p:spPr/>
        <p:txBody>
          <a:bodyPr/>
          <a:lstStyle/>
          <a:p>
            <a:fld id="{3154DEC2-1553-4D18-915C-AB47BBA4A110}" type="datetime1">
              <a:rPr lang="en-GB" smtClean="0"/>
              <a:t>16/01/2024</a:t>
            </a:fld>
            <a:endParaRPr lang="en-GB"/>
          </a:p>
        </p:txBody>
      </p:sp>
      <p:sp>
        <p:nvSpPr>
          <p:cNvPr id="6" name="Fußzeilenplatzhalter 5"/>
          <p:cNvSpPr>
            <a:spLocks noGrp="1"/>
          </p:cNvSpPr>
          <p:nvPr>
            <p:ph type="ftr" sz="quarter" idx="13"/>
          </p:nvPr>
        </p:nvSpPr>
        <p:spPr/>
        <p:txBody>
          <a:bodyPr/>
          <a:lstStyle/>
          <a:p>
            <a:r>
              <a:rPr lang="en-GB"/>
              <a:t>Sample Footer</a:t>
            </a:r>
          </a:p>
        </p:txBody>
      </p:sp>
      <p:sp>
        <p:nvSpPr>
          <p:cNvPr id="7" name="Foliennummernplatzhalter 6"/>
          <p:cNvSpPr>
            <a:spLocks noGrp="1"/>
          </p:cNvSpPr>
          <p:nvPr>
            <p:ph type="sldNum" sz="quarter" idx="14"/>
          </p:nvPr>
        </p:nvSpPr>
        <p:spPr/>
        <p:txBody>
          <a:bodyPr/>
          <a:lstStyle/>
          <a:p>
            <a:r>
              <a:rPr lang="en-GB"/>
              <a:t>Page </a:t>
            </a:r>
            <a:fld id="{BE3DC40E-DBBE-4E2D-9EEC-FBF0DA0E9179}" type="slidenum">
              <a:rPr lang="en-GB" smtClean="0"/>
              <a:pPr/>
              <a:t>‹Nr.›</a:t>
            </a:fld>
            <a:endParaRPr lang="en-GB"/>
          </a:p>
        </p:txBody>
      </p:sp>
      <p:pic>
        <p:nvPicPr>
          <p:cNvPr id="15" name="Grafik 14">
            <a:extLst>
              <a:ext uri="{FF2B5EF4-FFF2-40B4-BE49-F238E27FC236}">
                <a16:creationId xmlns:a16="http://schemas.microsoft.com/office/drawing/2014/main" id="{DC6031D4-F955-4B38-9C91-EBAA9F2821B2}"/>
              </a:ext>
            </a:extLst>
          </p:cNvPr>
          <p:cNvPicPr>
            <a:picLocks noChangeAspect="1"/>
          </p:cNvPicPr>
          <p:nvPr userDrawn="1"/>
        </p:nvPicPr>
        <p:blipFill>
          <a:blip r:embed="rId2"/>
          <a:stretch>
            <a:fillRect/>
          </a:stretch>
        </p:blipFill>
        <p:spPr>
          <a:xfrm>
            <a:off x="6563181" y="1367582"/>
            <a:ext cx="1872000" cy="987648"/>
          </a:xfrm>
          <a:prstGeom prst="rect">
            <a:avLst/>
          </a:prstGeom>
        </p:spPr>
      </p:pic>
      <p:pic>
        <p:nvPicPr>
          <p:cNvPr id="12" name="Grafik 11">
            <a:extLst>
              <a:ext uri="{FF2B5EF4-FFF2-40B4-BE49-F238E27FC236}">
                <a16:creationId xmlns:a16="http://schemas.microsoft.com/office/drawing/2014/main" id="{C95D30BB-9F3B-47A8-9650-20CB7084D1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72338" y="6457433"/>
            <a:ext cx="1408538" cy="226693"/>
          </a:xfrm>
          <a:prstGeom prst="rect">
            <a:avLst/>
          </a:prstGeom>
        </p:spPr>
      </p:pic>
    </p:spTree>
    <p:extLst>
      <p:ext uri="{BB962C8B-B14F-4D97-AF65-F5344CB8AC3E}">
        <p14:creationId xmlns:p14="http://schemas.microsoft.com/office/powerpoint/2010/main" val="382704665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
        <p:nvSpPr>
          <p:cNvPr id="7" name="Inhaltsplatzhalter 6"/>
          <p:cNvSpPr>
            <a:spLocks noGrp="1"/>
          </p:cNvSpPr>
          <p:nvPr>
            <p:ph sz="quarter" idx="10" hasCustomPrompt="1"/>
          </p:nvPr>
        </p:nvSpPr>
        <p:spPr>
          <a:xfrm>
            <a:off x="468317" y="1613536"/>
            <a:ext cx="8210547" cy="5244464"/>
          </a:xfrm>
        </p:spPr>
        <p:txBody>
          <a:bodyPr/>
          <a:lstStyle>
            <a:lvl1pPr>
              <a:buNone/>
              <a:defRPr/>
            </a:lvl1pPr>
          </a:lstStyle>
          <a:p>
            <a:pPr lvl="0"/>
            <a:r>
              <a:rPr lang="en-GB"/>
              <a:t>Placeholder for objects</a:t>
            </a:r>
          </a:p>
        </p:txBody>
      </p:sp>
      <p:sp>
        <p:nvSpPr>
          <p:cNvPr id="8" name="Rechteck 7"/>
          <p:cNvSpPr/>
          <p:nvPr userDrawn="1"/>
        </p:nvSpPr>
        <p:spPr bwMode="gray">
          <a:xfrm>
            <a:off x="0" y="1252227"/>
            <a:ext cx="9144000" cy="30240"/>
          </a:xfrm>
          <a:prstGeom prst="rect">
            <a:avLst/>
          </a:prstGeom>
          <a:solidFill>
            <a:srgbClr val="0C9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      </a:t>
            </a:r>
          </a:p>
        </p:txBody>
      </p:sp>
      <p:sp>
        <p:nvSpPr>
          <p:cNvPr id="2" name="Titel 1"/>
          <p:cNvSpPr>
            <a:spLocks noGrp="1"/>
          </p:cNvSpPr>
          <p:nvPr>
            <p:ph type="title"/>
          </p:nvPr>
        </p:nvSpPr>
        <p:spPr/>
        <p:txBody>
          <a:bodyPr/>
          <a:lstStyle/>
          <a:p>
            <a:r>
              <a:rPr lang="de-DE"/>
              <a:t>Mastertitelformat bearbeiten</a:t>
            </a:r>
            <a:endParaRPr lang="en-GB"/>
          </a:p>
        </p:txBody>
      </p:sp>
      <p:pic>
        <p:nvPicPr>
          <p:cNvPr id="6" name="Grafik 5">
            <a:extLst>
              <a:ext uri="{FF2B5EF4-FFF2-40B4-BE49-F238E27FC236}">
                <a16:creationId xmlns:a16="http://schemas.microsoft.com/office/drawing/2014/main" id="{CD231D63-2E63-4EB2-AE7B-2580ECF3BBA6}"/>
              </a:ext>
            </a:extLst>
          </p:cNvPr>
          <p:cNvPicPr>
            <a:picLocks noChangeAspect="1"/>
          </p:cNvPicPr>
          <p:nvPr userDrawn="1"/>
        </p:nvPicPr>
        <p:blipFill>
          <a:blip r:embed="rId2"/>
          <a:stretch>
            <a:fillRect/>
          </a:stretch>
        </p:blipFill>
        <p:spPr>
          <a:xfrm>
            <a:off x="7284076" y="346075"/>
            <a:ext cx="1396800" cy="736937"/>
          </a:xfrm>
          <a:prstGeom prst="rect">
            <a:avLst/>
          </a:prstGeom>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613536"/>
            <a:ext cx="3960000" cy="4631055"/>
          </a:xfrm>
        </p:spPr>
        <p:txBody>
          <a:bodyPr>
            <a:normAutofit/>
          </a:bodyPr>
          <a:lstStyle>
            <a:lvl1pPr>
              <a:defRPr sz="1600"/>
            </a:lvl1pPr>
            <a:lvl2pPr marL="357179" indent="-176209">
              <a:buClr>
                <a:schemeClr val="accent1"/>
              </a:buClr>
              <a:buFont typeface="Wingdings" charset="2"/>
              <a:buChar char="§"/>
              <a:defRPr sz="1400"/>
            </a:lvl2pPr>
            <a:lvl3pPr>
              <a:defRPr sz="12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en-GB" err="1"/>
              <a:t>Textmasterformat</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p:txBody>
      </p:sp>
      <p:sp>
        <p:nvSpPr>
          <p:cNvPr id="4" name="Inhaltsplatzhalter 3"/>
          <p:cNvSpPr>
            <a:spLocks noGrp="1"/>
          </p:cNvSpPr>
          <p:nvPr>
            <p:ph sz="half" idx="2" hasCustomPrompt="1"/>
          </p:nvPr>
        </p:nvSpPr>
        <p:spPr>
          <a:xfrm>
            <a:off x="4715688" y="1613536"/>
            <a:ext cx="3960000" cy="4631055"/>
          </a:xfrm>
        </p:spPr>
        <p:txBody>
          <a:bodyPr>
            <a:normAutofit/>
          </a:bodyPr>
          <a:lstStyle>
            <a:lvl1pPr>
              <a:buClr>
                <a:schemeClr val="accent1"/>
              </a:buClr>
              <a:defRPr sz="1600"/>
            </a:lvl1pPr>
            <a:lvl2pPr marL="357179" indent="-176209">
              <a:buClr>
                <a:schemeClr val="accent1"/>
              </a:buClr>
              <a:buFont typeface="Wingdings" charset="2"/>
              <a:buChar char="§"/>
              <a:defRPr sz="1400"/>
            </a:lvl2pPr>
            <a:lvl3pPr>
              <a:defRPr sz="12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en-GB" err="1"/>
              <a:t>Textmasterformat</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p:txBody>
      </p:sp>
      <p:sp>
        <p:nvSpPr>
          <p:cNvPr id="5" name="Datumsplatzhalter 4"/>
          <p:cNvSpPr>
            <a:spLocks noGrp="1"/>
          </p:cNvSpPr>
          <p:nvPr>
            <p:ph type="dt" sz="half" idx="10"/>
          </p:nvPr>
        </p:nvSpPr>
        <p:spPr/>
        <p:txBody>
          <a:bodyPr/>
          <a:lstStyle/>
          <a:p>
            <a:fld id="{4DC610D7-44C7-499D-8D9C-D5333145AEEF}" type="datetime1">
              <a:rPr lang="en-GB" smtClean="0"/>
              <a:t>16/01/2024</a:t>
            </a:fld>
            <a:endParaRPr lang="en-GB"/>
          </a:p>
        </p:txBody>
      </p:sp>
      <p:sp>
        <p:nvSpPr>
          <p:cNvPr id="9" name="Fußzeilenplatzhalter 8"/>
          <p:cNvSpPr>
            <a:spLocks noGrp="1"/>
          </p:cNvSpPr>
          <p:nvPr>
            <p:ph type="ftr" sz="quarter" idx="11"/>
          </p:nvPr>
        </p:nvSpPr>
        <p:spPr/>
        <p:txBody>
          <a:bodyPr/>
          <a:lstStyle/>
          <a:p>
            <a:r>
              <a:rPr lang="en-GB"/>
              <a:t>Sample Footer</a:t>
            </a:r>
          </a:p>
        </p:txBody>
      </p:sp>
      <p:sp>
        <p:nvSpPr>
          <p:cNvPr id="10" name="Foliennummernplatzhalter 9"/>
          <p:cNvSpPr>
            <a:spLocks noGrp="1"/>
          </p:cNvSpPr>
          <p:nvPr>
            <p:ph type="sldNum" sz="quarter" idx="12"/>
          </p:nvPr>
        </p:nvSpPr>
        <p:spPr/>
        <p:txBody>
          <a:bodyPr/>
          <a:lstStyle/>
          <a:p>
            <a:r>
              <a:rPr lang="en-GB"/>
              <a:t>Page </a:t>
            </a:r>
            <a:fld id="{BE3DC40E-DBBE-4E2D-9EEC-FBF0DA0E9179}" type="slidenum">
              <a:rPr lang="en-GB" smtClean="0"/>
              <a:t>‹Nr.›</a:t>
            </a:fld>
            <a:endParaRPr lang="en-GB"/>
          </a:p>
        </p:txBody>
      </p:sp>
      <p:sp>
        <p:nvSpPr>
          <p:cNvPr id="2" name="Titel 1"/>
          <p:cNvSpPr>
            <a:spLocks noGrp="1"/>
          </p:cNvSpPr>
          <p:nvPr>
            <p:ph type="title"/>
          </p:nvPr>
        </p:nvSpPr>
        <p:spPr/>
        <p:txBody>
          <a:bodyPr/>
          <a:lstStyle/>
          <a:p>
            <a:r>
              <a:rPr lang="de-DE"/>
              <a:t>Mastertitelformat bearbeiten</a:t>
            </a:r>
            <a:endParaRPr lang="en-GB"/>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2323192"/>
            <a:ext cx="3960000" cy="3921401"/>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err="1"/>
              <a:t>Textmasterformat</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p:txBody>
      </p:sp>
      <p:sp>
        <p:nvSpPr>
          <p:cNvPr id="4" name="Inhaltsplatzhalter 3"/>
          <p:cNvSpPr>
            <a:spLocks noGrp="1"/>
          </p:cNvSpPr>
          <p:nvPr>
            <p:ph sz="half" idx="2" hasCustomPrompt="1"/>
          </p:nvPr>
        </p:nvSpPr>
        <p:spPr>
          <a:xfrm>
            <a:off x="4715688" y="2323192"/>
            <a:ext cx="3960000" cy="3921401"/>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GB" err="1"/>
              <a:t>Textmasterformat</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p:txBody>
      </p:sp>
      <p:sp>
        <p:nvSpPr>
          <p:cNvPr id="8" name="Textplatzhalter 2"/>
          <p:cNvSpPr>
            <a:spLocks noGrp="1"/>
          </p:cNvSpPr>
          <p:nvPr>
            <p:ph type="body" idx="13" hasCustomPrompt="1"/>
          </p:nvPr>
        </p:nvSpPr>
        <p:spPr bwMode="gray">
          <a:xfrm>
            <a:off x="468316" y="1613536"/>
            <a:ext cx="3960811" cy="639763"/>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4" indent="0">
              <a:buNone/>
              <a:tabLst/>
              <a:defRPr sz="1800" b="1" baseline="0">
                <a:solidFill>
                  <a:schemeClr val="bg1"/>
                </a:solidFill>
                <a:latin typeface="+mj-lt"/>
              </a:defRPr>
            </a:lvl1pPr>
            <a:lvl2pPr marL="457142" indent="0">
              <a:buNone/>
              <a:defRPr sz="2000" b="1"/>
            </a:lvl2pPr>
            <a:lvl3pPr marL="914284" indent="0">
              <a:buNone/>
              <a:defRPr sz="1800" b="1"/>
            </a:lvl3pPr>
            <a:lvl4pPr marL="1371426" indent="0">
              <a:buNone/>
              <a:defRPr sz="1600" b="1"/>
            </a:lvl4pPr>
            <a:lvl5pPr marL="1828568" indent="0">
              <a:buNone/>
              <a:defRPr sz="1600" b="1"/>
            </a:lvl5pPr>
            <a:lvl6pPr marL="2285710" indent="0">
              <a:buNone/>
              <a:defRPr sz="1600" b="1"/>
            </a:lvl6pPr>
            <a:lvl7pPr marL="2742851" indent="0">
              <a:buNone/>
              <a:defRPr sz="1600" b="1"/>
            </a:lvl7pPr>
            <a:lvl8pPr marL="3199993" indent="0">
              <a:buNone/>
              <a:defRPr sz="1600" b="1"/>
            </a:lvl8pPr>
            <a:lvl9pPr marL="3657135" indent="0">
              <a:buNone/>
              <a:defRPr sz="1600" b="1"/>
            </a:lvl9pPr>
          </a:lstStyle>
          <a:p>
            <a:pPr lvl="0"/>
            <a:r>
              <a:rPr lang="en-GB"/>
              <a:t>Subtitle 1</a:t>
            </a:r>
          </a:p>
        </p:txBody>
      </p:sp>
      <p:sp>
        <p:nvSpPr>
          <p:cNvPr id="5" name="Datumsplatzhalter 4"/>
          <p:cNvSpPr>
            <a:spLocks noGrp="1"/>
          </p:cNvSpPr>
          <p:nvPr>
            <p:ph type="dt" sz="half" idx="14"/>
          </p:nvPr>
        </p:nvSpPr>
        <p:spPr/>
        <p:txBody>
          <a:bodyPr/>
          <a:lstStyle/>
          <a:p>
            <a:fld id="{37CE62BD-9F63-431F-931F-BE3432ED53B9}" type="datetime1">
              <a:rPr lang="en-GB" smtClean="0"/>
              <a:t>16/01/2024</a:t>
            </a:fld>
            <a:endParaRPr lang="en-GB"/>
          </a:p>
        </p:txBody>
      </p:sp>
      <p:sp>
        <p:nvSpPr>
          <p:cNvPr id="11" name="Fußzeilenplatzhalter 10"/>
          <p:cNvSpPr>
            <a:spLocks noGrp="1"/>
          </p:cNvSpPr>
          <p:nvPr>
            <p:ph type="ftr" sz="quarter" idx="15"/>
          </p:nvPr>
        </p:nvSpPr>
        <p:spPr/>
        <p:txBody>
          <a:bodyPr/>
          <a:lstStyle/>
          <a:p>
            <a:r>
              <a:rPr lang="en-GB"/>
              <a:t>Sample Footer</a:t>
            </a:r>
          </a:p>
        </p:txBody>
      </p:sp>
      <p:sp>
        <p:nvSpPr>
          <p:cNvPr id="12" name="Foliennummernplatzhalter 11"/>
          <p:cNvSpPr>
            <a:spLocks noGrp="1"/>
          </p:cNvSpPr>
          <p:nvPr>
            <p:ph type="sldNum" sz="quarter" idx="16"/>
          </p:nvPr>
        </p:nvSpPr>
        <p:spPr/>
        <p:txBody>
          <a:bodyPr/>
          <a:lstStyle/>
          <a:p>
            <a:r>
              <a:rPr lang="en-GB"/>
              <a:t>Page </a:t>
            </a:r>
            <a:fld id="{BE3DC40E-DBBE-4E2D-9EEC-FBF0DA0E9179}" type="slidenum">
              <a:rPr lang="en-GB" smtClean="0"/>
              <a:t>‹Nr.›</a:t>
            </a:fld>
            <a:endParaRPr lang="en-GB"/>
          </a:p>
        </p:txBody>
      </p:sp>
      <p:sp>
        <p:nvSpPr>
          <p:cNvPr id="2" name="Titel 1"/>
          <p:cNvSpPr>
            <a:spLocks noGrp="1"/>
          </p:cNvSpPr>
          <p:nvPr>
            <p:ph type="title"/>
          </p:nvPr>
        </p:nvSpPr>
        <p:spPr/>
        <p:txBody>
          <a:bodyPr/>
          <a:lstStyle/>
          <a:p>
            <a:r>
              <a:rPr lang="de-DE"/>
              <a:t>Mastertitelformat bearbeiten</a:t>
            </a:r>
            <a:endParaRPr lang="en-GB"/>
          </a:p>
        </p:txBody>
      </p:sp>
      <p:sp>
        <p:nvSpPr>
          <p:cNvPr id="14" name="Textplatzhalter 2"/>
          <p:cNvSpPr>
            <a:spLocks noGrp="1"/>
          </p:cNvSpPr>
          <p:nvPr>
            <p:ph type="body" idx="17" hasCustomPrompt="1"/>
          </p:nvPr>
        </p:nvSpPr>
        <p:spPr bwMode="gray">
          <a:xfrm>
            <a:off x="4727896" y="1613536"/>
            <a:ext cx="3960811" cy="639763"/>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4" indent="0">
              <a:buNone/>
              <a:tabLst/>
              <a:defRPr sz="1800" b="1" baseline="0">
                <a:solidFill>
                  <a:schemeClr val="bg1"/>
                </a:solidFill>
                <a:latin typeface="+mj-lt"/>
              </a:defRPr>
            </a:lvl1pPr>
            <a:lvl2pPr marL="457142" indent="0">
              <a:buNone/>
              <a:defRPr sz="2000" b="1"/>
            </a:lvl2pPr>
            <a:lvl3pPr marL="914284" indent="0">
              <a:buNone/>
              <a:defRPr sz="1800" b="1"/>
            </a:lvl3pPr>
            <a:lvl4pPr marL="1371426" indent="0">
              <a:buNone/>
              <a:defRPr sz="1600" b="1"/>
            </a:lvl4pPr>
            <a:lvl5pPr marL="1828568" indent="0">
              <a:buNone/>
              <a:defRPr sz="1600" b="1"/>
            </a:lvl5pPr>
            <a:lvl6pPr marL="2285710" indent="0">
              <a:buNone/>
              <a:defRPr sz="1600" b="1"/>
            </a:lvl6pPr>
            <a:lvl7pPr marL="2742851" indent="0">
              <a:buNone/>
              <a:defRPr sz="1600" b="1"/>
            </a:lvl7pPr>
            <a:lvl8pPr marL="3199993" indent="0">
              <a:buNone/>
              <a:defRPr sz="1600" b="1"/>
            </a:lvl8pPr>
            <a:lvl9pPr marL="3657135" indent="0">
              <a:buNone/>
              <a:defRPr sz="1600" b="1"/>
            </a:lvl9pPr>
          </a:lstStyle>
          <a:p>
            <a:pPr lvl="0"/>
            <a:r>
              <a:rPr lang="en-GB"/>
              <a:t>Subtitle 2</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5" name="Rechteck 4"/>
          <p:cNvSpPr/>
          <p:nvPr/>
        </p:nvSpPr>
        <p:spPr>
          <a:xfrm>
            <a:off x="467544" y="2357438"/>
            <a:ext cx="5148000" cy="3260345"/>
          </a:xfrm>
          <a:prstGeom prst="rect">
            <a:avLst/>
          </a:prstGeom>
          <a:ln w="12700">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lIns="91431" tIns="45715" rIns="91431" bIns="45715" rtlCol="0" anchor="ctr"/>
          <a:lstStyle/>
          <a:p>
            <a:pPr algn="ctr"/>
            <a:endParaRPr lang="en-GB" sz="1800"/>
          </a:p>
        </p:txBody>
      </p:sp>
      <p:sp>
        <p:nvSpPr>
          <p:cNvPr id="11" name="Textplatzhalter 10"/>
          <p:cNvSpPr>
            <a:spLocks noGrp="1"/>
          </p:cNvSpPr>
          <p:nvPr>
            <p:ph type="body" sz="quarter" idx="10" hasCustomPrompt="1"/>
          </p:nvPr>
        </p:nvSpPr>
        <p:spPr>
          <a:xfrm>
            <a:off x="2437055" y="3071812"/>
            <a:ext cx="2763925" cy="2173549"/>
          </a:xfrm>
        </p:spPr>
        <p:txBody>
          <a:bodyPr>
            <a:normAutofit/>
          </a:bodyPr>
          <a:lstStyle>
            <a:lvl1pPr marL="0" marR="0" indent="0" algn="l" defTabSz="914284" rtl="0" eaLnBrk="1" fontAlgn="auto" latinLnBrk="0" hangingPunct="1">
              <a:lnSpc>
                <a:spcPct val="100000"/>
              </a:lnSpc>
              <a:spcBef>
                <a:spcPts val="0"/>
              </a:spcBef>
              <a:spcAft>
                <a:spcPts val="0"/>
              </a:spcAft>
              <a:buClr>
                <a:srgbClr val="4B2582"/>
              </a:buClr>
              <a:buSzTx/>
              <a:buFont typeface="Wingdings" pitchFamily="2" charset="2"/>
              <a:buNone/>
              <a:tabLst/>
              <a:defRPr sz="900" baseline="0"/>
            </a:lvl1pPr>
            <a:lvl2pPr marL="0" indent="0">
              <a:buNone/>
              <a:defRPr/>
            </a:lvl2pPr>
            <a:lvl3pPr marL="0" indent="0">
              <a:buNone/>
              <a:defRPr/>
            </a:lvl3pPr>
            <a:lvl4pPr marL="0" indent="0">
              <a:buNone/>
              <a:defRPr/>
            </a:lvl4pPr>
            <a:lvl5pPr marL="0" indent="0">
              <a:buNone/>
              <a:defRPr/>
            </a:lvl5pPr>
          </a:lstStyle>
          <a:p>
            <a:pPr marL="0" marR="0" lvl="0" indent="0" algn="l" defTabSz="914284"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en-GB" sz="1000" b="0" i="0" u="none" strike="noStrike" kern="1200" cap="none" spc="0" normalizeH="0" baseline="0" noProof="0" err="1">
                <a:ln>
                  <a:noFill/>
                </a:ln>
                <a:solidFill>
                  <a:srgbClr val="000000"/>
                </a:solidFill>
                <a:effectLst/>
                <a:uLnTx/>
                <a:uFillTx/>
                <a:latin typeface="+mn-lt"/>
                <a:ea typeface="+mn-ea"/>
                <a:cs typeface="+mn-cs"/>
              </a:rPr>
              <a:t>Hier</a:t>
            </a:r>
            <a:r>
              <a:rPr kumimoji="0" lang="en-GB" sz="1000" b="0" i="0" u="none" strike="noStrike" kern="1200" cap="none" spc="0" normalizeH="0" baseline="0" noProof="0">
                <a:ln>
                  <a:noFill/>
                </a:ln>
                <a:solidFill>
                  <a:srgbClr val="000000"/>
                </a:solidFill>
                <a:effectLst/>
                <a:uLnTx/>
                <a:uFillTx/>
                <a:latin typeface="+mn-lt"/>
                <a:ea typeface="+mn-ea"/>
                <a:cs typeface="+mn-cs"/>
              </a:rPr>
              <a:t> </a:t>
            </a:r>
            <a:r>
              <a:rPr kumimoji="0" lang="en-GB" sz="1000" b="0" i="0" u="none" strike="noStrike" kern="1200" cap="none" spc="0" normalizeH="0" baseline="0" noProof="0" err="1">
                <a:ln>
                  <a:noFill/>
                </a:ln>
                <a:solidFill>
                  <a:srgbClr val="000000"/>
                </a:solidFill>
                <a:effectLst/>
                <a:uLnTx/>
                <a:uFillTx/>
                <a:latin typeface="+mn-lt"/>
                <a:ea typeface="+mn-ea"/>
                <a:cs typeface="+mn-cs"/>
              </a:rPr>
              <a:t>Adressdaten</a:t>
            </a:r>
            <a:r>
              <a:rPr kumimoji="0" lang="en-GB" sz="1000" b="0" i="0" u="none" strike="noStrike" kern="1200" cap="none" spc="0" normalizeH="0" baseline="0" noProof="0">
                <a:ln>
                  <a:noFill/>
                </a:ln>
                <a:solidFill>
                  <a:srgbClr val="000000"/>
                </a:solidFill>
                <a:effectLst/>
                <a:uLnTx/>
                <a:uFillTx/>
                <a:latin typeface="+mn-lt"/>
                <a:ea typeface="+mn-ea"/>
                <a:cs typeface="+mn-cs"/>
              </a:rPr>
              <a:t> </a:t>
            </a:r>
            <a:r>
              <a:rPr kumimoji="0" lang="en-GB" sz="1000" b="0" i="0" u="none" strike="noStrike" kern="1200" cap="none" spc="0" normalizeH="0" baseline="0" noProof="0" err="1">
                <a:ln>
                  <a:noFill/>
                </a:ln>
                <a:solidFill>
                  <a:srgbClr val="000000"/>
                </a:solidFill>
                <a:effectLst/>
                <a:uLnTx/>
                <a:uFillTx/>
                <a:latin typeface="+mn-lt"/>
                <a:ea typeface="+mn-ea"/>
                <a:cs typeface="+mn-cs"/>
              </a:rPr>
              <a:t>eingeben</a:t>
            </a:r>
            <a:endParaRPr kumimoji="0" lang="en-GB" sz="1000" b="0" i="0" u="none" strike="noStrike" kern="1200" cap="none" spc="0" normalizeH="0" baseline="0" noProof="0">
              <a:ln>
                <a:noFill/>
              </a:ln>
              <a:solidFill>
                <a:srgbClr val="000000"/>
              </a:solidFill>
              <a:effectLst/>
              <a:uLnTx/>
              <a:uFillTx/>
              <a:latin typeface="+mn-lt"/>
              <a:ea typeface="+mn-ea"/>
              <a:cs typeface="+mn-cs"/>
            </a:endParaRPr>
          </a:p>
        </p:txBody>
      </p:sp>
      <p:sp>
        <p:nvSpPr>
          <p:cNvPr id="8" name="Datumsplatzhalter 7"/>
          <p:cNvSpPr>
            <a:spLocks noGrp="1"/>
          </p:cNvSpPr>
          <p:nvPr>
            <p:ph type="dt" sz="half" idx="11"/>
          </p:nvPr>
        </p:nvSpPr>
        <p:spPr/>
        <p:txBody>
          <a:bodyPr/>
          <a:lstStyle/>
          <a:p>
            <a:fld id="{994B2213-27BB-42BF-A4E3-406B0B6C10B6}" type="datetime1">
              <a:rPr lang="en-GB" smtClean="0"/>
              <a:t>16/01/2024</a:t>
            </a:fld>
            <a:endParaRPr lang="en-GB"/>
          </a:p>
        </p:txBody>
      </p:sp>
      <p:sp>
        <p:nvSpPr>
          <p:cNvPr id="9" name="Fußzeilenplatzhalter 8"/>
          <p:cNvSpPr>
            <a:spLocks noGrp="1"/>
          </p:cNvSpPr>
          <p:nvPr>
            <p:ph type="ftr" sz="quarter" idx="12"/>
          </p:nvPr>
        </p:nvSpPr>
        <p:spPr/>
        <p:txBody>
          <a:bodyPr/>
          <a:lstStyle/>
          <a:p>
            <a:r>
              <a:rPr lang="en-GB"/>
              <a:t>Sample Footer</a:t>
            </a:r>
          </a:p>
        </p:txBody>
      </p:sp>
      <p:sp>
        <p:nvSpPr>
          <p:cNvPr id="10" name="Foliennummernplatzhalter 9"/>
          <p:cNvSpPr>
            <a:spLocks noGrp="1"/>
          </p:cNvSpPr>
          <p:nvPr>
            <p:ph type="sldNum" sz="quarter" idx="13"/>
          </p:nvPr>
        </p:nvSpPr>
        <p:spPr/>
        <p:txBody>
          <a:bodyPr/>
          <a:lstStyle/>
          <a:p>
            <a:r>
              <a:rPr lang="en-GB"/>
              <a:t>Page </a:t>
            </a:r>
            <a:fld id="{BE3DC40E-DBBE-4E2D-9EEC-FBF0DA0E9179}" type="slidenum">
              <a:rPr lang="en-GB" smtClean="0"/>
              <a:t>‹Nr.›</a:t>
            </a:fld>
            <a:endParaRPr lang="en-GB"/>
          </a:p>
        </p:txBody>
      </p:sp>
      <p:pic>
        <p:nvPicPr>
          <p:cNvPr id="12" name="Grafik 11" descr="Logo-für-VK.png"/>
          <p:cNvPicPr>
            <a:picLocks noChangeAspect="1"/>
          </p:cNvPicPr>
          <p:nvPr userDrawn="1"/>
        </p:nvPicPr>
        <p:blipFill>
          <a:blip r:embed="rId2" cstate="print"/>
          <a:stretch>
            <a:fillRect/>
          </a:stretch>
        </p:blipFill>
        <p:spPr>
          <a:xfrm>
            <a:off x="611561" y="2552702"/>
            <a:ext cx="590932" cy="2703196"/>
          </a:xfrm>
          <a:prstGeom prst="rect">
            <a:avLst/>
          </a:prstGeom>
        </p:spPr>
      </p:pic>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Fußzeilenplatzhalter 2"/>
          <p:cNvSpPr>
            <a:spLocks noGrp="1"/>
          </p:cNvSpPr>
          <p:nvPr>
            <p:ph type="ftr" sz="quarter" idx="10"/>
          </p:nvPr>
        </p:nvSpPr>
        <p:spPr/>
        <p:txBody>
          <a:bodyPr/>
          <a:lstStyle>
            <a:lvl1pPr>
              <a:defRPr/>
            </a:lvl1pPr>
          </a:lstStyle>
          <a:p>
            <a:pPr>
              <a:defRPr/>
            </a:pPr>
            <a:r>
              <a:rPr lang="en-US"/>
              <a:t>International Marketing Management – Global Business Planning Seminar</a:t>
            </a:r>
            <a:endParaRPr lang="de-AT"/>
          </a:p>
        </p:txBody>
      </p:sp>
      <p:sp>
        <p:nvSpPr>
          <p:cNvPr id="4" name="Foliennummernplatzhalter 3"/>
          <p:cNvSpPr>
            <a:spLocks noGrp="1"/>
          </p:cNvSpPr>
          <p:nvPr>
            <p:ph type="sldNum" sz="quarter" idx="11"/>
          </p:nvPr>
        </p:nvSpPr>
        <p:spPr/>
        <p:txBody>
          <a:bodyPr/>
          <a:lstStyle>
            <a:lvl1pPr>
              <a:defRPr/>
            </a:lvl1pPr>
          </a:lstStyle>
          <a:p>
            <a:pPr>
              <a:defRPr/>
            </a:pPr>
            <a:fld id="{ACC38BC9-DF06-4067-B564-C22BA25308EE}" type="slidenum">
              <a:rPr lang="de-DE" smtClean="0"/>
              <a:pPr>
                <a:defRPr/>
              </a:pPr>
              <a:t>‹Nr.›</a:t>
            </a:fld>
            <a:endParaRPr lang="de-DE"/>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6218530"/>
            <a:ext cx="1825342" cy="450831"/>
          </a:xfrm>
          <a:prstGeom prst="rect">
            <a:avLst/>
          </a:prstGeom>
        </p:spPr>
      </p:pic>
    </p:spTree>
    <p:extLst>
      <p:ext uri="{BB962C8B-B14F-4D97-AF65-F5344CB8AC3E}">
        <p14:creationId xmlns:p14="http://schemas.microsoft.com/office/powerpoint/2010/main" val="736139428"/>
      </p:ext>
    </p:extLst>
  </p:cSld>
  <p:clrMapOvr>
    <a:masterClrMapping/>
  </p:clrMapOvr>
  <p:transition spd="med">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Foliennummernplatzhalter 10">
            <a:extLst>
              <a:ext uri="{FF2B5EF4-FFF2-40B4-BE49-F238E27FC236}">
                <a16:creationId xmlns:a16="http://schemas.microsoft.com/office/drawing/2014/main" id="{3835C141-4A5F-A345-9AA0-19D8E2EDD124}"/>
              </a:ext>
            </a:extLst>
          </p:cNvPr>
          <p:cNvSpPr>
            <a:spLocks noGrp="1"/>
          </p:cNvSpPr>
          <p:nvPr>
            <p:ph type="sldNum" sz="quarter" idx="4"/>
          </p:nvPr>
        </p:nvSpPr>
        <p:spPr>
          <a:xfrm>
            <a:off x="7369233" y="6356353"/>
            <a:ext cx="5974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323232-057B-7240-A065-64A0E2C43AEA}" type="slidenum">
              <a:rPr lang="en-IE" smtClean="0"/>
              <a:t>‹Nr.›</a:t>
            </a:fld>
            <a:endParaRPr lang="en-IE" dirty="0"/>
          </a:p>
        </p:txBody>
      </p:sp>
      <p:sp>
        <p:nvSpPr>
          <p:cNvPr id="3" name="Fußzeilenplatzhalter 14">
            <a:extLst>
              <a:ext uri="{FF2B5EF4-FFF2-40B4-BE49-F238E27FC236}">
                <a16:creationId xmlns:a16="http://schemas.microsoft.com/office/drawing/2014/main" id="{D4CDF5B6-56E7-D44B-80D1-1A1C77BB05B6}"/>
              </a:ext>
            </a:extLst>
          </p:cNvPr>
          <p:cNvSpPr>
            <a:spLocks noGrp="1"/>
          </p:cNvSpPr>
          <p:nvPr>
            <p:ph type="ftr" sz="quarter" idx="3"/>
          </p:nvPr>
        </p:nvSpPr>
        <p:spPr>
          <a:xfrm>
            <a:off x="628651" y="6356353"/>
            <a:ext cx="657848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dirty="0"/>
          </a:p>
        </p:txBody>
      </p:sp>
    </p:spTree>
    <p:extLst>
      <p:ext uri="{BB962C8B-B14F-4D97-AF65-F5344CB8AC3E}">
        <p14:creationId xmlns:p14="http://schemas.microsoft.com/office/powerpoint/2010/main" val="2344320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7" name="Foliennummernplatzhalter 10">
            <a:extLst>
              <a:ext uri="{FF2B5EF4-FFF2-40B4-BE49-F238E27FC236}">
                <a16:creationId xmlns:a16="http://schemas.microsoft.com/office/drawing/2014/main" id="{F67E607B-1185-B54F-8C80-AF74C9BC03B5}"/>
              </a:ext>
            </a:extLst>
          </p:cNvPr>
          <p:cNvSpPr>
            <a:spLocks noGrp="1"/>
          </p:cNvSpPr>
          <p:nvPr>
            <p:ph type="sldNum" sz="quarter" idx="4"/>
          </p:nvPr>
        </p:nvSpPr>
        <p:spPr>
          <a:xfrm>
            <a:off x="7369233" y="6356353"/>
            <a:ext cx="5974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323232-057B-7240-A065-64A0E2C43AEA}" type="slidenum">
              <a:rPr lang="en-IE" smtClean="0"/>
              <a:t>‹Nr.›</a:t>
            </a:fld>
            <a:endParaRPr lang="en-IE" dirty="0"/>
          </a:p>
        </p:txBody>
      </p:sp>
      <p:sp>
        <p:nvSpPr>
          <p:cNvPr id="8" name="Fußzeilenplatzhalter 14">
            <a:extLst>
              <a:ext uri="{FF2B5EF4-FFF2-40B4-BE49-F238E27FC236}">
                <a16:creationId xmlns:a16="http://schemas.microsoft.com/office/drawing/2014/main" id="{01CE9631-D41C-FC48-8F30-5B5309D4E34C}"/>
              </a:ext>
            </a:extLst>
          </p:cNvPr>
          <p:cNvSpPr>
            <a:spLocks noGrp="1"/>
          </p:cNvSpPr>
          <p:nvPr>
            <p:ph type="ftr" sz="quarter" idx="3"/>
          </p:nvPr>
        </p:nvSpPr>
        <p:spPr>
          <a:xfrm>
            <a:off x="628651" y="6356353"/>
            <a:ext cx="657848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dirty="0"/>
          </a:p>
        </p:txBody>
      </p:sp>
      <p:grpSp>
        <p:nvGrpSpPr>
          <p:cNvPr id="11" name="Gruppieren 10">
            <a:extLst>
              <a:ext uri="{FF2B5EF4-FFF2-40B4-BE49-F238E27FC236}">
                <a16:creationId xmlns:a16="http://schemas.microsoft.com/office/drawing/2014/main" id="{9036F052-6082-8B43-BBD0-7B57AFF4440F}"/>
              </a:ext>
            </a:extLst>
          </p:cNvPr>
          <p:cNvGrpSpPr/>
          <p:nvPr userDrawn="1"/>
        </p:nvGrpSpPr>
        <p:grpSpPr>
          <a:xfrm>
            <a:off x="582994" y="1022582"/>
            <a:ext cx="8012129" cy="0"/>
            <a:chOff x="777326" y="1022582"/>
            <a:chExt cx="10682837" cy="0"/>
          </a:xfrm>
        </p:grpSpPr>
        <p:cxnSp>
          <p:nvCxnSpPr>
            <p:cNvPr id="12" name="Google Shape;25;p4">
              <a:extLst>
                <a:ext uri="{FF2B5EF4-FFF2-40B4-BE49-F238E27FC236}">
                  <a16:creationId xmlns:a16="http://schemas.microsoft.com/office/drawing/2014/main" id="{E4EF7B72-4FEF-9E48-90DA-333B3F61FF68}"/>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3" name="Google Shape;26;p4">
              <a:extLst>
                <a:ext uri="{FF2B5EF4-FFF2-40B4-BE49-F238E27FC236}">
                  <a16:creationId xmlns:a16="http://schemas.microsoft.com/office/drawing/2014/main" id="{BAC22029-E680-1342-927F-A0CD7450C43B}"/>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
        <p:nvSpPr>
          <p:cNvPr id="14" name="Google Shape;33;p74">
            <a:extLst>
              <a:ext uri="{FF2B5EF4-FFF2-40B4-BE49-F238E27FC236}">
                <a16:creationId xmlns:a16="http://schemas.microsoft.com/office/drawing/2014/main" id="{E2E6A4F4-E070-6042-B3D2-33CD5385E4AC}"/>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spTree>
    <p:extLst>
      <p:ext uri="{BB962C8B-B14F-4D97-AF65-F5344CB8AC3E}">
        <p14:creationId xmlns:p14="http://schemas.microsoft.com/office/powerpoint/2010/main" val="2698726863"/>
      </p:ext>
    </p:extLst>
  </p:cSld>
  <p:clrMapOvr>
    <a:masterClrMapping/>
  </p:clrMapOvr>
  <p:extLst>
    <p:ext uri="{DCECCB84-F9BA-43D5-87BE-67443E8EF086}">
      <p15:sldGuideLst xmlns:p15="http://schemas.microsoft.com/office/powerpoint/2012/main">
        <p15:guide id="1" orient="horz" pos="754" userDrawn="1">
          <p15:clr>
            <a:srgbClr val="FBAE40"/>
          </p15:clr>
        </p15:guide>
        <p15:guide id="2" pos="362" userDrawn="1">
          <p15:clr>
            <a:srgbClr val="FBAE40"/>
          </p15:clr>
        </p15:guide>
        <p15:guide id="3" pos="5414" userDrawn="1">
          <p15:clr>
            <a:srgbClr val="FBAE40"/>
          </p15:clr>
        </p15:guide>
        <p15:guide id="4" orient="horz" pos="386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28"/>
        <p:cNvGrpSpPr/>
        <p:nvPr/>
      </p:nvGrpSpPr>
      <p:grpSpPr>
        <a:xfrm>
          <a:off x="0" y="0"/>
          <a:ext cx="0" cy="0"/>
          <a:chOff x="0" y="0"/>
          <a:chExt cx="0" cy="0"/>
        </a:xfrm>
      </p:grpSpPr>
      <p:graphicFrame>
        <p:nvGraphicFramePr>
          <p:cNvPr id="29" name="Google Shape;29;p74"/>
          <p:cNvGraphicFramePr/>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name="think-cell Slide" r:id="rId2" imgW="1588" imgH="1588" progId="TCLayout.ActiveDocument.1">
                  <p:embed/>
                </p:oleObj>
              </mc:Choice>
              <mc:Fallback>
                <p:oleObj name="think-cell Slide" r:id="rId2" imgW="1588" imgH="1588" progId="TCLayout.ActiveDocument.1">
                  <p:embed/>
                  <p:pic>
                    <p:nvPicPr>
                      <p:cNvPr id="29" name="Google Shape;29;p74"/>
                      <p:cNvPicPr preferRelativeResize="0"/>
                      <p:nvPr/>
                    </p:nvPicPr>
                    <p:blipFill rotWithShape="1">
                      <a:blip r:embed="rId3">
                        <a:alphaModFix/>
                      </a:blip>
                      <a:srcRect/>
                      <a:stretch/>
                    </p:blipFill>
                    <p:spPr>
                      <a:xfrm>
                        <a:off x="1192" y="1588"/>
                        <a:ext cx="1191" cy="1588"/>
                      </a:xfrm>
                      <a:prstGeom prst="rect">
                        <a:avLst/>
                      </a:prstGeom>
                      <a:noFill/>
                      <a:ln>
                        <a:noFill/>
                      </a:ln>
                    </p:spPr>
                  </p:pic>
                </p:oleObj>
              </mc:Fallback>
            </mc:AlternateContent>
          </a:graphicData>
        </a:graphic>
      </p:graphicFrame>
      <p:sp>
        <p:nvSpPr>
          <p:cNvPr id="10" name="Textplatzhalter 2">
            <a:extLst>
              <a:ext uri="{FF2B5EF4-FFF2-40B4-BE49-F238E27FC236}">
                <a16:creationId xmlns:a16="http://schemas.microsoft.com/office/drawing/2014/main" id="{04DFAA95-C12B-C440-8538-DAF1A4FF4810}"/>
              </a:ext>
            </a:extLst>
          </p:cNvPr>
          <p:cNvSpPr>
            <a:spLocks noGrp="1"/>
          </p:cNvSpPr>
          <p:nvPr>
            <p:ph type="body" idx="1"/>
          </p:nvPr>
        </p:nvSpPr>
        <p:spPr>
          <a:xfrm>
            <a:off x="575072" y="1196977"/>
            <a:ext cx="8020050" cy="4932362"/>
          </a:xfrm>
          <a:prstGeom prst="rect">
            <a:avLst/>
          </a:prstGeom>
        </p:spPr>
        <p:txBody>
          <a:bodyPr anchor="t"/>
          <a:lstStyle>
            <a:lvl1pPr marL="0" indent="0">
              <a:buNone/>
              <a:defRPr sz="1800" b="0">
                <a:latin typeface="Trebuchet MS" panose="020B070302020209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dirty="0"/>
              <a:t>Mastertextformat bearbeiten</a:t>
            </a:r>
          </a:p>
        </p:txBody>
      </p:sp>
      <p:sp>
        <p:nvSpPr>
          <p:cNvPr id="11" name="Foliennummernplatzhalter 10">
            <a:extLst>
              <a:ext uri="{FF2B5EF4-FFF2-40B4-BE49-F238E27FC236}">
                <a16:creationId xmlns:a16="http://schemas.microsoft.com/office/drawing/2014/main" id="{28CB6ED8-2D93-354B-8690-C875C443A24C}"/>
              </a:ext>
            </a:extLst>
          </p:cNvPr>
          <p:cNvSpPr>
            <a:spLocks noGrp="1"/>
          </p:cNvSpPr>
          <p:nvPr>
            <p:ph type="sldNum" sz="quarter" idx="4"/>
          </p:nvPr>
        </p:nvSpPr>
        <p:spPr>
          <a:xfrm>
            <a:off x="7369233" y="6356353"/>
            <a:ext cx="5974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323232-057B-7240-A065-64A0E2C43AEA}" type="slidenum">
              <a:rPr lang="en-IE" smtClean="0"/>
              <a:t>‹Nr.›</a:t>
            </a:fld>
            <a:endParaRPr lang="en-IE" dirty="0"/>
          </a:p>
        </p:txBody>
      </p:sp>
      <p:sp>
        <p:nvSpPr>
          <p:cNvPr id="12" name="Fußzeilenplatzhalter 14">
            <a:extLst>
              <a:ext uri="{FF2B5EF4-FFF2-40B4-BE49-F238E27FC236}">
                <a16:creationId xmlns:a16="http://schemas.microsoft.com/office/drawing/2014/main" id="{476ECC0A-CB28-B640-9D3A-49157FA1EC1E}"/>
              </a:ext>
            </a:extLst>
          </p:cNvPr>
          <p:cNvSpPr>
            <a:spLocks noGrp="1"/>
          </p:cNvSpPr>
          <p:nvPr>
            <p:ph type="ftr" sz="quarter" idx="3"/>
          </p:nvPr>
        </p:nvSpPr>
        <p:spPr>
          <a:xfrm>
            <a:off x="628651" y="6356353"/>
            <a:ext cx="657848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dirty="0"/>
          </a:p>
        </p:txBody>
      </p:sp>
      <p:grpSp>
        <p:nvGrpSpPr>
          <p:cNvPr id="18" name="Gruppieren 17">
            <a:extLst>
              <a:ext uri="{FF2B5EF4-FFF2-40B4-BE49-F238E27FC236}">
                <a16:creationId xmlns:a16="http://schemas.microsoft.com/office/drawing/2014/main" id="{A15DDE82-FF19-6349-A240-141CA9F7651E}"/>
              </a:ext>
            </a:extLst>
          </p:cNvPr>
          <p:cNvGrpSpPr/>
          <p:nvPr userDrawn="1"/>
        </p:nvGrpSpPr>
        <p:grpSpPr>
          <a:xfrm>
            <a:off x="582994" y="1022582"/>
            <a:ext cx="8012129" cy="0"/>
            <a:chOff x="777326" y="1022582"/>
            <a:chExt cx="10682837" cy="0"/>
          </a:xfrm>
        </p:grpSpPr>
        <p:cxnSp>
          <p:nvCxnSpPr>
            <p:cNvPr id="19" name="Google Shape;25;p4">
              <a:extLst>
                <a:ext uri="{FF2B5EF4-FFF2-40B4-BE49-F238E27FC236}">
                  <a16:creationId xmlns:a16="http://schemas.microsoft.com/office/drawing/2014/main" id="{AC5089AC-3F1B-1941-B85C-BAF7F4C71831}"/>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20" name="Google Shape;26;p4">
              <a:extLst>
                <a:ext uri="{FF2B5EF4-FFF2-40B4-BE49-F238E27FC236}">
                  <a16:creationId xmlns:a16="http://schemas.microsoft.com/office/drawing/2014/main" id="{62C6941A-23FF-B649-AF4E-ADCB99E17507}"/>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
        <p:nvSpPr>
          <p:cNvPr id="14" name="Google Shape;33;p74">
            <a:extLst>
              <a:ext uri="{FF2B5EF4-FFF2-40B4-BE49-F238E27FC236}">
                <a16:creationId xmlns:a16="http://schemas.microsoft.com/office/drawing/2014/main" id="{D477405B-D76A-E146-B23A-B1976E9DEE1F}"/>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spTree>
    <p:extLst>
      <p:ext uri="{BB962C8B-B14F-4D97-AF65-F5344CB8AC3E}">
        <p14:creationId xmlns:p14="http://schemas.microsoft.com/office/powerpoint/2010/main" val="370394125"/>
      </p:ext>
    </p:extLst>
  </p:cSld>
  <p:clrMapOvr>
    <a:masterClrMapping/>
  </p:clrMapOvr>
  <p:extLst>
    <p:ext uri="{DCECCB84-F9BA-43D5-87BE-67443E8EF086}">
      <p15:sldGuideLst xmlns:p15="http://schemas.microsoft.com/office/powerpoint/2012/main">
        <p15:guide id="1" orient="horz" pos="3861" userDrawn="1">
          <p15:clr>
            <a:srgbClr val="FBAE40"/>
          </p15:clr>
        </p15:guide>
        <p15:guide id="2" pos="346" userDrawn="1">
          <p15:clr>
            <a:srgbClr val="FBAE40"/>
          </p15:clr>
        </p15:guide>
        <p15:guide id="3" pos="5414" userDrawn="1">
          <p15:clr>
            <a:srgbClr val="FBAE40"/>
          </p15:clr>
        </p15:guide>
        <p15:guide id="4" orient="horz" pos="75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kurz">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14" name="Gruppieren 13"/>
          <p:cNvGrpSpPr/>
          <p:nvPr userDrawn="1"/>
        </p:nvGrpSpPr>
        <p:grpSpPr bwMode="blackWhite">
          <a:xfrm>
            <a:off x="288000" y="720000"/>
            <a:ext cx="8552851" cy="2073600"/>
            <a:chOff x="287338" y="603319"/>
            <a:chExt cx="8552850" cy="2037600"/>
          </a:xfrm>
        </p:grpSpPr>
        <p:sp>
          <p:nvSpPr>
            <p:cNvPr id="17" name="Rechteck 16"/>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grpSp>
      <p:sp>
        <p:nvSpPr>
          <p:cNvPr id="2" name="Titel 1"/>
          <p:cNvSpPr>
            <a:spLocks noGrp="1"/>
          </p:cNvSpPr>
          <p:nvPr>
            <p:ph type="ctrTitle" hasCustomPrompt="1"/>
          </p:nvPr>
        </p:nvSpPr>
        <p:spPr bwMode="black">
          <a:xfrm>
            <a:off x="605409" y="1554646"/>
            <a:ext cx="5586593"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a:t>Max. 1 line for header</a:t>
            </a:r>
          </a:p>
        </p:txBody>
      </p:sp>
      <p:sp>
        <p:nvSpPr>
          <p:cNvPr id="3" name="Untertitel 2"/>
          <p:cNvSpPr>
            <a:spLocks noGrp="1"/>
          </p:cNvSpPr>
          <p:nvPr>
            <p:ph type="subTitle" idx="1" hasCustomPrompt="1"/>
          </p:nvPr>
        </p:nvSpPr>
        <p:spPr bwMode="black">
          <a:xfrm>
            <a:off x="605409" y="1191696"/>
            <a:ext cx="5586593"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42" indent="0" algn="ctr">
              <a:buNone/>
              <a:defRPr>
                <a:solidFill>
                  <a:schemeClr val="tx1">
                    <a:tint val="75000"/>
                  </a:schemeClr>
                </a:solidFill>
              </a:defRPr>
            </a:lvl2pPr>
            <a:lvl3pPr marL="914284" indent="0" algn="ctr">
              <a:buNone/>
              <a:defRPr>
                <a:solidFill>
                  <a:schemeClr val="tx1">
                    <a:tint val="75000"/>
                  </a:schemeClr>
                </a:solidFill>
              </a:defRPr>
            </a:lvl3pPr>
            <a:lvl4pPr marL="1371426" indent="0" algn="ctr">
              <a:buNone/>
              <a:defRPr>
                <a:solidFill>
                  <a:schemeClr val="tx1">
                    <a:tint val="75000"/>
                  </a:schemeClr>
                </a:solidFill>
              </a:defRPr>
            </a:lvl4pPr>
            <a:lvl5pPr marL="1828568" indent="0" algn="ctr">
              <a:buNone/>
              <a:defRPr>
                <a:solidFill>
                  <a:schemeClr val="tx1">
                    <a:tint val="75000"/>
                  </a:schemeClr>
                </a:solidFill>
              </a:defRPr>
            </a:lvl5pPr>
            <a:lvl6pPr marL="2285710" indent="0" algn="ctr">
              <a:buNone/>
              <a:defRPr>
                <a:solidFill>
                  <a:schemeClr val="tx1">
                    <a:tint val="75000"/>
                  </a:schemeClr>
                </a:solidFill>
              </a:defRPr>
            </a:lvl6pPr>
            <a:lvl7pPr marL="2742851" indent="0" algn="ctr">
              <a:buNone/>
              <a:defRPr>
                <a:solidFill>
                  <a:schemeClr val="tx1">
                    <a:tint val="75000"/>
                  </a:schemeClr>
                </a:solidFill>
              </a:defRPr>
            </a:lvl7pPr>
            <a:lvl8pPr marL="3199993" indent="0" algn="ctr">
              <a:buNone/>
              <a:defRPr>
                <a:solidFill>
                  <a:schemeClr val="tx1">
                    <a:tint val="75000"/>
                  </a:schemeClr>
                </a:solidFill>
              </a:defRPr>
            </a:lvl8pPr>
            <a:lvl9pPr marL="3657135" indent="0" algn="ctr">
              <a:buNone/>
              <a:defRPr>
                <a:solidFill>
                  <a:schemeClr val="tx1">
                    <a:tint val="75000"/>
                  </a:schemeClr>
                </a:solidFill>
              </a:defRPr>
            </a:lvl9pPr>
          </a:lstStyle>
          <a:p>
            <a:r>
              <a:rPr lang="en-GB"/>
              <a:t>Add subtitle here if required</a:t>
            </a:r>
          </a:p>
        </p:txBody>
      </p:sp>
      <p:sp>
        <p:nvSpPr>
          <p:cNvPr id="16" name="Textplatzhalter 9"/>
          <p:cNvSpPr>
            <a:spLocks noGrp="1"/>
          </p:cNvSpPr>
          <p:nvPr>
            <p:ph type="body" sz="quarter" idx="11" hasCustomPrompt="1"/>
          </p:nvPr>
        </p:nvSpPr>
        <p:spPr bwMode="white">
          <a:xfrm>
            <a:off x="288000" y="3132000"/>
            <a:ext cx="4284663"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a:t>Information about presentation (author, version No. etc.)</a:t>
            </a:r>
          </a:p>
        </p:txBody>
      </p:sp>
      <p:sp>
        <p:nvSpPr>
          <p:cNvPr id="12" name="Textplatzhalter 7"/>
          <p:cNvSpPr>
            <a:spLocks noGrp="1"/>
          </p:cNvSpPr>
          <p:nvPr>
            <p:ph type="body" sz="quarter" idx="12" hasCustomPrompt="1"/>
          </p:nvPr>
        </p:nvSpPr>
        <p:spPr>
          <a:xfrm>
            <a:off x="457201" y="6512314"/>
            <a:ext cx="1638300" cy="292348"/>
          </a:xfrm>
        </p:spPr>
        <p:txBody>
          <a:bodyPr>
            <a:noAutofit/>
          </a:bodyPr>
          <a:lstStyle>
            <a:lvl1pPr marL="0" indent="0">
              <a:buNone/>
              <a:defRPr sz="900" cap="all" baseline="0">
                <a:solidFill>
                  <a:schemeClr val="bg1"/>
                </a:solidFill>
              </a:defRPr>
            </a:lvl1pPr>
            <a:lvl2pPr marL="266693" indent="0">
              <a:buNone/>
              <a:defRPr sz="1051"/>
            </a:lvl2pPr>
            <a:lvl3pPr marL="541325" indent="0">
              <a:buNone/>
              <a:defRPr sz="1051"/>
            </a:lvl3pPr>
            <a:lvl4pPr marL="808018" indent="0">
              <a:buNone/>
              <a:defRPr sz="1000"/>
            </a:lvl4pPr>
            <a:lvl5pPr marL="1077886" indent="0">
              <a:buNone/>
              <a:defRPr sz="1000"/>
            </a:lvl5pPr>
          </a:lstStyle>
          <a:p>
            <a:pPr lvl="0"/>
            <a:r>
              <a:rPr lang="en-GB"/>
              <a:t>State: </a:t>
            </a:r>
            <a:r>
              <a:rPr lang="en-GB" err="1"/>
              <a:t>xx.xx.xxxx</a:t>
            </a:r>
            <a:endParaRPr lang="en-GB"/>
          </a:p>
        </p:txBody>
      </p:sp>
      <p:pic>
        <p:nvPicPr>
          <p:cNvPr id="19" name="Grafik 18">
            <a:extLst>
              <a:ext uri="{FF2B5EF4-FFF2-40B4-BE49-F238E27FC236}">
                <a16:creationId xmlns:a16="http://schemas.microsoft.com/office/drawing/2014/main" id="{4E4307F7-6152-4177-B894-608230CA8266}"/>
              </a:ext>
            </a:extLst>
          </p:cNvPr>
          <p:cNvPicPr>
            <a:picLocks noChangeAspect="1"/>
          </p:cNvPicPr>
          <p:nvPr userDrawn="1"/>
        </p:nvPicPr>
        <p:blipFill>
          <a:blip r:embed="rId3"/>
          <a:stretch>
            <a:fillRect/>
          </a:stretch>
        </p:blipFill>
        <p:spPr>
          <a:xfrm>
            <a:off x="6563181" y="1367582"/>
            <a:ext cx="1872000" cy="987648"/>
          </a:xfrm>
          <a:prstGeom prst="rect">
            <a:avLst/>
          </a:prstGeom>
        </p:spPr>
      </p:pic>
      <p:pic>
        <p:nvPicPr>
          <p:cNvPr id="11" name="Grafik 10">
            <a:extLst>
              <a:ext uri="{FF2B5EF4-FFF2-40B4-BE49-F238E27FC236}">
                <a16:creationId xmlns:a16="http://schemas.microsoft.com/office/drawing/2014/main" id="{D55DEEBD-8F44-44E7-88C8-09E5AB8EB45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553200" y="6273953"/>
            <a:ext cx="1889125" cy="303867"/>
          </a:xfrm>
          <a:prstGeom prst="rect">
            <a:avLst/>
          </a:prstGeom>
        </p:spPr>
      </p:pic>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375B39F-3EBD-7844-A6E5-F533BE55F17F}"/>
              </a:ext>
            </a:extLst>
          </p:cNvPr>
          <p:cNvSpPr>
            <a:spLocks noGrp="1"/>
          </p:cNvSpPr>
          <p:nvPr>
            <p:ph type="body" idx="1"/>
          </p:nvPr>
        </p:nvSpPr>
        <p:spPr>
          <a:xfrm>
            <a:off x="629842" y="1132528"/>
            <a:ext cx="3868340" cy="823912"/>
          </a:xfrm>
          <a:prstGeom prst="rect">
            <a:avLst/>
          </a:prstGeom>
        </p:spPr>
        <p:txBody>
          <a:bodyPr anchor="b"/>
          <a:lstStyle>
            <a:lvl1pPr marL="0" indent="0">
              <a:buNone/>
              <a:defRPr sz="1800" b="1">
                <a:latin typeface="Trebuchet MS" panose="020B070302020209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dirty="0"/>
              <a:t>Mastertextformat bearbeiten</a:t>
            </a:r>
          </a:p>
        </p:txBody>
      </p:sp>
      <p:sp>
        <p:nvSpPr>
          <p:cNvPr id="4" name="Inhaltsplatzhalter 3">
            <a:extLst>
              <a:ext uri="{FF2B5EF4-FFF2-40B4-BE49-F238E27FC236}">
                <a16:creationId xmlns:a16="http://schemas.microsoft.com/office/drawing/2014/main" id="{20DBB129-5D7E-5F42-8F5D-EF889DBBC8AD}"/>
              </a:ext>
            </a:extLst>
          </p:cNvPr>
          <p:cNvSpPr>
            <a:spLocks noGrp="1"/>
          </p:cNvSpPr>
          <p:nvPr>
            <p:ph sz="half" idx="2"/>
          </p:nvPr>
        </p:nvSpPr>
        <p:spPr>
          <a:xfrm>
            <a:off x="629842" y="2149429"/>
            <a:ext cx="3868340" cy="3979909"/>
          </a:xfrm>
          <a:prstGeom prst="rect">
            <a:avLst/>
          </a:prstGeom>
        </p:spPr>
        <p:txBody>
          <a:bodyPr/>
          <a:lstStyle>
            <a:lvl1pPr>
              <a:defRPr>
                <a:latin typeface="Trebuchet MS" panose="020B0703020202090204" pitchFamily="34" charset="0"/>
              </a:defRPr>
            </a:lvl1pPr>
            <a:lvl2pPr>
              <a:defRPr>
                <a:latin typeface="Trebuchet MS" panose="020B0703020202090204" pitchFamily="34" charset="0"/>
              </a:defRPr>
            </a:lvl2pPr>
            <a:lvl3pPr>
              <a:defRPr>
                <a:latin typeface="Trebuchet MS" panose="020B070302020209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IE" dirty="0"/>
          </a:p>
        </p:txBody>
      </p:sp>
      <p:sp>
        <p:nvSpPr>
          <p:cNvPr id="5" name="Textplatzhalter 4">
            <a:extLst>
              <a:ext uri="{FF2B5EF4-FFF2-40B4-BE49-F238E27FC236}">
                <a16:creationId xmlns:a16="http://schemas.microsoft.com/office/drawing/2014/main" id="{A29E8AE5-6538-8442-802D-AE4ABEF95D65}"/>
              </a:ext>
            </a:extLst>
          </p:cNvPr>
          <p:cNvSpPr>
            <a:spLocks noGrp="1"/>
          </p:cNvSpPr>
          <p:nvPr>
            <p:ph type="body" sz="quarter" idx="3"/>
          </p:nvPr>
        </p:nvSpPr>
        <p:spPr>
          <a:xfrm>
            <a:off x="4645819" y="1132528"/>
            <a:ext cx="3949304" cy="823912"/>
          </a:xfrm>
          <a:prstGeom prst="rect">
            <a:avLst/>
          </a:prstGeom>
        </p:spPr>
        <p:txBody>
          <a:bodyPr anchor="b"/>
          <a:lstStyle>
            <a:lvl1pPr marL="0" indent="0">
              <a:buNone/>
              <a:defRPr sz="1800" b="1">
                <a:latin typeface="Trebuchet MS" panose="020B070302020209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de-DE" dirty="0"/>
              <a:t>Mastertextformat bearbeiten</a:t>
            </a:r>
          </a:p>
        </p:txBody>
      </p:sp>
      <p:sp>
        <p:nvSpPr>
          <p:cNvPr id="6" name="Inhaltsplatzhalter 5">
            <a:extLst>
              <a:ext uri="{FF2B5EF4-FFF2-40B4-BE49-F238E27FC236}">
                <a16:creationId xmlns:a16="http://schemas.microsoft.com/office/drawing/2014/main" id="{1A54D9C1-FD64-A548-9EC0-B4E89D286796}"/>
              </a:ext>
            </a:extLst>
          </p:cNvPr>
          <p:cNvSpPr>
            <a:spLocks noGrp="1"/>
          </p:cNvSpPr>
          <p:nvPr>
            <p:ph sz="quarter" idx="4"/>
          </p:nvPr>
        </p:nvSpPr>
        <p:spPr>
          <a:xfrm>
            <a:off x="4670822" y="2149429"/>
            <a:ext cx="3924301" cy="3979909"/>
          </a:xfrm>
          <a:prstGeom prst="rect">
            <a:avLst/>
          </a:prstGeom>
        </p:spPr>
        <p:txBody>
          <a:bodyPr/>
          <a:lstStyle>
            <a:lvl1pPr>
              <a:defRPr>
                <a:latin typeface="Trebuchet MS" panose="020B0703020202090204" pitchFamily="34" charset="0"/>
              </a:defRPr>
            </a:lvl1pPr>
            <a:lvl2pPr>
              <a:defRPr>
                <a:latin typeface="Trebuchet MS" panose="020B0703020202090204" pitchFamily="34" charset="0"/>
              </a:defRPr>
            </a:lvl2pPr>
            <a:lvl3pPr>
              <a:defRPr>
                <a:latin typeface="Trebuchet MS" panose="020B070302020209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IE" dirty="0"/>
          </a:p>
        </p:txBody>
      </p:sp>
      <p:sp>
        <p:nvSpPr>
          <p:cNvPr id="9" name="Foliennummernplatzhalter 10">
            <a:extLst>
              <a:ext uri="{FF2B5EF4-FFF2-40B4-BE49-F238E27FC236}">
                <a16:creationId xmlns:a16="http://schemas.microsoft.com/office/drawing/2014/main" id="{8E2B085F-C24B-6649-B428-3E5396243334}"/>
              </a:ext>
            </a:extLst>
          </p:cNvPr>
          <p:cNvSpPr>
            <a:spLocks noGrp="1"/>
          </p:cNvSpPr>
          <p:nvPr>
            <p:ph type="sldNum" sz="quarter" idx="10"/>
          </p:nvPr>
        </p:nvSpPr>
        <p:spPr>
          <a:xfrm>
            <a:off x="7369233" y="6356353"/>
            <a:ext cx="5974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323232-057B-7240-A065-64A0E2C43AEA}" type="slidenum">
              <a:rPr lang="en-IE" smtClean="0"/>
              <a:t>‹Nr.›</a:t>
            </a:fld>
            <a:endParaRPr lang="en-IE" dirty="0"/>
          </a:p>
        </p:txBody>
      </p:sp>
      <p:sp>
        <p:nvSpPr>
          <p:cNvPr id="10" name="Fußzeilenplatzhalter 14">
            <a:extLst>
              <a:ext uri="{FF2B5EF4-FFF2-40B4-BE49-F238E27FC236}">
                <a16:creationId xmlns:a16="http://schemas.microsoft.com/office/drawing/2014/main" id="{B34034A3-499C-564F-A5EE-1093EFF75E0F}"/>
              </a:ext>
            </a:extLst>
          </p:cNvPr>
          <p:cNvSpPr>
            <a:spLocks noGrp="1"/>
          </p:cNvSpPr>
          <p:nvPr>
            <p:ph type="ftr" sz="quarter" idx="11"/>
          </p:nvPr>
        </p:nvSpPr>
        <p:spPr>
          <a:xfrm>
            <a:off x="628651" y="6356353"/>
            <a:ext cx="657848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dirty="0"/>
          </a:p>
        </p:txBody>
      </p:sp>
      <p:grpSp>
        <p:nvGrpSpPr>
          <p:cNvPr id="12" name="Gruppieren 11">
            <a:extLst>
              <a:ext uri="{FF2B5EF4-FFF2-40B4-BE49-F238E27FC236}">
                <a16:creationId xmlns:a16="http://schemas.microsoft.com/office/drawing/2014/main" id="{37304894-6F49-7F4F-8520-DBD33D854982}"/>
              </a:ext>
            </a:extLst>
          </p:cNvPr>
          <p:cNvGrpSpPr/>
          <p:nvPr userDrawn="1"/>
        </p:nvGrpSpPr>
        <p:grpSpPr>
          <a:xfrm>
            <a:off x="582994" y="1022582"/>
            <a:ext cx="7958550" cy="0"/>
            <a:chOff x="777326" y="1022582"/>
            <a:chExt cx="10611399" cy="0"/>
          </a:xfrm>
        </p:grpSpPr>
        <p:cxnSp>
          <p:nvCxnSpPr>
            <p:cNvPr id="13" name="Google Shape;25;p4">
              <a:extLst>
                <a:ext uri="{FF2B5EF4-FFF2-40B4-BE49-F238E27FC236}">
                  <a16:creationId xmlns:a16="http://schemas.microsoft.com/office/drawing/2014/main" id="{4C2D4364-78F9-6E46-BBD1-FA7B4D01F787}"/>
                </a:ext>
              </a:extLst>
            </p:cNvPr>
            <p:cNvCxnSpPr>
              <a:cxnSpLocks/>
            </p:cNvCxnSpPr>
            <p:nvPr/>
          </p:nvCxnSpPr>
          <p:spPr>
            <a:xfrm>
              <a:off x="828126" y="1022582"/>
              <a:ext cx="10560599"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C19792A5-C706-F645-8938-169ED665C878}"/>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
        <p:nvSpPr>
          <p:cNvPr id="16" name="Google Shape;33;p74">
            <a:extLst>
              <a:ext uri="{FF2B5EF4-FFF2-40B4-BE49-F238E27FC236}">
                <a16:creationId xmlns:a16="http://schemas.microsoft.com/office/drawing/2014/main" id="{E6CD7D03-F92D-5244-9110-8404CF893EDB}"/>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spTree>
    <p:extLst>
      <p:ext uri="{BB962C8B-B14F-4D97-AF65-F5344CB8AC3E}">
        <p14:creationId xmlns:p14="http://schemas.microsoft.com/office/powerpoint/2010/main" val="675429611"/>
      </p:ext>
    </p:extLst>
  </p:cSld>
  <p:clrMapOvr>
    <a:masterClrMapping/>
  </p:clrMapOvr>
  <p:extLst>
    <p:ext uri="{DCECCB84-F9BA-43D5-87BE-67443E8EF086}">
      <p15:sldGuideLst xmlns:p15="http://schemas.microsoft.com/office/powerpoint/2012/main">
        <p15:guide id="1" orient="horz" pos="3861" userDrawn="1">
          <p15:clr>
            <a:srgbClr val="FBAE40"/>
          </p15:clr>
        </p15:guide>
        <p15:guide id="2" pos="5414" userDrawn="1">
          <p15:clr>
            <a:srgbClr val="FBAE40"/>
          </p15:clr>
        </p15:guide>
        <p15:guide id="3" pos="36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20DBB129-5D7E-5F42-8F5D-EF889DBBC8AD}"/>
              </a:ext>
            </a:extLst>
          </p:cNvPr>
          <p:cNvSpPr>
            <a:spLocks noGrp="1"/>
          </p:cNvSpPr>
          <p:nvPr>
            <p:ph sz="half" idx="2"/>
          </p:nvPr>
        </p:nvSpPr>
        <p:spPr>
          <a:xfrm>
            <a:off x="575072" y="1196975"/>
            <a:ext cx="3923111" cy="4932363"/>
          </a:xfrm>
          <a:prstGeom prst="rect">
            <a:avLst/>
          </a:prstGeom>
        </p:spPr>
        <p:txBody>
          <a:bodyPr/>
          <a:lstStyle>
            <a:lvl1pPr>
              <a:defRPr>
                <a:latin typeface="Trebuchet MS" panose="020B0703020202090204" pitchFamily="34" charset="0"/>
              </a:defRPr>
            </a:lvl1pPr>
            <a:lvl2pPr>
              <a:defRPr>
                <a:latin typeface="Trebuchet MS" panose="020B0703020202090204" pitchFamily="34" charset="0"/>
              </a:defRPr>
            </a:lvl2pPr>
            <a:lvl3pPr>
              <a:defRPr>
                <a:latin typeface="Trebuchet MS" panose="020B070302020209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IE" dirty="0"/>
          </a:p>
        </p:txBody>
      </p:sp>
      <p:sp>
        <p:nvSpPr>
          <p:cNvPr id="6" name="Inhaltsplatzhalter 5">
            <a:extLst>
              <a:ext uri="{FF2B5EF4-FFF2-40B4-BE49-F238E27FC236}">
                <a16:creationId xmlns:a16="http://schemas.microsoft.com/office/drawing/2014/main" id="{1A54D9C1-FD64-A548-9EC0-B4E89D286796}"/>
              </a:ext>
            </a:extLst>
          </p:cNvPr>
          <p:cNvSpPr>
            <a:spLocks noGrp="1"/>
          </p:cNvSpPr>
          <p:nvPr>
            <p:ph sz="quarter" idx="4"/>
          </p:nvPr>
        </p:nvSpPr>
        <p:spPr>
          <a:xfrm>
            <a:off x="4672011" y="1196975"/>
            <a:ext cx="3923111" cy="4932363"/>
          </a:xfrm>
          <a:prstGeom prst="rect">
            <a:avLst/>
          </a:prstGeom>
        </p:spPr>
        <p:txBody>
          <a:bodyPr/>
          <a:lstStyle>
            <a:lvl1pPr>
              <a:defRPr>
                <a:latin typeface="Trebuchet MS" panose="020B0703020202090204" pitchFamily="34" charset="0"/>
              </a:defRPr>
            </a:lvl1pPr>
            <a:lvl2pPr>
              <a:defRPr>
                <a:latin typeface="Trebuchet MS" panose="020B0703020202090204" pitchFamily="34" charset="0"/>
              </a:defRPr>
            </a:lvl2pPr>
            <a:lvl3pPr>
              <a:defRPr>
                <a:latin typeface="Trebuchet MS" panose="020B0703020202090204" pitchFamily="34" charset="0"/>
              </a:defRPr>
            </a:lvl3pPr>
            <a:lvl4pPr>
              <a:defRPr>
                <a:latin typeface="Trebuchet MS" panose="020B0703020202090204" pitchFamily="34" charset="0"/>
              </a:defRPr>
            </a:lvl4pPr>
            <a:lvl5pPr>
              <a:defRPr>
                <a:latin typeface="Trebuchet MS" panose="020B070302020209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IE" dirty="0"/>
          </a:p>
        </p:txBody>
      </p:sp>
      <p:sp>
        <p:nvSpPr>
          <p:cNvPr id="9" name="Foliennummernplatzhalter 10">
            <a:extLst>
              <a:ext uri="{FF2B5EF4-FFF2-40B4-BE49-F238E27FC236}">
                <a16:creationId xmlns:a16="http://schemas.microsoft.com/office/drawing/2014/main" id="{F00F25C0-227C-6244-9CEB-0F70D9F536AA}"/>
              </a:ext>
            </a:extLst>
          </p:cNvPr>
          <p:cNvSpPr>
            <a:spLocks noGrp="1"/>
          </p:cNvSpPr>
          <p:nvPr>
            <p:ph type="sldNum" sz="quarter" idx="10"/>
          </p:nvPr>
        </p:nvSpPr>
        <p:spPr>
          <a:xfrm>
            <a:off x="7369233" y="6356353"/>
            <a:ext cx="5974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7323232-057B-7240-A065-64A0E2C43AEA}" type="slidenum">
              <a:rPr lang="en-IE" smtClean="0"/>
              <a:t>‹Nr.›</a:t>
            </a:fld>
            <a:endParaRPr lang="en-IE" dirty="0"/>
          </a:p>
        </p:txBody>
      </p:sp>
      <p:sp>
        <p:nvSpPr>
          <p:cNvPr id="10" name="Fußzeilenplatzhalter 14">
            <a:extLst>
              <a:ext uri="{FF2B5EF4-FFF2-40B4-BE49-F238E27FC236}">
                <a16:creationId xmlns:a16="http://schemas.microsoft.com/office/drawing/2014/main" id="{5B2D1EC2-ACF7-114D-98A9-AF0B4BA4B81A}"/>
              </a:ext>
            </a:extLst>
          </p:cNvPr>
          <p:cNvSpPr>
            <a:spLocks noGrp="1"/>
          </p:cNvSpPr>
          <p:nvPr>
            <p:ph type="ftr" sz="quarter" idx="3"/>
          </p:nvPr>
        </p:nvSpPr>
        <p:spPr>
          <a:xfrm>
            <a:off x="628651" y="6356353"/>
            <a:ext cx="657848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dirty="0"/>
          </a:p>
        </p:txBody>
      </p:sp>
      <p:grpSp>
        <p:nvGrpSpPr>
          <p:cNvPr id="20" name="Gruppieren 19">
            <a:extLst>
              <a:ext uri="{FF2B5EF4-FFF2-40B4-BE49-F238E27FC236}">
                <a16:creationId xmlns:a16="http://schemas.microsoft.com/office/drawing/2014/main" id="{8FF9E110-2F6A-AB4B-A140-179FAAD01763}"/>
              </a:ext>
            </a:extLst>
          </p:cNvPr>
          <p:cNvGrpSpPr/>
          <p:nvPr userDrawn="1"/>
        </p:nvGrpSpPr>
        <p:grpSpPr>
          <a:xfrm>
            <a:off x="582994" y="1022582"/>
            <a:ext cx="7958550" cy="0"/>
            <a:chOff x="777326" y="1022582"/>
            <a:chExt cx="10611399" cy="0"/>
          </a:xfrm>
        </p:grpSpPr>
        <p:cxnSp>
          <p:nvCxnSpPr>
            <p:cNvPr id="21" name="Google Shape;25;p4">
              <a:extLst>
                <a:ext uri="{FF2B5EF4-FFF2-40B4-BE49-F238E27FC236}">
                  <a16:creationId xmlns:a16="http://schemas.microsoft.com/office/drawing/2014/main" id="{2ADA7904-8A00-7A4A-B97A-66304F88A78D}"/>
                </a:ext>
              </a:extLst>
            </p:cNvPr>
            <p:cNvCxnSpPr>
              <a:cxnSpLocks/>
            </p:cNvCxnSpPr>
            <p:nvPr/>
          </p:nvCxnSpPr>
          <p:spPr>
            <a:xfrm>
              <a:off x="828126" y="1022582"/>
              <a:ext cx="10560599"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22" name="Google Shape;26;p4">
              <a:extLst>
                <a:ext uri="{FF2B5EF4-FFF2-40B4-BE49-F238E27FC236}">
                  <a16:creationId xmlns:a16="http://schemas.microsoft.com/office/drawing/2014/main" id="{6A1E3C22-2EBA-AC4C-80FF-FF5A513F2D62}"/>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
        <p:nvSpPr>
          <p:cNvPr id="11" name="Google Shape;33;p74">
            <a:extLst>
              <a:ext uri="{FF2B5EF4-FFF2-40B4-BE49-F238E27FC236}">
                <a16:creationId xmlns:a16="http://schemas.microsoft.com/office/drawing/2014/main" id="{1EB229F9-1147-BF4B-96DB-593EE24725C6}"/>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spTree>
    <p:extLst>
      <p:ext uri="{BB962C8B-B14F-4D97-AF65-F5344CB8AC3E}">
        <p14:creationId xmlns:p14="http://schemas.microsoft.com/office/powerpoint/2010/main" val="1341765086"/>
      </p:ext>
    </p:extLst>
  </p:cSld>
  <p:clrMapOvr>
    <a:masterClrMapping/>
  </p:clrMapOvr>
  <p:extLst>
    <p:ext uri="{DCECCB84-F9BA-43D5-87BE-67443E8EF086}">
      <p15:sldGuideLst xmlns:p15="http://schemas.microsoft.com/office/powerpoint/2012/main">
        <p15:guide id="1" orient="horz" pos="754" userDrawn="1">
          <p15:clr>
            <a:srgbClr val="FBAE40"/>
          </p15:clr>
        </p15:guide>
        <p15:guide id="2" pos="346" userDrawn="1">
          <p15:clr>
            <a:srgbClr val="FBAE40"/>
          </p15:clr>
        </p15:guide>
        <p15:guide id="3" pos="5414" userDrawn="1">
          <p15:clr>
            <a:srgbClr val="FBAE40"/>
          </p15:clr>
        </p15:guide>
        <p15:guide id="4" orient="horz" pos="386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Meet Our Team Page">
    <p:spTree>
      <p:nvGrpSpPr>
        <p:cNvPr id="1" name=""/>
        <p:cNvGrpSpPr/>
        <p:nvPr/>
      </p:nvGrpSpPr>
      <p:grpSpPr>
        <a:xfrm>
          <a:off x="0" y="0"/>
          <a:ext cx="0" cy="0"/>
          <a:chOff x="0" y="0"/>
          <a:chExt cx="0" cy="0"/>
        </a:xfrm>
      </p:grpSpPr>
      <p:sp>
        <p:nvSpPr>
          <p:cNvPr id="31" name="Foliennummernplatzhalter 10">
            <a:extLst>
              <a:ext uri="{FF2B5EF4-FFF2-40B4-BE49-F238E27FC236}">
                <a16:creationId xmlns:a16="http://schemas.microsoft.com/office/drawing/2014/main" id="{90276B00-60D1-7D49-9B69-5D44D867EF10}"/>
              </a:ext>
            </a:extLst>
          </p:cNvPr>
          <p:cNvSpPr>
            <a:spLocks noGrp="1"/>
          </p:cNvSpPr>
          <p:nvPr>
            <p:ph type="sldNum" sz="quarter" idx="4"/>
          </p:nvPr>
        </p:nvSpPr>
        <p:spPr>
          <a:xfrm>
            <a:off x="7369233" y="6356353"/>
            <a:ext cx="597476" cy="365125"/>
          </a:xfrm>
          <a:prstGeom prst="rect">
            <a:avLst/>
          </a:prstGeom>
        </p:spPr>
        <p:txBody>
          <a:bodyPr vert="horz" lIns="91440" tIns="45720" rIns="91440" bIns="45720" rtlCol="0" anchor="ctr"/>
          <a:lstStyle>
            <a:lvl1pPr algn="r">
              <a:defRPr sz="900">
                <a:solidFill>
                  <a:srgbClr val="D8D9E2"/>
                </a:solidFill>
              </a:defRPr>
            </a:lvl1pPr>
          </a:lstStyle>
          <a:p>
            <a:fld id="{57323232-057B-7240-A065-64A0E2C43AEA}" type="slidenum">
              <a:rPr lang="en-IE" smtClean="0"/>
              <a:pPr/>
              <a:t>‹Nr.›</a:t>
            </a:fld>
            <a:endParaRPr lang="en-IE" dirty="0"/>
          </a:p>
        </p:txBody>
      </p:sp>
      <p:sp>
        <p:nvSpPr>
          <p:cNvPr id="37" name="Fußzeilenplatzhalter 14">
            <a:extLst>
              <a:ext uri="{FF2B5EF4-FFF2-40B4-BE49-F238E27FC236}">
                <a16:creationId xmlns:a16="http://schemas.microsoft.com/office/drawing/2014/main" id="{7CFC9A23-BCAD-064D-A8C3-A55C263345B9}"/>
              </a:ext>
            </a:extLst>
          </p:cNvPr>
          <p:cNvSpPr>
            <a:spLocks noGrp="1"/>
          </p:cNvSpPr>
          <p:nvPr>
            <p:ph type="ftr" sz="quarter" idx="3"/>
          </p:nvPr>
        </p:nvSpPr>
        <p:spPr>
          <a:xfrm>
            <a:off x="628651" y="6356353"/>
            <a:ext cx="6578486" cy="365125"/>
          </a:xfrm>
          <a:prstGeom prst="rect">
            <a:avLst/>
          </a:prstGeom>
        </p:spPr>
        <p:txBody>
          <a:bodyPr vert="horz" lIns="91440" tIns="45720" rIns="91440" bIns="45720" rtlCol="0" anchor="ctr"/>
          <a:lstStyle>
            <a:lvl1pPr algn="ctr">
              <a:defRPr sz="900">
                <a:solidFill>
                  <a:srgbClr val="D8D9E2"/>
                </a:solidFill>
              </a:defRPr>
            </a:lvl1pPr>
          </a:lstStyle>
          <a:p>
            <a:endParaRPr lang="en-IE" dirty="0"/>
          </a:p>
        </p:txBody>
      </p:sp>
      <p:sp>
        <p:nvSpPr>
          <p:cNvPr id="5" name="Bildplatzhalter 4">
            <a:extLst>
              <a:ext uri="{FF2B5EF4-FFF2-40B4-BE49-F238E27FC236}">
                <a16:creationId xmlns:a16="http://schemas.microsoft.com/office/drawing/2014/main" id="{335214D9-A3B6-2244-B34C-540B7440AEEF}"/>
              </a:ext>
            </a:extLst>
          </p:cNvPr>
          <p:cNvSpPr>
            <a:spLocks noGrp="1"/>
          </p:cNvSpPr>
          <p:nvPr>
            <p:ph type="pic" sz="quarter" idx="22"/>
          </p:nvPr>
        </p:nvSpPr>
        <p:spPr>
          <a:xfrm>
            <a:off x="836170" y="1988356"/>
            <a:ext cx="895352" cy="1193804"/>
          </a:xfrm>
          <a:prstGeom prst="rect">
            <a:avLst/>
          </a:prstGeom>
        </p:spPr>
        <p:txBody>
          <a:bodyPr/>
          <a:lstStyle/>
          <a:p>
            <a:endParaRPr lang="en-IE"/>
          </a:p>
        </p:txBody>
      </p:sp>
      <p:sp>
        <p:nvSpPr>
          <p:cNvPr id="32" name="Bildplatzhalter 4">
            <a:extLst>
              <a:ext uri="{FF2B5EF4-FFF2-40B4-BE49-F238E27FC236}">
                <a16:creationId xmlns:a16="http://schemas.microsoft.com/office/drawing/2014/main" id="{1A447DD4-2E95-B34A-B172-9BFDACABCD14}"/>
              </a:ext>
            </a:extLst>
          </p:cNvPr>
          <p:cNvSpPr>
            <a:spLocks noGrp="1"/>
          </p:cNvSpPr>
          <p:nvPr>
            <p:ph type="pic" sz="quarter" idx="23"/>
          </p:nvPr>
        </p:nvSpPr>
        <p:spPr>
          <a:xfrm>
            <a:off x="7369233" y="1988356"/>
            <a:ext cx="895352" cy="1193804"/>
          </a:xfrm>
          <a:prstGeom prst="rect">
            <a:avLst/>
          </a:prstGeom>
        </p:spPr>
        <p:txBody>
          <a:bodyPr/>
          <a:lstStyle/>
          <a:p>
            <a:endParaRPr lang="en-IE"/>
          </a:p>
        </p:txBody>
      </p:sp>
      <p:sp>
        <p:nvSpPr>
          <p:cNvPr id="34" name="Bildplatzhalter 4">
            <a:extLst>
              <a:ext uri="{FF2B5EF4-FFF2-40B4-BE49-F238E27FC236}">
                <a16:creationId xmlns:a16="http://schemas.microsoft.com/office/drawing/2014/main" id="{208D47C9-CA10-1C4F-B308-519FB8EFDF77}"/>
              </a:ext>
            </a:extLst>
          </p:cNvPr>
          <p:cNvSpPr>
            <a:spLocks noGrp="1"/>
          </p:cNvSpPr>
          <p:nvPr>
            <p:ph type="pic" sz="quarter" idx="24"/>
          </p:nvPr>
        </p:nvSpPr>
        <p:spPr>
          <a:xfrm>
            <a:off x="7369233" y="3905488"/>
            <a:ext cx="895352" cy="1193804"/>
          </a:xfrm>
          <a:prstGeom prst="rect">
            <a:avLst/>
          </a:prstGeom>
        </p:spPr>
        <p:txBody>
          <a:bodyPr/>
          <a:lstStyle/>
          <a:p>
            <a:endParaRPr lang="en-IE"/>
          </a:p>
        </p:txBody>
      </p:sp>
      <p:sp>
        <p:nvSpPr>
          <p:cNvPr id="35" name="Bildplatzhalter 4">
            <a:extLst>
              <a:ext uri="{FF2B5EF4-FFF2-40B4-BE49-F238E27FC236}">
                <a16:creationId xmlns:a16="http://schemas.microsoft.com/office/drawing/2014/main" id="{3DB3234E-156E-C548-A4A3-0459A34911B6}"/>
              </a:ext>
            </a:extLst>
          </p:cNvPr>
          <p:cNvSpPr>
            <a:spLocks noGrp="1"/>
          </p:cNvSpPr>
          <p:nvPr>
            <p:ph type="pic" sz="quarter" idx="25"/>
          </p:nvPr>
        </p:nvSpPr>
        <p:spPr>
          <a:xfrm>
            <a:off x="836170" y="3905488"/>
            <a:ext cx="895352" cy="1193804"/>
          </a:xfrm>
          <a:prstGeom prst="rect">
            <a:avLst/>
          </a:prstGeom>
        </p:spPr>
        <p:txBody>
          <a:bodyPr/>
          <a:lstStyle/>
          <a:p>
            <a:endParaRPr lang="en-IE"/>
          </a:p>
        </p:txBody>
      </p:sp>
      <p:sp>
        <p:nvSpPr>
          <p:cNvPr id="36" name="Bildplatzhalter 4">
            <a:extLst>
              <a:ext uri="{FF2B5EF4-FFF2-40B4-BE49-F238E27FC236}">
                <a16:creationId xmlns:a16="http://schemas.microsoft.com/office/drawing/2014/main" id="{5C3BC07A-C03B-E84F-92F9-85FB28CAA5F5}"/>
              </a:ext>
            </a:extLst>
          </p:cNvPr>
          <p:cNvSpPr>
            <a:spLocks noGrp="1"/>
          </p:cNvSpPr>
          <p:nvPr>
            <p:ph type="pic" sz="quarter" idx="26"/>
          </p:nvPr>
        </p:nvSpPr>
        <p:spPr>
          <a:xfrm>
            <a:off x="2469436" y="3905488"/>
            <a:ext cx="895352" cy="1193804"/>
          </a:xfrm>
          <a:prstGeom prst="rect">
            <a:avLst/>
          </a:prstGeom>
        </p:spPr>
        <p:txBody>
          <a:bodyPr/>
          <a:lstStyle/>
          <a:p>
            <a:endParaRPr lang="en-IE"/>
          </a:p>
        </p:txBody>
      </p:sp>
      <p:sp>
        <p:nvSpPr>
          <p:cNvPr id="38" name="Bildplatzhalter 4">
            <a:extLst>
              <a:ext uri="{FF2B5EF4-FFF2-40B4-BE49-F238E27FC236}">
                <a16:creationId xmlns:a16="http://schemas.microsoft.com/office/drawing/2014/main" id="{C1D7ABDC-E90C-AD44-99BE-78517BD89688}"/>
              </a:ext>
            </a:extLst>
          </p:cNvPr>
          <p:cNvSpPr>
            <a:spLocks noGrp="1"/>
          </p:cNvSpPr>
          <p:nvPr>
            <p:ph type="pic" sz="quarter" idx="27"/>
          </p:nvPr>
        </p:nvSpPr>
        <p:spPr>
          <a:xfrm>
            <a:off x="4102702" y="3905488"/>
            <a:ext cx="895352" cy="1193804"/>
          </a:xfrm>
          <a:prstGeom prst="rect">
            <a:avLst/>
          </a:prstGeom>
        </p:spPr>
        <p:txBody>
          <a:bodyPr/>
          <a:lstStyle/>
          <a:p>
            <a:endParaRPr lang="en-IE"/>
          </a:p>
        </p:txBody>
      </p:sp>
      <p:sp>
        <p:nvSpPr>
          <p:cNvPr id="39" name="Bildplatzhalter 4">
            <a:extLst>
              <a:ext uri="{FF2B5EF4-FFF2-40B4-BE49-F238E27FC236}">
                <a16:creationId xmlns:a16="http://schemas.microsoft.com/office/drawing/2014/main" id="{83E0FE60-CC6D-4645-8585-4A97D45C3289}"/>
              </a:ext>
            </a:extLst>
          </p:cNvPr>
          <p:cNvSpPr>
            <a:spLocks noGrp="1"/>
          </p:cNvSpPr>
          <p:nvPr>
            <p:ph type="pic" sz="quarter" idx="28"/>
          </p:nvPr>
        </p:nvSpPr>
        <p:spPr>
          <a:xfrm>
            <a:off x="5735968" y="3905488"/>
            <a:ext cx="895352" cy="1193804"/>
          </a:xfrm>
          <a:prstGeom prst="rect">
            <a:avLst/>
          </a:prstGeom>
        </p:spPr>
        <p:txBody>
          <a:bodyPr/>
          <a:lstStyle/>
          <a:p>
            <a:endParaRPr lang="en-IE"/>
          </a:p>
        </p:txBody>
      </p:sp>
      <p:sp>
        <p:nvSpPr>
          <p:cNvPr id="40" name="Bildplatzhalter 4">
            <a:extLst>
              <a:ext uri="{FF2B5EF4-FFF2-40B4-BE49-F238E27FC236}">
                <a16:creationId xmlns:a16="http://schemas.microsoft.com/office/drawing/2014/main" id="{B19F0851-101A-C147-8D66-4863EBCED1A1}"/>
              </a:ext>
            </a:extLst>
          </p:cNvPr>
          <p:cNvSpPr>
            <a:spLocks noGrp="1"/>
          </p:cNvSpPr>
          <p:nvPr>
            <p:ph type="pic" sz="quarter" idx="29"/>
          </p:nvPr>
        </p:nvSpPr>
        <p:spPr>
          <a:xfrm>
            <a:off x="2469436" y="2019941"/>
            <a:ext cx="895352" cy="1193804"/>
          </a:xfrm>
          <a:prstGeom prst="rect">
            <a:avLst/>
          </a:prstGeom>
        </p:spPr>
        <p:txBody>
          <a:bodyPr/>
          <a:lstStyle/>
          <a:p>
            <a:endParaRPr lang="en-IE"/>
          </a:p>
        </p:txBody>
      </p:sp>
      <p:sp>
        <p:nvSpPr>
          <p:cNvPr id="41" name="Bildplatzhalter 4">
            <a:extLst>
              <a:ext uri="{FF2B5EF4-FFF2-40B4-BE49-F238E27FC236}">
                <a16:creationId xmlns:a16="http://schemas.microsoft.com/office/drawing/2014/main" id="{EBE58C71-2657-8E43-A115-2014087E8546}"/>
              </a:ext>
            </a:extLst>
          </p:cNvPr>
          <p:cNvSpPr>
            <a:spLocks noGrp="1"/>
          </p:cNvSpPr>
          <p:nvPr>
            <p:ph type="pic" sz="quarter" idx="30"/>
          </p:nvPr>
        </p:nvSpPr>
        <p:spPr>
          <a:xfrm>
            <a:off x="4102702" y="2019941"/>
            <a:ext cx="895352" cy="1193804"/>
          </a:xfrm>
          <a:prstGeom prst="rect">
            <a:avLst/>
          </a:prstGeom>
        </p:spPr>
        <p:txBody>
          <a:bodyPr/>
          <a:lstStyle/>
          <a:p>
            <a:endParaRPr lang="en-IE"/>
          </a:p>
        </p:txBody>
      </p:sp>
      <p:sp>
        <p:nvSpPr>
          <p:cNvPr id="42" name="Bildplatzhalter 4">
            <a:extLst>
              <a:ext uri="{FF2B5EF4-FFF2-40B4-BE49-F238E27FC236}">
                <a16:creationId xmlns:a16="http://schemas.microsoft.com/office/drawing/2014/main" id="{546D5310-540C-1B41-93E0-ED0B54EEEBAA}"/>
              </a:ext>
            </a:extLst>
          </p:cNvPr>
          <p:cNvSpPr>
            <a:spLocks noGrp="1"/>
          </p:cNvSpPr>
          <p:nvPr>
            <p:ph type="pic" sz="quarter" idx="31"/>
          </p:nvPr>
        </p:nvSpPr>
        <p:spPr>
          <a:xfrm>
            <a:off x="5735968" y="2019941"/>
            <a:ext cx="895352" cy="1193804"/>
          </a:xfrm>
          <a:prstGeom prst="rect">
            <a:avLst/>
          </a:prstGeom>
        </p:spPr>
        <p:txBody>
          <a:bodyPr/>
          <a:lstStyle/>
          <a:p>
            <a:endParaRPr lang="en-IE"/>
          </a:p>
        </p:txBody>
      </p:sp>
      <p:grpSp>
        <p:nvGrpSpPr>
          <p:cNvPr id="52" name="Gruppieren 51">
            <a:extLst>
              <a:ext uri="{FF2B5EF4-FFF2-40B4-BE49-F238E27FC236}">
                <a16:creationId xmlns:a16="http://schemas.microsoft.com/office/drawing/2014/main" id="{DA6EED8C-BB79-3040-9F7D-91F852650881}"/>
              </a:ext>
            </a:extLst>
          </p:cNvPr>
          <p:cNvGrpSpPr/>
          <p:nvPr userDrawn="1"/>
        </p:nvGrpSpPr>
        <p:grpSpPr>
          <a:xfrm>
            <a:off x="582994" y="1022582"/>
            <a:ext cx="7958550" cy="0"/>
            <a:chOff x="777326" y="1022582"/>
            <a:chExt cx="10611399" cy="0"/>
          </a:xfrm>
        </p:grpSpPr>
        <p:cxnSp>
          <p:nvCxnSpPr>
            <p:cNvPr id="53" name="Google Shape;25;p4">
              <a:extLst>
                <a:ext uri="{FF2B5EF4-FFF2-40B4-BE49-F238E27FC236}">
                  <a16:creationId xmlns:a16="http://schemas.microsoft.com/office/drawing/2014/main" id="{E5463BF9-B16E-8348-B9FE-5BE09C826360}"/>
                </a:ext>
              </a:extLst>
            </p:cNvPr>
            <p:cNvCxnSpPr>
              <a:cxnSpLocks/>
            </p:cNvCxnSpPr>
            <p:nvPr/>
          </p:nvCxnSpPr>
          <p:spPr>
            <a:xfrm>
              <a:off x="828126" y="1022582"/>
              <a:ext cx="10560599"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54" name="Google Shape;26;p4">
              <a:extLst>
                <a:ext uri="{FF2B5EF4-FFF2-40B4-BE49-F238E27FC236}">
                  <a16:creationId xmlns:a16="http://schemas.microsoft.com/office/drawing/2014/main" id="{0A034E0F-D883-9B46-A74A-9048E990902D}"/>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
        <p:nvSpPr>
          <p:cNvPr id="18" name="Google Shape;33;p74">
            <a:extLst>
              <a:ext uri="{FF2B5EF4-FFF2-40B4-BE49-F238E27FC236}">
                <a16:creationId xmlns:a16="http://schemas.microsoft.com/office/drawing/2014/main" id="{7CFBF0E9-2D5D-4143-945F-3C3E4499BDBE}"/>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spTree>
    <p:extLst>
      <p:ext uri="{BB962C8B-B14F-4D97-AF65-F5344CB8AC3E}">
        <p14:creationId xmlns:p14="http://schemas.microsoft.com/office/powerpoint/2010/main" val="359644189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754" userDrawn="1">
          <p15:clr>
            <a:srgbClr val="FBAE40"/>
          </p15:clr>
        </p15:guide>
        <p15:guide id="2" pos="346" userDrawn="1">
          <p15:clr>
            <a:srgbClr val="FBAE40"/>
          </p15:clr>
        </p15:guide>
        <p15:guide id="3" pos="5414" userDrawn="1">
          <p15:clr>
            <a:srgbClr val="FBAE40"/>
          </p15:clr>
        </p15:guide>
        <p15:guide id="4" orient="horz" pos="3861"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Meet Our Team Page">
    <p:spTree>
      <p:nvGrpSpPr>
        <p:cNvPr id="1" name=""/>
        <p:cNvGrpSpPr/>
        <p:nvPr/>
      </p:nvGrpSpPr>
      <p:grpSpPr>
        <a:xfrm>
          <a:off x="0" y="0"/>
          <a:ext cx="0" cy="0"/>
          <a:chOff x="0" y="0"/>
          <a:chExt cx="0" cy="0"/>
        </a:xfrm>
      </p:grpSpPr>
      <p:sp>
        <p:nvSpPr>
          <p:cNvPr id="16" name="Picture Placeholder 9"/>
          <p:cNvSpPr>
            <a:spLocks noGrp="1"/>
          </p:cNvSpPr>
          <p:nvPr>
            <p:ph type="pic" sz="quarter" idx="11"/>
          </p:nvPr>
        </p:nvSpPr>
        <p:spPr>
          <a:xfrm>
            <a:off x="836170" y="1988358"/>
            <a:ext cx="895352" cy="1193803"/>
          </a:xfrm>
          <a:prstGeom prst="ellipse">
            <a:avLst/>
          </a:prstGeom>
          <a:ln w="12700">
            <a:solidFill>
              <a:srgbClr val="D8D9E2"/>
            </a:solidFill>
          </a:ln>
        </p:spPr>
        <p:txBody>
          <a:bodyPr/>
          <a:lstStyle>
            <a:lvl1pPr>
              <a:defRPr sz="1000">
                <a:solidFill>
                  <a:schemeClr val="accent4"/>
                </a:solidFill>
                <a:latin typeface="Lato" panose="020F0502020204030203" pitchFamily="34" charset="0"/>
              </a:defRPr>
            </a:lvl1pPr>
          </a:lstStyle>
          <a:p>
            <a:endParaRPr lang="en-US"/>
          </a:p>
        </p:txBody>
      </p:sp>
      <p:sp>
        <p:nvSpPr>
          <p:cNvPr id="17" name="Picture Placeholder 9"/>
          <p:cNvSpPr>
            <a:spLocks noGrp="1"/>
          </p:cNvSpPr>
          <p:nvPr>
            <p:ph type="pic" sz="quarter" idx="12"/>
          </p:nvPr>
        </p:nvSpPr>
        <p:spPr>
          <a:xfrm>
            <a:off x="2480031" y="1988358"/>
            <a:ext cx="895352" cy="1193803"/>
          </a:xfrm>
          <a:prstGeom prst="ellipse">
            <a:avLst/>
          </a:prstGeom>
          <a:ln w="12700">
            <a:solidFill>
              <a:srgbClr val="D8D9E2"/>
            </a:solidFill>
          </a:ln>
        </p:spPr>
        <p:txBody>
          <a:bodyPr/>
          <a:lstStyle>
            <a:lvl1pPr>
              <a:defRPr sz="1000">
                <a:solidFill>
                  <a:schemeClr val="accent4"/>
                </a:solidFill>
                <a:latin typeface="Lato" panose="020F0502020204030203" pitchFamily="34" charset="0"/>
              </a:defRPr>
            </a:lvl1pPr>
          </a:lstStyle>
          <a:p>
            <a:endParaRPr lang="en-US"/>
          </a:p>
        </p:txBody>
      </p:sp>
      <p:sp>
        <p:nvSpPr>
          <p:cNvPr id="18" name="Picture Placeholder 9"/>
          <p:cNvSpPr>
            <a:spLocks noGrp="1"/>
          </p:cNvSpPr>
          <p:nvPr>
            <p:ph type="pic" sz="quarter" idx="13"/>
          </p:nvPr>
        </p:nvSpPr>
        <p:spPr>
          <a:xfrm>
            <a:off x="4123891" y="1988358"/>
            <a:ext cx="895352" cy="1193803"/>
          </a:xfrm>
          <a:prstGeom prst="ellipse">
            <a:avLst/>
          </a:prstGeom>
          <a:ln w="12700">
            <a:solidFill>
              <a:srgbClr val="D8D9E2"/>
            </a:solidFill>
          </a:ln>
        </p:spPr>
        <p:txBody>
          <a:bodyPr/>
          <a:lstStyle>
            <a:lvl1pPr>
              <a:defRPr sz="1000">
                <a:solidFill>
                  <a:schemeClr val="accent4"/>
                </a:solidFill>
                <a:latin typeface="Lato" panose="020F0502020204030203" pitchFamily="34" charset="0"/>
              </a:defRPr>
            </a:lvl1pPr>
          </a:lstStyle>
          <a:p>
            <a:endParaRPr lang="en-US"/>
          </a:p>
        </p:txBody>
      </p:sp>
      <p:sp>
        <p:nvSpPr>
          <p:cNvPr id="19" name="Picture Placeholder 9"/>
          <p:cNvSpPr>
            <a:spLocks noGrp="1"/>
          </p:cNvSpPr>
          <p:nvPr>
            <p:ph type="pic" sz="quarter" idx="14"/>
          </p:nvPr>
        </p:nvSpPr>
        <p:spPr>
          <a:xfrm>
            <a:off x="5767750" y="1988358"/>
            <a:ext cx="895352" cy="1193803"/>
          </a:xfrm>
          <a:prstGeom prst="ellipse">
            <a:avLst/>
          </a:prstGeom>
          <a:ln w="12700">
            <a:solidFill>
              <a:srgbClr val="D8D9E2"/>
            </a:solidFill>
          </a:ln>
        </p:spPr>
        <p:txBody>
          <a:bodyPr/>
          <a:lstStyle>
            <a:lvl1pPr>
              <a:defRPr sz="1000">
                <a:solidFill>
                  <a:schemeClr val="accent4"/>
                </a:solidFill>
                <a:latin typeface="Lato" panose="020F0502020204030203" pitchFamily="34" charset="0"/>
              </a:defRPr>
            </a:lvl1pPr>
          </a:lstStyle>
          <a:p>
            <a:endParaRPr lang="en-US"/>
          </a:p>
        </p:txBody>
      </p:sp>
      <p:sp>
        <p:nvSpPr>
          <p:cNvPr id="20" name="Picture Placeholder 9"/>
          <p:cNvSpPr>
            <a:spLocks noGrp="1"/>
          </p:cNvSpPr>
          <p:nvPr>
            <p:ph type="pic" sz="quarter" idx="15"/>
          </p:nvPr>
        </p:nvSpPr>
        <p:spPr>
          <a:xfrm>
            <a:off x="7411612" y="1988358"/>
            <a:ext cx="895352" cy="1193803"/>
          </a:xfrm>
          <a:prstGeom prst="ellipse">
            <a:avLst/>
          </a:prstGeom>
          <a:ln w="12700">
            <a:solidFill>
              <a:srgbClr val="D8D9E2"/>
            </a:solidFill>
          </a:ln>
        </p:spPr>
        <p:txBody>
          <a:bodyPr/>
          <a:lstStyle>
            <a:lvl1pPr>
              <a:defRPr sz="1000">
                <a:solidFill>
                  <a:schemeClr val="accent4"/>
                </a:solidFill>
                <a:latin typeface="Lato" panose="020F0502020204030203" pitchFamily="34" charset="0"/>
              </a:defRPr>
            </a:lvl1pPr>
          </a:lstStyle>
          <a:p>
            <a:endParaRPr lang="en-US"/>
          </a:p>
        </p:txBody>
      </p:sp>
      <p:sp>
        <p:nvSpPr>
          <p:cNvPr id="21" name="Picture Placeholder 9"/>
          <p:cNvSpPr>
            <a:spLocks noGrp="1"/>
          </p:cNvSpPr>
          <p:nvPr>
            <p:ph type="pic" sz="quarter" idx="16"/>
          </p:nvPr>
        </p:nvSpPr>
        <p:spPr>
          <a:xfrm>
            <a:off x="836170" y="3987362"/>
            <a:ext cx="895352" cy="1193803"/>
          </a:xfrm>
          <a:prstGeom prst="ellipse">
            <a:avLst/>
          </a:prstGeom>
          <a:ln w="12700">
            <a:solidFill>
              <a:srgbClr val="D8D9E2"/>
            </a:solidFill>
          </a:ln>
        </p:spPr>
        <p:txBody>
          <a:bodyPr/>
          <a:lstStyle>
            <a:lvl1pPr>
              <a:defRPr sz="1000">
                <a:solidFill>
                  <a:schemeClr val="accent4"/>
                </a:solidFill>
                <a:latin typeface="Lato" panose="020F0502020204030203" pitchFamily="34" charset="0"/>
              </a:defRPr>
            </a:lvl1pPr>
          </a:lstStyle>
          <a:p>
            <a:endParaRPr lang="en-US" dirty="0"/>
          </a:p>
        </p:txBody>
      </p:sp>
      <p:sp>
        <p:nvSpPr>
          <p:cNvPr id="22" name="Picture Placeholder 9"/>
          <p:cNvSpPr>
            <a:spLocks noGrp="1"/>
          </p:cNvSpPr>
          <p:nvPr>
            <p:ph type="pic" sz="quarter" idx="17"/>
          </p:nvPr>
        </p:nvSpPr>
        <p:spPr>
          <a:xfrm>
            <a:off x="2480031" y="3987362"/>
            <a:ext cx="895352" cy="1193803"/>
          </a:xfrm>
          <a:prstGeom prst="ellipse">
            <a:avLst/>
          </a:prstGeom>
          <a:ln w="12700">
            <a:solidFill>
              <a:srgbClr val="D8D9E2"/>
            </a:solidFill>
          </a:ln>
        </p:spPr>
        <p:txBody>
          <a:bodyPr/>
          <a:lstStyle>
            <a:lvl1pPr>
              <a:defRPr sz="1000">
                <a:solidFill>
                  <a:schemeClr val="accent4"/>
                </a:solidFill>
                <a:latin typeface="Lato" panose="020F0502020204030203" pitchFamily="34" charset="0"/>
              </a:defRPr>
            </a:lvl1pPr>
          </a:lstStyle>
          <a:p>
            <a:endParaRPr lang="en-US"/>
          </a:p>
        </p:txBody>
      </p:sp>
      <p:sp>
        <p:nvSpPr>
          <p:cNvPr id="23" name="Picture Placeholder 9"/>
          <p:cNvSpPr>
            <a:spLocks noGrp="1"/>
          </p:cNvSpPr>
          <p:nvPr>
            <p:ph type="pic" sz="quarter" idx="18"/>
          </p:nvPr>
        </p:nvSpPr>
        <p:spPr>
          <a:xfrm>
            <a:off x="4123891" y="3987362"/>
            <a:ext cx="895352" cy="1193803"/>
          </a:xfrm>
          <a:prstGeom prst="ellipse">
            <a:avLst/>
          </a:prstGeom>
          <a:ln w="12700">
            <a:solidFill>
              <a:srgbClr val="D8D9E2"/>
            </a:solidFill>
          </a:ln>
        </p:spPr>
        <p:txBody>
          <a:bodyPr/>
          <a:lstStyle>
            <a:lvl1pPr>
              <a:defRPr sz="1000">
                <a:solidFill>
                  <a:schemeClr val="accent4"/>
                </a:solidFill>
                <a:latin typeface="Lato" panose="020F0502020204030203" pitchFamily="34" charset="0"/>
              </a:defRPr>
            </a:lvl1pPr>
          </a:lstStyle>
          <a:p>
            <a:endParaRPr lang="en-US"/>
          </a:p>
        </p:txBody>
      </p:sp>
      <p:sp>
        <p:nvSpPr>
          <p:cNvPr id="24" name="Picture Placeholder 9"/>
          <p:cNvSpPr>
            <a:spLocks noGrp="1"/>
          </p:cNvSpPr>
          <p:nvPr>
            <p:ph type="pic" sz="quarter" idx="19"/>
          </p:nvPr>
        </p:nvSpPr>
        <p:spPr>
          <a:xfrm>
            <a:off x="5767750" y="3987362"/>
            <a:ext cx="895352" cy="1193803"/>
          </a:xfrm>
          <a:prstGeom prst="ellipse">
            <a:avLst/>
          </a:prstGeom>
          <a:ln w="12700">
            <a:solidFill>
              <a:srgbClr val="D8D9E2"/>
            </a:solidFill>
          </a:ln>
        </p:spPr>
        <p:txBody>
          <a:bodyPr/>
          <a:lstStyle>
            <a:lvl1pPr>
              <a:defRPr sz="1000">
                <a:solidFill>
                  <a:schemeClr val="accent4"/>
                </a:solidFill>
                <a:latin typeface="Lato" panose="020F0502020204030203" pitchFamily="34" charset="0"/>
              </a:defRPr>
            </a:lvl1pPr>
          </a:lstStyle>
          <a:p>
            <a:endParaRPr lang="en-US"/>
          </a:p>
        </p:txBody>
      </p:sp>
      <p:sp>
        <p:nvSpPr>
          <p:cNvPr id="25" name="Picture Placeholder 9"/>
          <p:cNvSpPr>
            <a:spLocks noGrp="1"/>
          </p:cNvSpPr>
          <p:nvPr>
            <p:ph type="pic" sz="quarter" idx="20"/>
          </p:nvPr>
        </p:nvSpPr>
        <p:spPr>
          <a:xfrm>
            <a:off x="7411612" y="3987362"/>
            <a:ext cx="895352" cy="1193803"/>
          </a:xfrm>
          <a:prstGeom prst="ellipse">
            <a:avLst/>
          </a:prstGeom>
          <a:ln w="12700">
            <a:solidFill>
              <a:srgbClr val="D8D9E2"/>
            </a:solidFill>
          </a:ln>
        </p:spPr>
        <p:txBody>
          <a:bodyPr/>
          <a:lstStyle>
            <a:lvl1pPr>
              <a:defRPr sz="1000">
                <a:solidFill>
                  <a:schemeClr val="accent4"/>
                </a:solidFill>
                <a:latin typeface="Lato" panose="020F0502020204030203" pitchFamily="34" charset="0"/>
              </a:defRPr>
            </a:lvl1pPr>
          </a:lstStyle>
          <a:p>
            <a:endParaRPr lang="en-US"/>
          </a:p>
        </p:txBody>
      </p:sp>
      <p:sp>
        <p:nvSpPr>
          <p:cNvPr id="31" name="Foliennummernplatzhalter 10">
            <a:extLst>
              <a:ext uri="{FF2B5EF4-FFF2-40B4-BE49-F238E27FC236}">
                <a16:creationId xmlns:a16="http://schemas.microsoft.com/office/drawing/2014/main" id="{90276B00-60D1-7D49-9B69-5D44D867EF10}"/>
              </a:ext>
            </a:extLst>
          </p:cNvPr>
          <p:cNvSpPr>
            <a:spLocks noGrp="1"/>
          </p:cNvSpPr>
          <p:nvPr>
            <p:ph type="sldNum" sz="quarter" idx="4"/>
          </p:nvPr>
        </p:nvSpPr>
        <p:spPr>
          <a:xfrm>
            <a:off x="7369233" y="6356353"/>
            <a:ext cx="597476" cy="365125"/>
          </a:xfrm>
          <a:prstGeom prst="rect">
            <a:avLst/>
          </a:prstGeom>
        </p:spPr>
        <p:txBody>
          <a:bodyPr vert="horz" lIns="91440" tIns="45720" rIns="91440" bIns="45720" rtlCol="0" anchor="ctr"/>
          <a:lstStyle>
            <a:lvl1pPr algn="r">
              <a:defRPr sz="900">
                <a:solidFill>
                  <a:srgbClr val="D8D9E2"/>
                </a:solidFill>
              </a:defRPr>
            </a:lvl1pPr>
          </a:lstStyle>
          <a:p>
            <a:fld id="{57323232-057B-7240-A065-64A0E2C43AEA}" type="slidenum">
              <a:rPr lang="en-IE" smtClean="0"/>
              <a:pPr/>
              <a:t>‹Nr.›</a:t>
            </a:fld>
            <a:endParaRPr lang="en-IE" dirty="0"/>
          </a:p>
        </p:txBody>
      </p:sp>
      <p:sp>
        <p:nvSpPr>
          <p:cNvPr id="37" name="Fußzeilenplatzhalter 14">
            <a:extLst>
              <a:ext uri="{FF2B5EF4-FFF2-40B4-BE49-F238E27FC236}">
                <a16:creationId xmlns:a16="http://schemas.microsoft.com/office/drawing/2014/main" id="{7CFC9A23-BCAD-064D-A8C3-A55C263345B9}"/>
              </a:ext>
            </a:extLst>
          </p:cNvPr>
          <p:cNvSpPr>
            <a:spLocks noGrp="1"/>
          </p:cNvSpPr>
          <p:nvPr>
            <p:ph type="ftr" sz="quarter" idx="3"/>
          </p:nvPr>
        </p:nvSpPr>
        <p:spPr>
          <a:xfrm>
            <a:off x="628651" y="6356353"/>
            <a:ext cx="6578486" cy="365125"/>
          </a:xfrm>
          <a:prstGeom prst="rect">
            <a:avLst/>
          </a:prstGeom>
        </p:spPr>
        <p:txBody>
          <a:bodyPr vert="horz" lIns="91440" tIns="45720" rIns="91440" bIns="45720" rtlCol="0" anchor="ctr"/>
          <a:lstStyle>
            <a:lvl1pPr algn="ctr">
              <a:defRPr sz="900">
                <a:solidFill>
                  <a:srgbClr val="D8D9E2"/>
                </a:solidFill>
              </a:defRPr>
            </a:lvl1pPr>
          </a:lstStyle>
          <a:p>
            <a:endParaRPr lang="en-IE" dirty="0"/>
          </a:p>
        </p:txBody>
      </p:sp>
      <p:grpSp>
        <p:nvGrpSpPr>
          <p:cNvPr id="40" name="Gruppieren 39">
            <a:extLst>
              <a:ext uri="{FF2B5EF4-FFF2-40B4-BE49-F238E27FC236}">
                <a16:creationId xmlns:a16="http://schemas.microsoft.com/office/drawing/2014/main" id="{0E13106E-67D5-5B4D-927C-A4D44B20F3BE}"/>
              </a:ext>
            </a:extLst>
          </p:cNvPr>
          <p:cNvGrpSpPr/>
          <p:nvPr userDrawn="1"/>
        </p:nvGrpSpPr>
        <p:grpSpPr>
          <a:xfrm>
            <a:off x="582994" y="1022582"/>
            <a:ext cx="7958550" cy="0"/>
            <a:chOff x="777326" y="1022582"/>
            <a:chExt cx="10611399" cy="0"/>
          </a:xfrm>
        </p:grpSpPr>
        <p:cxnSp>
          <p:nvCxnSpPr>
            <p:cNvPr id="41" name="Google Shape;25;p4">
              <a:extLst>
                <a:ext uri="{FF2B5EF4-FFF2-40B4-BE49-F238E27FC236}">
                  <a16:creationId xmlns:a16="http://schemas.microsoft.com/office/drawing/2014/main" id="{FA12F51F-6482-AC4C-8E2D-C9C4AD19C177}"/>
                </a:ext>
              </a:extLst>
            </p:cNvPr>
            <p:cNvCxnSpPr>
              <a:cxnSpLocks/>
            </p:cNvCxnSpPr>
            <p:nvPr/>
          </p:nvCxnSpPr>
          <p:spPr>
            <a:xfrm>
              <a:off x="828126" y="1022582"/>
              <a:ext cx="10560599"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42" name="Google Shape;26;p4">
              <a:extLst>
                <a:ext uri="{FF2B5EF4-FFF2-40B4-BE49-F238E27FC236}">
                  <a16:creationId xmlns:a16="http://schemas.microsoft.com/office/drawing/2014/main" id="{921EB829-902A-B640-9136-1ED706DB81BB}"/>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
        <p:nvSpPr>
          <p:cNvPr id="26" name="Google Shape;33;p74">
            <a:extLst>
              <a:ext uri="{FF2B5EF4-FFF2-40B4-BE49-F238E27FC236}">
                <a16:creationId xmlns:a16="http://schemas.microsoft.com/office/drawing/2014/main" id="{7980A825-73E2-6749-99F2-8236E4CD81E6}"/>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spTree>
    <p:extLst>
      <p:ext uri="{BB962C8B-B14F-4D97-AF65-F5344CB8AC3E}">
        <p14:creationId xmlns:p14="http://schemas.microsoft.com/office/powerpoint/2010/main" val="258658853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754" userDrawn="1">
          <p15:clr>
            <a:srgbClr val="FBAE40"/>
          </p15:clr>
        </p15:guide>
        <p15:guide id="2" pos="346" userDrawn="1">
          <p15:clr>
            <a:srgbClr val="FBAE40"/>
          </p15:clr>
        </p15:guide>
        <p15:guide id="3" pos="5414" userDrawn="1">
          <p15:clr>
            <a:srgbClr val="FBAE40"/>
          </p15:clr>
        </p15:guide>
        <p15:guide id="4" orient="horz" pos="386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ur Creative Force 1">
    <p:spTree>
      <p:nvGrpSpPr>
        <p:cNvPr id="1" name=""/>
        <p:cNvGrpSpPr/>
        <p:nvPr/>
      </p:nvGrpSpPr>
      <p:grpSpPr>
        <a:xfrm>
          <a:off x="0" y="0"/>
          <a:ext cx="0" cy="0"/>
          <a:chOff x="0" y="0"/>
          <a:chExt cx="0" cy="0"/>
        </a:xfrm>
      </p:grpSpPr>
      <p:sp>
        <p:nvSpPr>
          <p:cNvPr id="20" name="Picture Placeholder 3"/>
          <p:cNvSpPr>
            <a:spLocks noGrp="1"/>
          </p:cNvSpPr>
          <p:nvPr>
            <p:ph type="pic" sz="quarter" idx="12"/>
          </p:nvPr>
        </p:nvSpPr>
        <p:spPr>
          <a:xfrm>
            <a:off x="890060" y="2181577"/>
            <a:ext cx="1452033" cy="2084492"/>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8" name="Picture Placeholder 3"/>
          <p:cNvSpPr>
            <a:spLocks noGrp="1"/>
          </p:cNvSpPr>
          <p:nvPr>
            <p:ph type="pic" sz="quarter" idx="13"/>
          </p:nvPr>
        </p:nvSpPr>
        <p:spPr>
          <a:xfrm>
            <a:off x="2853973" y="2181577"/>
            <a:ext cx="1452033" cy="2084492"/>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30" name="Picture Placeholder 3"/>
          <p:cNvSpPr>
            <a:spLocks noGrp="1"/>
          </p:cNvSpPr>
          <p:nvPr>
            <p:ph type="pic" sz="quarter" idx="14"/>
          </p:nvPr>
        </p:nvSpPr>
        <p:spPr>
          <a:xfrm>
            <a:off x="4817888" y="2181577"/>
            <a:ext cx="1452033" cy="2084492"/>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32" name="Picture Placeholder 3"/>
          <p:cNvSpPr>
            <a:spLocks noGrp="1"/>
          </p:cNvSpPr>
          <p:nvPr>
            <p:ph type="pic" sz="quarter" idx="15"/>
          </p:nvPr>
        </p:nvSpPr>
        <p:spPr>
          <a:xfrm>
            <a:off x="6792064" y="2181577"/>
            <a:ext cx="1452033" cy="2084492"/>
          </a:xfrm>
          <a:prstGeom prst="rect">
            <a:avLst/>
          </a:prstGeom>
          <a:ln w="6350">
            <a:noFill/>
          </a:ln>
        </p:spPr>
        <p:txBody>
          <a:bodyPr/>
          <a:lstStyle>
            <a:lvl1pPr>
              <a:defRPr sz="1000">
                <a:solidFill>
                  <a:schemeClr val="accent4"/>
                </a:solidFill>
                <a:latin typeface="Lato" panose="020F0502020204030203" pitchFamily="34" charset="0"/>
              </a:defRPr>
            </a:lvl1pPr>
          </a:lstStyle>
          <a:p>
            <a:endParaRPr lang="en-US" dirty="0"/>
          </a:p>
        </p:txBody>
      </p:sp>
      <p:sp>
        <p:nvSpPr>
          <p:cNvPr id="22" name="Foliennummernplatzhalter 10">
            <a:extLst>
              <a:ext uri="{FF2B5EF4-FFF2-40B4-BE49-F238E27FC236}">
                <a16:creationId xmlns:a16="http://schemas.microsoft.com/office/drawing/2014/main" id="{4EF79427-51BC-3C44-9F7E-F554DFD13234}"/>
              </a:ext>
            </a:extLst>
          </p:cNvPr>
          <p:cNvSpPr>
            <a:spLocks noGrp="1"/>
          </p:cNvSpPr>
          <p:nvPr>
            <p:ph type="sldNum" sz="quarter" idx="4"/>
          </p:nvPr>
        </p:nvSpPr>
        <p:spPr>
          <a:xfrm>
            <a:off x="7369233" y="6356353"/>
            <a:ext cx="597476" cy="365125"/>
          </a:xfrm>
          <a:prstGeom prst="rect">
            <a:avLst/>
          </a:prstGeom>
        </p:spPr>
        <p:txBody>
          <a:bodyPr vert="horz" lIns="91440" tIns="45720" rIns="91440" bIns="45720" rtlCol="0" anchor="ctr"/>
          <a:lstStyle>
            <a:lvl1pPr algn="r">
              <a:defRPr sz="900">
                <a:solidFill>
                  <a:srgbClr val="D8D9E2"/>
                </a:solidFill>
              </a:defRPr>
            </a:lvl1pPr>
          </a:lstStyle>
          <a:p>
            <a:fld id="{57323232-057B-7240-A065-64A0E2C43AEA}" type="slidenum">
              <a:rPr lang="en-IE" smtClean="0"/>
              <a:pPr/>
              <a:t>‹Nr.›</a:t>
            </a:fld>
            <a:endParaRPr lang="en-IE" dirty="0"/>
          </a:p>
        </p:txBody>
      </p:sp>
      <p:sp>
        <p:nvSpPr>
          <p:cNvPr id="24" name="Fußzeilenplatzhalter 14">
            <a:extLst>
              <a:ext uri="{FF2B5EF4-FFF2-40B4-BE49-F238E27FC236}">
                <a16:creationId xmlns:a16="http://schemas.microsoft.com/office/drawing/2014/main" id="{3095DEE9-22B9-3849-9FF1-B209022DAD2B}"/>
              </a:ext>
            </a:extLst>
          </p:cNvPr>
          <p:cNvSpPr>
            <a:spLocks noGrp="1"/>
          </p:cNvSpPr>
          <p:nvPr>
            <p:ph type="ftr" sz="quarter" idx="3"/>
          </p:nvPr>
        </p:nvSpPr>
        <p:spPr>
          <a:xfrm>
            <a:off x="628651" y="6356353"/>
            <a:ext cx="6578486" cy="365125"/>
          </a:xfrm>
          <a:prstGeom prst="rect">
            <a:avLst/>
          </a:prstGeom>
        </p:spPr>
        <p:txBody>
          <a:bodyPr vert="horz" lIns="91440" tIns="45720" rIns="91440" bIns="45720" rtlCol="0" anchor="ctr"/>
          <a:lstStyle>
            <a:lvl1pPr algn="ctr">
              <a:defRPr sz="900">
                <a:solidFill>
                  <a:srgbClr val="D8D9E2"/>
                </a:solidFill>
              </a:defRPr>
            </a:lvl1pPr>
          </a:lstStyle>
          <a:p>
            <a:endParaRPr lang="en-IE" dirty="0"/>
          </a:p>
        </p:txBody>
      </p:sp>
      <p:grpSp>
        <p:nvGrpSpPr>
          <p:cNvPr id="27" name="Gruppieren 26">
            <a:extLst>
              <a:ext uri="{FF2B5EF4-FFF2-40B4-BE49-F238E27FC236}">
                <a16:creationId xmlns:a16="http://schemas.microsoft.com/office/drawing/2014/main" id="{618F511E-3821-6A4C-A8E9-26199AB63F15}"/>
              </a:ext>
            </a:extLst>
          </p:cNvPr>
          <p:cNvGrpSpPr/>
          <p:nvPr userDrawn="1"/>
        </p:nvGrpSpPr>
        <p:grpSpPr>
          <a:xfrm>
            <a:off x="582994" y="1022582"/>
            <a:ext cx="7958550" cy="0"/>
            <a:chOff x="777326" y="1022582"/>
            <a:chExt cx="10611399" cy="0"/>
          </a:xfrm>
        </p:grpSpPr>
        <p:cxnSp>
          <p:nvCxnSpPr>
            <p:cNvPr id="29" name="Google Shape;25;p4">
              <a:extLst>
                <a:ext uri="{FF2B5EF4-FFF2-40B4-BE49-F238E27FC236}">
                  <a16:creationId xmlns:a16="http://schemas.microsoft.com/office/drawing/2014/main" id="{8C9601F0-367C-FD4B-A8E5-35941B0C3EAD}"/>
                </a:ext>
              </a:extLst>
            </p:cNvPr>
            <p:cNvCxnSpPr>
              <a:cxnSpLocks/>
            </p:cNvCxnSpPr>
            <p:nvPr/>
          </p:nvCxnSpPr>
          <p:spPr>
            <a:xfrm>
              <a:off x="828126" y="1022582"/>
              <a:ext cx="10560599"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31" name="Google Shape;26;p4">
              <a:extLst>
                <a:ext uri="{FF2B5EF4-FFF2-40B4-BE49-F238E27FC236}">
                  <a16:creationId xmlns:a16="http://schemas.microsoft.com/office/drawing/2014/main" id="{E364AED8-8887-0945-906D-BE6C3A56EE4B}"/>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
        <p:nvSpPr>
          <p:cNvPr id="12" name="Google Shape;33;p74">
            <a:extLst>
              <a:ext uri="{FF2B5EF4-FFF2-40B4-BE49-F238E27FC236}">
                <a16:creationId xmlns:a16="http://schemas.microsoft.com/office/drawing/2014/main" id="{98D89D05-BD75-674D-BA15-5B06810A2415}"/>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spTree>
    <p:extLst>
      <p:ext uri="{BB962C8B-B14F-4D97-AF65-F5344CB8AC3E}">
        <p14:creationId xmlns:p14="http://schemas.microsoft.com/office/powerpoint/2010/main" val="73257150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3861" userDrawn="1">
          <p15:clr>
            <a:srgbClr val="FBAE40"/>
          </p15:clr>
        </p15:guide>
        <p15:guide id="2" pos="5363" userDrawn="1">
          <p15:clr>
            <a:srgbClr val="FBAE40"/>
          </p15:clr>
        </p15:guide>
        <p15:guide id="3" pos="346" userDrawn="1">
          <p15:clr>
            <a:srgbClr val="FBAE40"/>
          </p15:clr>
        </p15:guide>
        <p15:guide id="5" orient="horz" pos="75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6E56-AE92-4BC5-8FC5-ED498C973F3F}"/>
              </a:ext>
            </a:extLst>
          </p:cNvPr>
          <p:cNvSpPr>
            <a:spLocks noGrp="1"/>
          </p:cNvSpPr>
          <p:nvPr>
            <p:ph type="title" hasCustomPrompt="1"/>
          </p:nvPr>
        </p:nvSpPr>
        <p:spPr>
          <a:xfrm>
            <a:off x="250278" y="690270"/>
            <a:ext cx="4952343" cy="757130"/>
          </a:xfrm>
        </p:spPr>
        <p:txBody>
          <a:bodyPr wrap="square" anchor="ctr">
            <a:spAutoFit/>
          </a:bodyPr>
          <a:lstStyle>
            <a:lvl1pPr>
              <a:defRPr sz="2700">
                <a:solidFill>
                  <a:srgbClr val="0F1957"/>
                </a:solidFill>
                <a:latin typeface="Trebuchet MS" panose="020B0703020202090204" pitchFamily="34" charset="0"/>
              </a:defRPr>
            </a:lvl1pPr>
          </a:lstStyle>
          <a:p>
            <a:r>
              <a:rPr lang="en-US" dirty="0"/>
              <a:t>Add Your Title Here</a:t>
            </a:r>
          </a:p>
        </p:txBody>
      </p:sp>
      <p:sp>
        <p:nvSpPr>
          <p:cNvPr id="10" name="Freeform: Shape 9">
            <a:extLst>
              <a:ext uri="{FF2B5EF4-FFF2-40B4-BE49-F238E27FC236}">
                <a16:creationId xmlns:a16="http://schemas.microsoft.com/office/drawing/2014/main" id="{255BE8E8-5A37-4FDB-9149-66FD0EB57F59}"/>
              </a:ext>
            </a:extLst>
          </p:cNvPr>
          <p:cNvSpPr/>
          <p:nvPr userDrawn="1"/>
        </p:nvSpPr>
        <p:spPr>
          <a:xfrm>
            <a:off x="1" y="690270"/>
            <a:ext cx="183371" cy="757130"/>
          </a:xfrm>
          <a:custGeom>
            <a:avLst/>
            <a:gdLst>
              <a:gd name="connsiteX0" fmla="*/ 0 w 306675"/>
              <a:gd name="connsiteY0" fmla="*/ 0 h 949683"/>
              <a:gd name="connsiteX1" fmla="*/ 148391 w 306675"/>
              <a:gd name="connsiteY1" fmla="*/ 0 h 949683"/>
              <a:gd name="connsiteX2" fmla="*/ 306675 w 306675"/>
              <a:gd name="connsiteY2" fmla="*/ 158284 h 949683"/>
              <a:gd name="connsiteX3" fmla="*/ 306675 w 306675"/>
              <a:gd name="connsiteY3" fmla="*/ 791399 h 949683"/>
              <a:gd name="connsiteX4" fmla="*/ 148391 w 306675"/>
              <a:gd name="connsiteY4" fmla="*/ 949683 h 949683"/>
              <a:gd name="connsiteX5" fmla="*/ 0 w 306675"/>
              <a:gd name="connsiteY5" fmla="*/ 949683 h 9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75" h="949683">
                <a:moveTo>
                  <a:pt x="0" y="0"/>
                </a:moveTo>
                <a:lnTo>
                  <a:pt x="148391" y="0"/>
                </a:lnTo>
                <a:cubicBezTo>
                  <a:pt x="235809" y="0"/>
                  <a:pt x="306675" y="70866"/>
                  <a:pt x="306675" y="158284"/>
                </a:cubicBezTo>
                <a:lnTo>
                  <a:pt x="306675" y="791399"/>
                </a:lnTo>
                <a:cubicBezTo>
                  <a:pt x="306675" y="878817"/>
                  <a:pt x="235809" y="949683"/>
                  <a:pt x="148391" y="949683"/>
                </a:cubicBezTo>
                <a:lnTo>
                  <a:pt x="0" y="949683"/>
                </a:lnTo>
                <a:close/>
              </a:path>
            </a:pathLst>
          </a:custGeom>
          <a:solidFill>
            <a:srgbClr val="F9B9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Tree>
    <p:extLst>
      <p:ext uri="{BB962C8B-B14F-4D97-AF65-F5344CB8AC3E}">
        <p14:creationId xmlns:p14="http://schemas.microsoft.com/office/powerpoint/2010/main" val="355292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ull Slid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1CD7402-A3C7-4F98-9847-E3BC70C9895F}"/>
              </a:ext>
            </a:extLst>
          </p:cNvPr>
          <p:cNvSpPr>
            <a:spLocks noGrp="1"/>
          </p:cNvSpPr>
          <p:nvPr>
            <p:ph type="pic" sz="quarter" idx="10"/>
          </p:nvPr>
        </p:nvSpPr>
        <p:spPr>
          <a:xfrm>
            <a:off x="0" y="0"/>
            <a:ext cx="9144000" cy="6858000"/>
          </a:xfrm>
          <a:prstGeom prst="rect">
            <a:avLst/>
          </a:prstGeom>
        </p:spPr>
        <p:txBody>
          <a:bodyPr/>
          <a:lstStyle>
            <a:lvl1pPr marL="0" indent="0">
              <a:buFontTx/>
              <a:buNone/>
              <a:defRPr sz="1050"/>
            </a:lvl1pPr>
          </a:lstStyle>
          <a:p>
            <a:endParaRPr lang="en-GB"/>
          </a:p>
        </p:txBody>
      </p:sp>
    </p:spTree>
    <p:extLst>
      <p:ext uri="{BB962C8B-B14F-4D97-AF65-F5344CB8AC3E}">
        <p14:creationId xmlns:p14="http://schemas.microsoft.com/office/powerpoint/2010/main" val="379568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48563552-210E-4E0B-A681-17660B34A015}"/>
              </a:ext>
            </a:extLst>
          </p:cNvPr>
          <p:cNvGraphicFramePr>
            <a:graphicFrameLocks noChangeAspect="1"/>
          </p:cNvGraphicFramePr>
          <p:nvPr userDrawn="1">
            <p:custDataLst>
              <p:tags r:id="rId1"/>
            </p:custDataLst>
            <p:extLst>
              <p:ext uri="{D42A27DB-BD31-4B8C-83A1-F6EECF244321}">
                <p14:modId xmlns:p14="http://schemas.microsoft.com/office/powerpoint/2010/main" val="289545326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2" name="Objekt 1" hidden="1">
                        <a:extLst>
                          <a:ext uri="{FF2B5EF4-FFF2-40B4-BE49-F238E27FC236}">
                            <a16:creationId xmlns:a16="http://schemas.microsoft.com/office/drawing/2014/main" id="{48563552-210E-4E0B-A681-17660B34A015}"/>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9" name="Foliennummernplatzhalter 18">
            <a:extLst>
              <a:ext uri="{FF2B5EF4-FFF2-40B4-BE49-F238E27FC236}">
                <a16:creationId xmlns:a16="http://schemas.microsoft.com/office/drawing/2014/main" id="{4E2050AD-61D3-4F60-9F7E-C3C01333AD28}"/>
              </a:ext>
            </a:extLst>
          </p:cNvPr>
          <p:cNvSpPr>
            <a:spLocks noGrp="1"/>
          </p:cNvSpPr>
          <p:nvPr>
            <p:ph type="sldNum" sz="quarter" idx="12"/>
          </p:nvPr>
        </p:nvSpPr>
        <p:spPr/>
        <p:txBody>
          <a:bodyPr/>
          <a:lstStyle>
            <a:lvl1pPr>
              <a:defRPr>
                <a:solidFill>
                  <a:srgbClr val="132A13"/>
                </a:solidFill>
                <a:latin typeface="+mj-lt"/>
              </a:defRPr>
            </a:lvl1pPr>
          </a:lstStyle>
          <a:p>
            <a:fld id="{FD858206-402F-4809-BB43-18D9ED3E3E73}" type="slidenum">
              <a:rPr lang="en-US" smtClean="0"/>
              <a:pPr/>
              <a:t>‹Nr.›</a:t>
            </a:fld>
            <a:endParaRPr lang="en-US"/>
          </a:p>
        </p:txBody>
      </p:sp>
      <p:sp>
        <p:nvSpPr>
          <p:cNvPr id="7" name="Textplatzhalter 17">
            <a:extLst>
              <a:ext uri="{FF2B5EF4-FFF2-40B4-BE49-F238E27FC236}">
                <a16:creationId xmlns:a16="http://schemas.microsoft.com/office/drawing/2014/main" id="{A38D17D5-DCDA-423D-B338-61E45A652A7E}"/>
              </a:ext>
            </a:extLst>
          </p:cNvPr>
          <p:cNvSpPr>
            <a:spLocks noGrp="1"/>
          </p:cNvSpPr>
          <p:nvPr>
            <p:ph type="body" sz="quarter" idx="11" hasCustomPrompt="1"/>
          </p:nvPr>
        </p:nvSpPr>
        <p:spPr>
          <a:xfrm>
            <a:off x="521494" y="474815"/>
            <a:ext cx="8101013" cy="469749"/>
          </a:xfrm>
        </p:spPr>
        <p:txBody>
          <a:bodyPr rIns="0" bIns="0" anchor="b">
            <a:noAutofit/>
          </a:bodyPr>
          <a:lstStyle>
            <a:lvl1pPr marL="0" indent="0" algn="l" defTabSz="685800" rtl="0" eaLnBrk="1" latinLnBrk="0" hangingPunct="1">
              <a:lnSpc>
                <a:spcPct val="100000"/>
              </a:lnSpc>
              <a:spcBef>
                <a:spcPts val="0"/>
              </a:spcBef>
              <a:buFont typeface="Arial" panose="020B0604020202020204" pitchFamily="34" charset="0"/>
              <a:buNone/>
              <a:defRPr lang="de-DE" sz="1125" b="1" kern="1200" dirty="0" smtClean="0">
                <a:solidFill>
                  <a:srgbClr val="132A13"/>
                </a:solidFill>
                <a:latin typeface="+mj-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lang="de-DE" sz="1200" b="1" kern="1200" dirty="0" smtClean="0">
                <a:solidFill>
                  <a:schemeClr val="tx1">
                    <a:lumMod val="75000"/>
                    <a:lumOff val="25000"/>
                  </a:schemeClr>
                </a:solidFill>
                <a:latin typeface="AvenirNext LT Pro Regular" panose="020B0504020202020204" pitchFamily="34" charset="0"/>
                <a:ea typeface="+mn-ea"/>
                <a:cs typeface="+mn-cs"/>
              </a:defRPr>
            </a:lvl2pPr>
            <a:lvl3pPr marL="0" indent="0" algn="l" defTabSz="685800" rtl="0" eaLnBrk="1" latinLnBrk="0" hangingPunct="1">
              <a:lnSpc>
                <a:spcPct val="100000"/>
              </a:lnSpc>
              <a:spcBef>
                <a:spcPts val="0"/>
              </a:spcBef>
              <a:buFont typeface="Arial" panose="020B0604020202020204" pitchFamily="34" charset="0"/>
              <a:buNone/>
              <a:defRPr lang="de-DE" sz="1200" b="1" kern="1200" dirty="0" smtClean="0">
                <a:solidFill>
                  <a:schemeClr val="tx1">
                    <a:lumMod val="75000"/>
                    <a:lumOff val="25000"/>
                  </a:schemeClr>
                </a:solidFill>
                <a:latin typeface="AvenirNext LT Pro Regular" panose="020B0504020202020204" pitchFamily="34" charset="0"/>
                <a:ea typeface="+mn-ea"/>
                <a:cs typeface="+mn-cs"/>
              </a:defRPr>
            </a:lvl3pPr>
            <a:lvl4pPr marL="0" indent="0" algn="l" defTabSz="685800" rtl="0" eaLnBrk="1" latinLnBrk="0" hangingPunct="1">
              <a:lnSpc>
                <a:spcPct val="100000"/>
              </a:lnSpc>
              <a:spcBef>
                <a:spcPts val="0"/>
              </a:spcBef>
              <a:buFont typeface="Arial" panose="020B0604020202020204" pitchFamily="34" charset="0"/>
              <a:buNone/>
              <a:defRPr lang="de-DE" sz="1200" b="1" kern="1200" dirty="0" smtClean="0">
                <a:solidFill>
                  <a:schemeClr val="tx1">
                    <a:lumMod val="75000"/>
                    <a:lumOff val="25000"/>
                  </a:schemeClr>
                </a:solidFill>
                <a:latin typeface="AvenirNext LT Pro Regular" panose="020B0504020202020204" pitchFamily="34" charset="0"/>
                <a:ea typeface="+mn-ea"/>
                <a:cs typeface="+mn-cs"/>
              </a:defRPr>
            </a:lvl4pPr>
            <a:lvl5pPr marL="0" indent="0" algn="l" defTabSz="685800" rtl="0" eaLnBrk="1" latinLnBrk="0" hangingPunct="1">
              <a:lnSpc>
                <a:spcPct val="100000"/>
              </a:lnSpc>
              <a:spcBef>
                <a:spcPts val="0"/>
              </a:spcBef>
              <a:buFont typeface="Arial" panose="020B0604020202020204" pitchFamily="34" charset="0"/>
              <a:buNone/>
              <a:defRPr lang="de-AT" sz="1200" b="1" kern="1200" dirty="0">
                <a:solidFill>
                  <a:schemeClr val="tx1">
                    <a:lumMod val="75000"/>
                    <a:lumOff val="25000"/>
                  </a:schemeClr>
                </a:solidFill>
                <a:latin typeface="AvenirNext LT Pro Regular" panose="020B0504020202020204" pitchFamily="34" charset="0"/>
                <a:ea typeface="+mn-ea"/>
                <a:cs typeface="+mn-cs"/>
              </a:defRPr>
            </a:lvl5pPr>
          </a:lstStyle>
          <a:p>
            <a:pPr lvl="0"/>
            <a:r>
              <a:rPr lang="de-DE"/>
              <a:t>Actiontitle zweizeilig</a:t>
            </a:r>
          </a:p>
          <a:p>
            <a:pPr lvl="0"/>
            <a:r>
              <a:rPr lang="de-DE"/>
              <a:t>Actiontitle zweizeilig</a:t>
            </a:r>
          </a:p>
        </p:txBody>
      </p:sp>
      <p:sp>
        <p:nvSpPr>
          <p:cNvPr id="4" name="Inhaltsplatzhalter 3">
            <a:extLst>
              <a:ext uri="{FF2B5EF4-FFF2-40B4-BE49-F238E27FC236}">
                <a16:creationId xmlns:a16="http://schemas.microsoft.com/office/drawing/2014/main" id="{8F999EB4-106B-40BC-B7C7-74F21AD5AAC2}"/>
              </a:ext>
            </a:extLst>
          </p:cNvPr>
          <p:cNvSpPr>
            <a:spLocks noGrp="1"/>
          </p:cNvSpPr>
          <p:nvPr>
            <p:ph sz="quarter" idx="13" hasCustomPrompt="1"/>
          </p:nvPr>
        </p:nvSpPr>
        <p:spPr>
          <a:xfrm>
            <a:off x="521494" y="6237287"/>
            <a:ext cx="7398000" cy="395288"/>
          </a:xfrm>
        </p:spPr>
        <p:txBody>
          <a:bodyPr rIns="0" bIns="0" anchor="ctr"/>
          <a:lstStyle>
            <a:lvl1pPr marL="0" indent="0" algn="l" defTabSz="685800" rtl="0" eaLnBrk="1" latinLnBrk="0" hangingPunct="1">
              <a:lnSpc>
                <a:spcPct val="100000"/>
              </a:lnSpc>
              <a:spcBef>
                <a:spcPts val="0"/>
              </a:spcBef>
              <a:buFont typeface="Arial" panose="020B0604020202020204" pitchFamily="34" charset="0"/>
              <a:buNone/>
              <a:defRPr lang="de-DE" sz="825" i="1" kern="1200" dirty="0" smtClean="0">
                <a:solidFill>
                  <a:schemeClr val="accent4"/>
                </a:solidFill>
                <a:latin typeface="+mj-lt"/>
                <a:ea typeface="+mn-ea"/>
                <a:cs typeface="+mn-cs"/>
              </a:defRPr>
            </a:lvl1pPr>
            <a:lvl2pPr marL="0" indent="0">
              <a:buNone/>
              <a:defRPr/>
            </a:lvl2pPr>
          </a:lstStyle>
          <a:p>
            <a:pPr lvl="0"/>
            <a:r>
              <a:rPr lang="de-DE"/>
              <a:t>Quellen, Fußnoten, Anmerkungen, etc. einfügen. </a:t>
            </a:r>
          </a:p>
        </p:txBody>
      </p:sp>
      <p:sp>
        <p:nvSpPr>
          <p:cNvPr id="5" name="Fußzeilenplatzhalter 4">
            <a:extLst>
              <a:ext uri="{FF2B5EF4-FFF2-40B4-BE49-F238E27FC236}">
                <a16:creationId xmlns:a16="http://schemas.microsoft.com/office/drawing/2014/main" id="{138FF6C4-56E7-E744-AF7D-6731AA692A06}"/>
              </a:ext>
            </a:extLst>
          </p:cNvPr>
          <p:cNvSpPr>
            <a:spLocks noGrp="1"/>
          </p:cNvSpPr>
          <p:nvPr>
            <p:ph type="ftr" sz="quarter" idx="14"/>
          </p:nvPr>
        </p:nvSpPr>
        <p:spPr/>
        <p:txBody>
          <a:bodyPr/>
          <a:lstStyle/>
          <a:p>
            <a:endParaRPr lang="en-IE" dirty="0"/>
          </a:p>
        </p:txBody>
      </p:sp>
    </p:spTree>
    <p:extLst>
      <p:ext uri="{BB962C8B-B14F-4D97-AF65-F5344CB8AC3E}">
        <p14:creationId xmlns:p14="http://schemas.microsoft.com/office/powerpoint/2010/main" val="270246062"/>
      </p:ext>
    </p:extLst>
  </p:cSld>
  <p:clrMapOvr>
    <a:masterClrMapping/>
  </p:clrMapOvr>
  <p:extLst>
    <p:ext uri="{DCECCB84-F9BA-43D5-87BE-67443E8EF086}">
      <p15:sldGuideLst xmlns:p15="http://schemas.microsoft.com/office/powerpoint/2012/main">
        <p15:guide id="2" orient="horz" pos="3929" userDrawn="1">
          <p15:clr>
            <a:srgbClr val="547EBF"/>
          </p15:clr>
        </p15:guide>
        <p15:guide id="3" pos="2914" userDrawn="1">
          <p15:clr>
            <a:srgbClr val="A4A3A4"/>
          </p15:clr>
        </p15:guide>
        <p15:guide id="4" pos="3135"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Only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72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054E0D-6661-4605-A391-518A655C2C27}"/>
              </a:ext>
            </a:extLst>
          </p:cNvPr>
          <p:cNvSpPr>
            <a:spLocks noGrp="1"/>
          </p:cNvSpPr>
          <p:nvPr>
            <p:ph type="pic" sz="quarter" idx="10"/>
          </p:nvPr>
        </p:nvSpPr>
        <p:spPr>
          <a:xfrm>
            <a:off x="0" y="1665366"/>
            <a:ext cx="9143999" cy="3179903"/>
          </a:xfrm>
          <a:solidFill>
            <a:schemeClr val="bg2">
              <a:lumMod val="85000"/>
            </a:schemeClr>
          </a:solidFill>
        </p:spPr>
        <p:txBody>
          <a:bodyPr/>
          <a:lstStyle/>
          <a:p>
            <a:endParaRPr lang="en-US" dirty="0"/>
          </a:p>
        </p:txBody>
      </p:sp>
      <p:sp>
        <p:nvSpPr>
          <p:cNvPr id="2" name="Title 1">
            <a:extLst>
              <a:ext uri="{FF2B5EF4-FFF2-40B4-BE49-F238E27FC236}">
                <a16:creationId xmlns:a16="http://schemas.microsoft.com/office/drawing/2014/main" id="{E87E6E56-AE92-4BC5-8FC5-ED498C973F3F}"/>
              </a:ext>
            </a:extLst>
          </p:cNvPr>
          <p:cNvSpPr>
            <a:spLocks noGrp="1"/>
          </p:cNvSpPr>
          <p:nvPr>
            <p:ph type="title" hasCustomPrompt="1"/>
          </p:nvPr>
        </p:nvSpPr>
        <p:spPr>
          <a:xfrm>
            <a:off x="250278" y="690270"/>
            <a:ext cx="4952343" cy="757130"/>
          </a:xfrm>
        </p:spPr>
        <p:txBody>
          <a:bodyPr wrap="square" anchor="ctr">
            <a:spAutoFit/>
          </a:bodyPr>
          <a:lstStyle>
            <a:lvl1pPr>
              <a:defRPr sz="2700">
                <a:solidFill>
                  <a:srgbClr val="0F1957"/>
                </a:solidFill>
                <a:latin typeface="Trebuchet MS" panose="020B0703020202090204" pitchFamily="34" charset="0"/>
              </a:defRPr>
            </a:lvl1pPr>
          </a:lstStyle>
          <a:p>
            <a:r>
              <a:rPr lang="en-US" dirty="0"/>
              <a:t>Add Your Title Here</a:t>
            </a:r>
          </a:p>
        </p:txBody>
      </p:sp>
      <p:sp>
        <p:nvSpPr>
          <p:cNvPr id="5" name="Freeform: Shape 4">
            <a:extLst>
              <a:ext uri="{FF2B5EF4-FFF2-40B4-BE49-F238E27FC236}">
                <a16:creationId xmlns:a16="http://schemas.microsoft.com/office/drawing/2014/main" id="{6427A072-59A8-4332-AB4F-8443BDBABABD}"/>
              </a:ext>
            </a:extLst>
          </p:cNvPr>
          <p:cNvSpPr/>
          <p:nvPr userDrawn="1"/>
        </p:nvSpPr>
        <p:spPr>
          <a:xfrm>
            <a:off x="1" y="690270"/>
            <a:ext cx="183371" cy="757130"/>
          </a:xfrm>
          <a:custGeom>
            <a:avLst/>
            <a:gdLst>
              <a:gd name="connsiteX0" fmla="*/ 0 w 306675"/>
              <a:gd name="connsiteY0" fmla="*/ 0 h 949683"/>
              <a:gd name="connsiteX1" fmla="*/ 148391 w 306675"/>
              <a:gd name="connsiteY1" fmla="*/ 0 h 949683"/>
              <a:gd name="connsiteX2" fmla="*/ 306675 w 306675"/>
              <a:gd name="connsiteY2" fmla="*/ 158284 h 949683"/>
              <a:gd name="connsiteX3" fmla="*/ 306675 w 306675"/>
              <a:gd name="connsiteY3" fmla="*/ 791399 h 949683"/>
              <a:gd name="connsiteX4" fmla="*/ 148391 w 306675"/>
              <a:gd name="connsiteY4" fmla="*/ 949683 h 949683"/>
              <a:gd name="connsiteX5" fmla="*/ 0 w 306675"/>
              <a:gd name="connsiteY5" fmla="*/ 949683 h 9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75" h="949683">
                <a:moveTo>
                  <a:pt x="0" y="0"/>
                </a:moveTo>
                <a:lnTo>
                  <a:pt x="148391" y="0"/>
                </a:lnTo>
                <a:cubicBezTo>
                  <a:pt x="235809" y="0"/>
                  <a:pt x="306675" y="70866"/>
                  <a:pt x="306675" y="158284"/>
                </a:cubicBezTo>
                <a:lnTo>
                  <a:pt x="306675" y="791399"/>
                </a:lnTo>
                <a:cubicBezTo>
                  <a:pt x="306675" y="878817"/>
                  <a:pt x="235809" y="949683"/>
                  <a:pt x="148391" y="949683"/>
                </a:cubicBezTo>
                <a:lnTo>
                  <a:pt x="0" y="949683"/>
                </a:lnTo>
                <a:close/>
              </a:path>
            </a:pathLst>
          </a:custGeom>
          <a:solidFill>
            <a:srgbClr val="F9B9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Tree>
    <p:extLst>
      <p:ext uri="{BB962C8B-B14F-4D97-AF65-F5344CB8AC3E}">
        <p14:creationId xmlns:p14="http://schemas.microsoft.com/office/powerpoint/2010/main" val="287680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62019" y="1613538"/>
            <a:ext cx="7759644" cy="4624687"/>
          </a:xfrm>
        </p:spPr>
        <p:txBody>
          <a:bodyPr lIns="0" rIns="0">
            <a:normAutofit/>
          </a:bodyPr>
          <a:lstStyle>
            <a:lvl1pPr>
              <a:defRPr sz="1600"/>
            </a:lvl1pPr>
            <a:lvl2pPr>
              <a:defRPr sz="1400"/>
            </a:lvl2pPr>
            <a:lvl3pPr>
              <a:defRPr sz="1200"/>
            </a:lvl3pPr>
            <a:lvl4pPr>
              <a:defRPr sz="1200"/>
            </a:lvl4pPr>
            <a:lvl5pPr>
              <a:defRPr sz="1200"/>
            </a:lvl5pPr>
          </a:lstStyle>
          <a:p>
            <a:pPr lvl="0"/>
            <a:r>
              <a:rPr lang="en-GB" err="1"/>
              <a:t>Textmasterformat</a:t>
            </a:r>
            <a:r>
              <a:rPr lang="en-GB"/>
              <a:t> </a:t>
            </a:r>
            <a:r>
              <a:rPr lang="en-GB" err="1"/>
              <a:t>durch</a:t>
            </a:r>
            <a:r>
              <a:rPr lang="en-GB"/>
              <a:t> </a:t>
            </a:r>
            <a:r>
              <a:rPr lang="en-GB" err="1"/>
              <a:t>Klicken</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a:p>
            <a:pPr lvl="4"/>
            <a:r>
              <a:rPr lang="en-GB" err="1"/>
              <a:t>Fünfte</a:t>
            </a:r>
            <a:r>
              <a:rPr lang="en-GB"/>
              <a:t> </a:t>
            </a:r>
            <a:r>
              <a:rPr lang="en-GB" err="1"/>
              <a:t>Ebene</a:t>
            </a:r>
            <a:endParaRPr lang="en-GB"/>
          </a:p>
        </p:txBody>
      </p:sp>
      <p:sp>
        <p:nvSpPr>
          <p:cNvPr id="4" name="Datumsplatzhalter 3"/>
          <p:cNvSpPr>
            <a:spLocks noGrp="1"/>
          </p:cNvSpPr>
          <p:nvPr>
            <p:ph type="dt" sz="half" idx="10"/>
          </p:nvPr>
        </p:nvSpPr>
        <p:spPr/>
        <p:txBody>
          <a:bodyPr/>
          <a:lstStyle/>
          <a:p>
            <a:fld id="{67CF2139-9001-404A-BC4B-2990692C8AD8}" type="datetime1">
              <a:rPr lang="en-GB" smtClean="0"/>
              <a:t>16/01/2024</a:t>
            </a:fld>
            <a:endParaRPr lang="en-GB"/>
          </a:p>
        </p:txBody>
      </p:sp>
      <p:sp>
        <p:nvSpPr>
          <p:cNvPr id="8" name="Fußzeilenplatzhalter 7"/>
          <p:cNvSpPr>
            <a:spLocks noGrp="1"/>
          </p:cNvSpPr>
          <p:nvPr>
            <p:ph type="ftr" sz="quarter" idx="11"/>
          </p:nvPr>
        </p:nvSpPr>
        <p:spPr/>
        <p:txBody>
          <a:bodyPr/>
          <a:lstStyle/>
          <a:p>
            <a:r>
              <a:rPr lang="en-GB"/>
              <a:t>Sample Footer</a:t>
            </a:r>
          </a:p>
        </p:txBody>
      </p:sp>
      <p:sp>
        <p:nvSpPr>
          <p:cNvPr id="9" name="Foliennummernplatzhalter 8"/>
          <p:cNvSpPr>
            <a:spLocks noGrp="1"/>
          </p:cNvSpPr>
          <p:nvPr>
            <p:ph type="sldNum" sz="quarter" idx="12"/>
          </p:nvPr>
        </p:nvSpPr>
        <p:spPr/>
        <p:txBody>
          <a:bodyPr/>
          <a:lstStyle/>
          <a:p>
            <a:r>
              <a:rPr lang="en-GB"/>
              <a:t>Page </a:t>
            </a:r>
            <a:fld id="{BE3DC40E-DBBE-4E2D-9EEC-FBF0DA0E9179}" type="slidenum">
              <a:rPr lang="en-GB" smtClean="0"/>
              <a:t>‹Nr.›</a:t>
            </a:fld>
            <a:endParaRPr lang="en-GB"/>
          </a:p>
        </p:txBody>
      </p:sp>
      <p:sp>
        <p:nvSpPr>
          <p:cNvPr id="2" name="Titel 1"/>
          <p:cNvSpPr>
            <a:spLocks noGrp="1"/>
          </p:cNvSpPr>
          <p:nvPr>
            <p:ph type="title"/>
          </p:nvPr>
        </p:nvSpPr>
        <p:spPr/>
        <p:txBody>
          <a:bodyPr/>
          <a:lstStyle/>
          <a:p>
            <a:r>
              <a:rPr lang="de-DE"/>
              <a:t>Mastertitelformat bearbeiten</a:t>
            </a:r>
            <a:endParaRPr lang="en-GB"/>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2E38D27-4924-4409-A199-8E738E45719F}"/>
              </a:ext>
            </a:extLst>
          </p:cNvPr>
          <p:cNvSpPr>
            <a:spLocks noGrp="1"/>
          </p:cNvSpPr>
          <p:nvPr>
            <p:ph type="pic" sz="quarter" idx="10"/>
          </p:nvPr>
        </p:nvSpPr>
        <p:spPr>
          <a:xfrm>
            <a:off x="0" y="4210493"/>
            <a:ext cx="9143999" cy="2647507"/>
          </a:xfrm>
          <a:solidFill>
            <a:schemeClr val="bg2">
              <a:lumMod val="85000"/>
            </a:schemeClr>
          </a:solidFill>
        </p:spPr>
        <p:txBody>
          <a:bodyPr>
            <a:normAutofit/>
          </a:bodyPr>
          <a:lstStyle>
            <a:lvl1pPr>
              <a:defRPr sz="1050"/>
            </a:lvl1pPr>
          </a:lstStyle>
          <a:p>
            <a:endParaRPr lang="en-US"/>
          </a:p>
        </p:txBody>
      </p:sp>
      <p:sp>
        <p:nvSpPr>
          <p:cNvPr id="2" name="Title 1">
            <a:extLst>
              <a:ext uri="{FF2B5EF4-FFF2-40B4-BE49-F238E27FC236}">
                <a16:creationId xmlns:a16="http://schemas.microsoft.com/office/drawing/2014/main" id="{E87E6E56-AE92-4BC5-8FC5-ED498C973F3F}"/>
              </a:ext>
            </a:extLst>
          </p:cNvPr>
          <p:cNvSpPr>
            <a:spLocks noGrp="1"/>
          </p:cNvSpPr>
          <p:nvPr>
            <p:ph type="title" hasCustomPrompt="1"/>
          </p:nvPr>
        </p:nvSpPr>
        <p:spPr>
          <a:xfrm>
            <a:off x="250278" y="690270"/>
            <a:ext cx="4952343" cy="757130"/>
          </a:xfrm>
        </p:spPr>
        <p:txBody>
          <a:bodyPr wrap="square" anchor="ctr">
            <a:spAutoFit/>
          </a:bodyPr>
          <a:lstStyle>
            <a:lvl1pPr>
              <a:defRPr sz="2700">
                <a:solidFill>
                  <a:srgbClr val="0F1957"/>
                </a:solidFill>
                <a:latin typeface="Trebuchet MS" panose="020B0703020202090204" pitchFamily="34" charset="0"/>
              </a:defRPr>
            </a:lvl1pPr>
          </a:lstStyle>
          <a:p>
            <a:r>
              <a:rPr lang="en-US" dirty="0"/>
              <a:t>Add Your Title Here</a:t>
            </a:r>
          </a:p>
        </p:txBody>
      </p:sp>
      <p:sp>
        <p:nvSpPr>
          <p:cNvPr id="6" name="Freeform: Shape 5">
            <a:extLst>
              <a:ext uri="{FF2B5EF4-FFF2-40B4-BE49-F238E27FC236}">
                <a16:creationId xmlns:a16="http://schemas.microsoft.com/office/drawing/2014/main" id="{53A52ECD-0EBA-405E-94B5-B375458D8215}"/>
              </a:ext>
            </a:extLst>
          </p:cNvPr>
          <p:cNvSpPr/>
          <p:nvPr userDrawn="1"/>
        </p:nvSpPr>
        <p:spPr>
          <a:xfrm>
            <a:off x="1" y="690270"/>
            <a:ext cx="183371" cy="757130"/>
          </a:xfrm>
          <a:custGeom>
            <a:avLst/>
            <a:gdLst>
              <a:gd name="connsiteX0" fmla="*/ 0 w 306675"/>
              <a:gd name="connsiteY0" fmla="*/ 0 h 949683"/>
              <a:gd name="connsiteX1" fmla="*/ 148391 w 306675"/>
              <a:gd name="connsiteY1" fmla="*/ 0 h 949683"/>
              <a:gd name="connsiteX2" fmla="*/ 306675 w 306675"/>
              <a:gd name="connsiteY2" fmla="*/ 158284 h 949683"/>
              <a:gd name="connsiteX3" fmla="*/ 306675 w 306675"/>
              <a:gd name="connsiteY3" fmla="*/ 791399 h 949683"/>
              <a:gd name="connsiteX4" fmla="*/ 148391 w 306675"/>
              <a:gd name="connsiteY4" fmla="*/ 949683 h 949683"/>
              <a:gd name="connsiteX5" fmla="*/ 0 w 306675"/>
              <a:gd name="connsiteY5" fmla="*/ 949683 h 9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75" h="949683">
                <a:moveTo>
                  <a:pt x="0" y="0"/>
                </a:moveTo>
                <a:lnTo>
                  <a:pt x="148391" y="0"/>
                </a:lnTo>
                <a:cubicBezTo>
                  <a:pt x="235809" y="0"/>
                  <a:pt x="306675" y="70866"/>
                  <a:pt x="306675" y="158284"/>
                </a:cubicBezTo>
                <a:lnTo>
                  <a:pt x="306675" y="791399"/>
                </a:lnTo>
                <a:cubicBezTo>
                  <a:pt x="306675" y="878817"/>
                  <a:pt x="235809" y="949683"/>
                  <a:pt x="148391" y="949683"/>
                </a:cubicBezTo>
                <a:lnTo>
                  <a:pt x="0" y="949683"/>
                </a:lnTo>
                <a:close/>
              </a:path>
            </a:pathLst>
          </a:custGeom>
          <a:solidFill>
            <a:srgbClr val="F9B9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Tree>
    <p:extLst>
      <p:ext uri="{BB962C8B-B14F-4D97-AF65-F5344CB8AC3E}">
        <p14:creationId xmlns:p14="http://schemas.microsoft.com/office/powerpoint/2010/main" val="29366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03C5B4-F86B-4167-A20D-BF0C182177EB}"/>
              </a:ext>
            </a:extLst>
          </p:cNvPr>
          <p:cNvSpPr>
            <a:spLocks noGrp="1"/>
          </p:cNvSpPr>
          <p:nvPr>
            <p:ph type="pic" sz="quarter" idx="10"/>
          </p:nvPr>
        </p:nvSpPr>
        <p:spPr>
          <a:xfrm>
            <a:off x="668522" y="1905454"/>
            <a:ext cx="1738423" cy="3580945"/>
          </a:xfrm>
          <a:prstGeom prst="roundRect">
            <a:avLst>
              <a:gd name="adj" fmla="val 6691"/>
            </a:avLst>
          </a:prstGeom>
          <a:solidFill>
            <a:schemeClr val="bg2">
              <a:lumMod val="85000"/>
            </a:schemeClr>
          </a:solidFill>
        </p:spPr>
        <p:txBody>
          <a:bodyPr>
            <a:normAutofit/>
          </a:bodyPr>
          <a:lstStyle>
            <a:lvl1pPr>
              <a:defRPr sz="1050"/>
            </a:lvl1pPr>
          </a:lstStyle>
          <a:p>
            <a:endParaRPr lang="en-US"/>
          </a:p>
        </p:txBody>
      </p:sp>
      <p:sp>
        <p:nvSpPr>
          <p:cNvPr id="15" name="Picture Placeholder 3">
            <a:extLst>
              <a:ext uri="{FF2B5EF4-FFF2-40B4-BE49-F238E27FC236}">
                <a16:creationId xmlns:a16="http://schemas.microsoft.com/office/drawing/2014/main" id="{A12DED64-1809-4FA9-A2E8-EC6EE3B48109}"/>
              </a:ext>
            </a:extLst>
          </p:cNvPr>
          <p:cNvSpPr>
            <a:spLocks noGrp="1"/>
          </p:cNvSpPr>
          <p:nvPr>
            <p:ph type="pic" sz="quarter" idx="11"/>
          </p:nvPr>
        </p:nvSpPr>
        <p:spPr>
          <a:xfrm>
            <a:off x="2691367" y="1905454"/>
            <a:ext cx="1738423" cy="3580945"/>
          </a:xfrm>
          <a:prstGeom prst="roundRect">
            <a:avLst>
              <a:gd name="adj" fmla="val 6691"/>
            </a:avLst>
          </a:prstGeom>
          <a:solidFill>
            <a:schemeClr val="bg2">
              <a:lumMod val="85000"/>
            </a:schemeClr>
          </a:solidFill>
        </p:spPr>
        <p:txBody>
          <a:bodyPr>
            <a:normAutofit/>
          </a:bodyPr>
          <a:lstStyle>
            <a:lvl1pPr>
              <a:defRPr sz="1050"/>
            </a:lvl1pPr>
          </a:lstStyle>
          <a:p>
            <a:endParaRPr lang="en-US"/>
          </a:p>
        </p:txBody>
      </p:sp>
      <p:sp>
        <p:nvSpPr>
          <p:cNvPr id="16" name="Picture Placeholder 3">
            <a:extLst>
              <a:ext uri="{FF2B5EF4-FFF2-40B4-BE49-F238E27FC236}">
                <a16:creationId xmlns:a16="http://schemas.microsoft.com/office/drawing/2014/main" id="{D77689C5-BE17-4F9D-8D5B-1312E09134E0}"/>
              </a:ext>
            </a:extLst>
          </p:cNvPr>
          <p:cNvSpPr>
            <a:spLocks noGrp="1"/>
          </p:cNvSpPr>
          <p:nvPr>
            <p:ph type="pic" sz="quarter" idx="12"/>
          </p:nvPr>
        </p:nvSpPr>
        <p:spPr>
          <a:xfrm>
            <a:off x="4714212" y="1905454"/>
            <a:ext cx="1738423" cy="3580945"/>
          </a:xfrm>
          <a:prstGeom prst="roundRect">
            <a:avLst>
              <a:gd name="adj" fmla="val 6691"/>
            </a:avLst>
          </a:prstGeom>
          <a:solidFill>
            <a:schemeClr val="bg2">
              <a:lumMod val="85000"/>
            </a:schemeClr>
          </a:solidFill>
        </p:spPr>
        <p:txBody>
          <a:bodyPr>
            <a:normAutofit/>
          </a:bodyPr>
          <a:lstStyle>
            <a:lvl1pPr>
              <a:defRPr sz="1050"/>
            </a:lvl1pPr>
          </a:lstStyle>
          <a:p>
            <a:endParaRPr lang="en-US"/>
          </a:p>
        </p:txBody>
      </p:sp>
      <p:sp>
        <p:nvSpPr>
          <p:cNvPr id="17" name="Picture Placeholder 3">
            <a:extLst>
              <a:ext uri="{FF2B5EF4-FFF2-40B4-BE49-F238E27FC236}">
                <a16:creationId xmlns:a16="http://schemas.microsoft.com/office/drawing/2014/main" id="{BD5DF903-4838-4A4D-A65C-D668D9ED8DF7}"/>
              </a:ext>
            </a:extLst>
          </p:cNvPr>
          <p:cNvSpPr>
            <a:spLocks noGrp="1"/>
          </p:cNvSpPr>
          <p:nvPr>
            <p:ph type="pic" sz="quarter" idx="13"/>
          </p:nvPr>
        </p:nvSpPr>
        <p:spPr>
          <a:xfrm>
            <a:off x="6737055" y="1905454"/>
            <a:ext cx="1738423" cy="3580945"/>
          </a:xfrm>
          <a:prstGeom prst="roundRect">
            <a:avLst>
              <a:gd name="adj" fmla="val 6691"/>
            </a:avLst>
          </a:prstGeom>
          <a:solidFill>
            <a:schemeClr val="bg2">
              <a:lumMod val="85000"/>
            </a:schemeClr>
          </a:solidFill>
        </p:spPr>
        <p:txBody>
          <a:bodyPr>
            <a:normAutofit/>
          </a:bodyPr>
          <a:lstStyle>
            <a:lvl1pPr>
              <a:defRPr sz="1050"/>
            </a:lvl1pPr>
          </a:lstStyle>
          <a:p>
            <a:endParaRPr lang="en-US"/>
          </a:p>
        </p:txBody>
      </p:sp>
      <p:sp>
        <p:nvSpPr>
          <p:cNvPr id="2" name="Title 1">
            <a:extLst>
              <a:ext uri="{FF2B5EF4-FFF2-40B4-BE49-F238E27FC236}">
                <a16:creationId xmlns:a16="http://schemas.microsoft.com/office/drawing/2014/main" id="{E87E6E56-AE92-4BC5-8FC5-ED498C973F3F}"/>
              </a:ext>
            </a:extLst>
          </p:cNvPr>
          <p:cNvSpPr>
            <a:spLocks noGrp="1"/>
          </p:cNvSpPr>
          <p:nvPr>
            <p:ph type="title" hasCustomPrompt="1"/>
          </p:nvPr>
        </p:nvSpPr>
        <p:spPr>
          <a:xfrm>
            <a:off x="250278" y="690270"/>
            <a:ext cx="4952343" cy="757130"/>
          </a:xfrm>
        </p:spPr>
        <p:txBody>
          <a:bodyPr wrap="square" anchor="ctr">
            <a:spAutoFit/>
          </a:bodyPr>
          <a:lstStyle>
            <a:lvl1pPr>
              <a:defRPr sz="2700">
                <a:solidFill>
                  <a:srgbClr val="0F1957"/>
                </a:solidFill>
                <a:latin typeface="Trebuchet MS" panose="020B0703020202090204" pitchFamily="34" charset="0"/>
              </a:defRPr>
            </a:lvl1pPr>
          </a:lstStyle>
          <a:p>
            <a:r>
              <a:rPr lang="en-US" dirty="0"/>
              <a:t>Add Your Title Here</a:t>
            </a:r>
          </a:p>
        </p:txBody>
      </p:sp>
      <p:sp>
        <p:nvSpPr>
          <p:cNvPr id="8" name="Freeform: Shape 7">
            <a:extLst>
              <a:ext uri="{FF2B5EF4-FFF2-40B4-BE49-F238E27FC236}">
                <a16:creationId xmlns:a16="http://schemas.microsoft.com/office/drawing/2014/main" id="{B9264E8C-4C39-4963-B52A-ACD53494FFD8}"/>
              </a:ext>
            </a:extLst>
          </p:cNvPr>
          <p:cNvSpPr/>
          <p:nvPr userDrawn="1"/>
        </p:nvSpPr>
        <p:spPr>
          <a:xfrm>
            <a:off x="1" y="690270"/>
            <a:ext cx="183371" cy="757130"/>
          </a:xfrm>
          <a:custGeom>
            <a:avLst/>
            <a:gdLst>
              <a:gd name="connsiteX0" fmla="*/ 0 w 306675"/>
              <a:gd name="connsiteY0" fmla="*/ 0 h 949683"/>
              <a:gd name="connsiteX1" fmla="*/ 148391 w 306675"/>
              <a:gd name="connsiteY1" fmla="*/ 0 h 949683"/>
              <a:gd name="connsiteX2" fmla="*/ 306675 w 306675"/>
              <a:gd name="connsiteY2" fmla="*/ 158284 h 949683"/>
              <a:gd name="connsiteX3" fmla="*/ 306675 w 306675"/>
              <a:gd name="connsiteY3" fmla="*/ 791399 h 949683"/>
              <a:gd name="connsiteX4" fmla="*/ 148391 w 306675"/>
              <a:gd name="connsiteY4" fmla="*/ 949683 h 949683"/>
              <a:gd name="connsiteX5" fmla="*/ 0 w 306675"/>
              <a:gd name="connsiteY5" fmla="*/ 949683 h 9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75" h="949683">
                <a:moveTo>
                  <a:pt x="0" y="0"/>
                </a:moveTo>
                <a:lnTo>
                  <a:pt x="148391" y="0"/>
                </a:lnTo>
                <a:cubicBezTo>
                  <a:pt x="235809" y="0"/>
                  <a:pt x="306675" y="70866"/>
                  <a:pt x="306675" y="158284"/>
                </a:cubicBezTo>
                <a:lnTo>
                  <a:pt x="306675" y="791399"/>
                </a:lnTo>
                <a:cubicBezTo>
                  <a:pt x="306675" y="878817"/>
                  <a:pt x="235809" y="949683"/>
                  <a:pt x="148391" y="949683"/>
                </a:cubicBezTo>
                <a:lnTo>
                  <a:pt x="0" y="949683"/>
                </a:lnTo>
                <a:close/>
              </a:path>
            </a:pathLst>
          </a:custGeom>
          <a:solidFill>
            <a:srgbClr val="F9B9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3" name="Fußzeilenplatzhalter 2">
            <a:extLst>
              <a:ext uri="{FF2B5EF4-FFF2-40B4-BE49-F238E27FC236}">
                <a16:creationId xmlns:a16="http://schemas.microsoft.com/office/drawing/2014/main" id="{1C457942-8D75-5F4E-9EA3-8C5309B2096F}"/>
              </a:ext>
            </a:extLst>
          </p:cNvPr>
          <p:cNvSpPr>
            <a:spLocks noGrp="1"/>
          </p:cNvSpPr>
          <p:nvPr>
            <p:ph type="ftr" sz="quarter" idx="14"/>
          </p:nvPr>
        </p:nvSpPr>
        <p:spPr/>
        <p:txBody>
          <a:bodyPr/>
          <a:lstStyle/>
          <a:p>
            <a:endParaRPr lang="en-IE" dirty="0"/>
          </a:p>
        </p:txBody>
      </p:sp>
      <p:sp>
        <p:nvSpPr>
          <p:cNvPr id="5" name="Foliennummernplatzhalter 4">
            <a:extLst>
              <a:ext uri="{FF2B5EF4-FFF2-40B4-BE49-F238E27FC236}">
                <a16:creationId xmlns:a16="http://schemas.microsoft.com/office/drawing/2014/main" id="{36668947-CB64-544E-A34F-6E30B122A7AA}"/>
              </a:ext>
            </a:extLst>
          </p:cNvPr>
          <p:cNvSpPr>
            <a:spLocks noGrp="1"/>
          </p:cNvSpPr>
          <p:nvPr>
            <p:ph type="sldNum" sz="quarter" idx="15"/>
          </p:nvPr>
        </p:nvSpPr>
        <p:spPr/>
        <p:txBody>
          <a:bodyPr/>
          <a:lstStyle/>
          <a:p>
            <a:fld id="{57323232-057B-7240-A065-64A0E2C43AEA}" type="slidenum">
              <a:rPr lang="en-IE" smtClean="0"/>
              <a:pPr/>
              <a:t>‹Nr.›</a:t>
            </a:fld>
            <a:endParaRPr lang="en-IE" dirty="0"/>
          </a:p>
        </p:txBody>
      </p:sp>
    </p:spTree>
    <p:extLst>
      <p:ext uri="{BB962C8B-B14F-4D97-AF65-F5344CB8AC3E}">
        <p14:creationId xmlns:p14="http://schemas.microsoft.com/office/powerpoint/2010/main" val="197898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6E56-AE92-4BC5-8FC5-ED498C973F3F}"/>
              </a:ext>
            </a:extLst>
          </p:cNvPr>
          <p:cNvSpPr>
            <a:spLocks noGrp="1"/>
          </p:cNvSpPr>
          <p:nvPr>
            <p:ph type="title" hasCustomPrompt="1"/>
          </p:nvPr>
        </p:nvSpPr>
        <p:spPr>
          <a:xfrm>
            <a:off x="250278" y="690270"/>
            <a:ext cx="4952343" cy="757130"/>
          </a:xfrm>
        </p:spPr>
        <p:txBody>
          <a:bodyPr wrap="square" anchor="ctr">
            <a:spAutoFit/>
          </a:bodyPr>
          <a:lstStyle>
            <a:lvl1pPr>
              <a:defRPr sz="2700">
                <a:solidFill>
                  <a:srgbClr val="0F1957"/>
                </a:solidFill>
                <a:latin typeface="Trebuchet MS" panose="020B0703020202090204" pitchFamily="34" charset="0"/>
              </a:defRPr>
            </a:lvl1pPr>
          </a:lstStyle>
          <a:p>
            <a:r>
              <a:rPr lang="en-US" dirty="0"/>
              <a:t>Add Your Title Here</a:t>
            </a:r>
          </a:p>
        </p:txBody>
      </p:sp>
      <p:sp>
        <p:nvSpPr>
          <p:cNvPr id="5" name="Picture Placeholder 4">
            <a:extLst>
              <a:ext uri="{FF2B5EF4-FFF2-40B4-BE49-F238E27FC236}">
                <a16:creationId xmlns:a16="http://schemas.microsoft.com/office/drawing/2014/main" id="{E5225E19-5988-4497-B075-EE42096CFEFE}"/>
              </a:ext>
            </a:extLst>
          </p:cNvPr>
          <p:cNvSpPr>
            <a:spLocks noGrp="1"/>
          </p:cNvSpPr>
          <p:nvPr>
            <p:ph type="pic" sz="quarter" idx="10"/>
          </p:nvPr>
        </p:nvSpPr>
        <p:spPr>
          <a:xfrm>
            <a:off x="5757159" y="1101784"/>
            <a:ext cx="2688020" cy="7641021"/>
          </a:xfrm>
          <a:prstGeom prst="roundRect">
            <a:avLst>
              <a:gd name="adj" fmla="val 11388"/>
            </a:avLst>
          </a:prstGeom>
          <a:solidFill>
            <a:schemeClr val="bg2">
              <a:lumMod val="85000"/>
            </a:schemeClr>
          </a:solidFill>
        </p:spPr>
        <p:txBody>
          <a:bodyPr>
            <a:normAutofit/>
          </a:bodyPr>
          <a:lstStyle>
            <a:lvl1pPr>
              <a:defRPr sz="1050"/>
            </a:lvl1pPr>
          </a:lstStyle>
          <a:p>
            <a:endParaRPr lang="en-US"/>
          </a:p>
        </p:txBody>
      </p:sp>
      <p:sp>
        <p:nvSpPr>
          <p:cNvPr id="6" name="Freeform: Shape 5">
            <a:extLst>
              <a:ext uri="{FF2B5EF4-FFF2-40B4-BE49-F238E27FC236}">
                <a16:creationId xmlns:a16="http://schemas.microsoft.com/office/drawing/2014/main" id="{CD859FC5-0B0F-4E45-984C-E688A44295F1}"/>
              </a:ext>
            </a:extLst>
          </p:cNvPr>
          <p:cNvSpPr/>
          <p:nvPr userDrawn="1"/>
        </p:nvSpPr>
        <p:spPr>
          <a:xfrm>
            <a:off x="1" y="690270"/>
            <a:ext cx="183371" cy="757130"/>
          </a:xfrm>
          <a:custGeom>
            <a:avLst/>
            <a:gdLst>
              <a:gd name="connsiteX0" fmla="*/ 0 w 306675"/>
              <a:gd name="connsiteY0" fmla="*/ 0 h 949683"/>
              <a:gd name="connsiteX1" fmla="*/ 148391 w 306675"/>
              <a:gd name="connsiteY1" fmla="*/ 0 h 949683"/>
              <a:gd name="connsiteX2" fmla="*/ 306675 w 306675"/>
              <a:gd name="connsiteY2" fmla="*/ 158284 h 949683"/>
              <a:gd name="connsiteX3" fmla="*/ 306675 w 306675"/>
              <a:gd name="connsiteY3" fmla="*/ 791399 h 949683"/>
              <a:gd name="connsiteX4" fmla="*/ 148391 w 306675"/>
              <a:gd name="connsiteY4" fmla="*/ 949683 h 949683"/>
              <a:gd name="connsiteX5" fmla="*/ 0 w 306675"/>
              <a:gd name="connsiteY5" fmla="*/ 949683 h 9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75" h="949683">
                <a:moveTo>
                  <a:pt x="0" y="0"/>
                </a:moveTo>
                <a:lnTo>
                  <a:pt x="148391" y="0"/>
                </a:lnTo>
                <a:cubicBezTo>
                  <a:pt x="235809" y="0"/>
                  <a:pt x="306675" y="70866"/>
                  <a:pt x="306675" y="158284"/>
                </a:cubicBezTo>
                <a:lnTo>
                  <a:pt x="306675" y="791399"/>
                </a:lnTo>
                <a:cubicBezTo>
                  <a:pt x="306675" y="878817"/>
                  <a:pt x="235809" y="949683"/>
                  <a:pt x="148391" y="949683"/>
                </a:cubicBezTo>
                <a:lnTo>
                  <a:pt x="0" y="949683"/>
                </a:lnTo>
                <a:close/>
              </a:path>
            </a:pathLst>
          </a:custGeom>
          <a:solidFill>
            <a:srgbClr val="F9B9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p>
        </p:txBody>
      </p:sp>
    </p:spTree>
    <p:extLst>
      <p:ext uri="{BB962C8B-B14F-4D97-AF65-F5344CB8AC3E}">
        <p14:creationId xmlns:p14="http://schemas.microsoft.com/office/powerpoint/2010/main" val="8134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05F3A25-8AF4-4CDD-9F8B-BEC21FDFC3AD}"/>
              </a:ext>
            </a:extLst>
          </p:cNvPr>
          <p:cNvSpPr>
            <a:spLocks noGrp="1"/>
          </p:cNvSpPr>
          <p:nvPr>
            <p:ph type="pic" sz="quarter" idx="10"/>
          </p:nvPr>
        </p:nvSpPr>
        <p:spPr>
          <a:xfrm>
            <a:off x="558372" y="1889497"/>
            <a:ext cx="3888695" cy="2544279"/>
          </a:xfrm>
          <a:prstGeom prst="roundRect">
            <a:avLst>
              <a:gd name="adj" fmla="val 7992"/>
            </a:avLst>
          </a:prstGeom>
          <a:solidFill>
            <a:schemeClr val="bg2">
              <a:lumMod val="85000"/>
            </a:schemeClr>
          </a:solidFill>
        </p:spPr>
        <p:txBody>
          <a:bodyPr>
            <a:normAutofit/>
          </a:bodyPr>
          <a:lstStyle>
            <a:lvl1pPr>
              <a:defRPr sz="1050"/>
            </a:lvl1pPr>
          </a:lstStyle>
          <a:p>
            <a:endParaRPr lang="en-US"/>
          </a:p>
        </p:txBody>
      </p:sp>
      <p:sp>
        <p:nvSpPr>
          <p:cNvPr id="9" name="Picture Placeholder 2">
            <a:extLst>
              <a:ext uri="{FF2B5EF4-FFF2-40B4-BE49-F238E27FC236}">
                <a16:creationId xmlns:a16="http://schemas.microsoft.com/office/drawing/2014/main" id="{29674439-463D-4244-B17F-6AA0176C593E}"/>
              </a:ext>
            </a:extLst>
          </p:cNvPr>
          <p:cNvSpPr>
            <a:spLocks noGrp="1"/>
          </p:cNvSpPr>
          <p:nvPr>
            <p:ph type="pic" sz="quarter" idx="11"/>
          </p:nvPr>
        </p:nvSpPr>
        <p:spPr>
          <a:xfrm>
            <a:off x="4696933" y="1889497"/>
            <a:ext cx="3888695" cy="2544279"/>
          </a:xfrm>
          <a:prstGeom prst="roundRect">
            <a:avLst>
              <a:gd name="adj" fmla="val 7992"/>
            </a:avLst>
          </a:prstGeom>
          <a:solidFill>
            <a:schemeClr val="bg2">
              <a:lumMod val="85000"/>
            </a:schemeClr>
          </a:solidFill>
        </p:spPr>
        <p:txBody>
          <a:bodyPr>
            <a:normAutofit/>
          </a:bodyPr>
          <a:lstStyle>
            <a:lvl1pPr>
              <a:defRPr sz="1050"/>
            </a:lvl1pPr>
          </a:lstStyle>
          <a:p>
            <a:endParaRPr lang="en-US"/>
          </a:p>
        </p:txBody>
      </p:sp>
      <p:sp>
        <p:nvSpPr>
          <p:cNvPr id="8" name="Title 1">
            <a:extLst>
              <a:ext uri="{FF2B5EF4-FFF2-40B4-BE49-F238E27FC236}">
                <a16:creationId xmlns:a16="http://schemas.microsoft.com/office/drawing/2014/main" id="{87B7A7D6-C296-4755-B151-600A88C5D654}"/>
              </a:ext>
            </a:extLst>
          </p:cNvPr>
          <p:cNvSpPr>
            <a:spLocks noGrp="1"/>
          </p:cNvSpPr>
          <p:nvPr>
            <p:ph type="title" hasCustomPrompt="1"/>
          </p:nvPr>
        </p:nvSpPr>
        <p:spPr>
          <a:xfrm>
            <a:off x="250278" y="690270"/>
            <a:ext cx="4952343" cy="757130"/>
          </a:xfrm>
        </p:spPr>
        <p:txBody>
          <a:bodyPr wrap="square" anchor="ctr">
            <a:spAutoFit/>
          </a:bodyPr>
          <a:lstStyle>
            <a:lvl1pPr>
              <a:defRPr sz="2700">
                <a:solidFill>
                  <a:srgbClr val="0F1957"/>
                </a:solidFill>
                <a:latin typeface="Trebuchet MS" panose="020B0703020202090204" pitchFamily="34" charset="0"/>
              </a:defRPr>
            </a:lvl1pPr>
          </a:lstStyle>
          <a:p>
            <a:r>
              <a:rPr lang="en-US" dirty="0"/>
              <a:t>Add Your Title Here</a:t>
            </a:r>
          </a:p>
        </p:txBody>
      </p:sp>
      <p:sp>
        <p:nvSpPr>
          <p:cNvPr id="6" name="Freeform: Shape 5">
            <a:extLst>
              <a:ext uri="{FF2B5EF4-FFF2-40B4-BE49-F238E27FC236}">
                <a16:creationId xmlns:a16="http://schemas.microsoft.com/office/drawing/2014/main" id="{B15C0D8C-3B6C-4912-9FC1-6792CFAA3A72}"/>
              </a:ext>
            </a:extLst>
          </p:cNvPr>
          <p:cNvSpPr/>
          <p:nvPr userDrawn="1"/>
        </p:nvSpPr>
        <p:spPr>
          <a:xfrm>
            <a:off x="1" y="690270"/>
            <a:ext cx="183371" cy="757130"/>
          </a:xfrm>
          <a:custGeom>
            <a:avLst/>
            <a:gdLst>
              <a:gd name="connsiteX0" fmla="*/ 0 w 306675"/>
              <a:gd name="connsiteY0" fmla="*/ 0 h 949683"/>
              <a:gd name="connsiteX1" fmla="*/ 148391 w 306675"/>
              <a:gd name="connsiteY1" fmla="*/ 0 h 949683"/>
              <a:gd name="connsiteX2" fmla="*/ 306675 w 306675"/>
              <a:gd name="connsiteY2" fmla="*/ 158284 h 949683"/>
              <a:gd name="connsiteX3" fmla="*/ 306675 w 306675"/>
              <a:gd name="connsiteY3" fmla="*/ 791399 h 949683"/>
              <a:gd name="connsiteX4" fmla="*/ 148391 w 306675"/>
              <a:gd name="connsiteY4" fmla="*/ 949683 h 949683"/>
              <a:gd name="connsiteX5" fmla="*/ 0 w 306675"/>
              <a:gd name="connsiteY5" fmla="*/ 949683 h 9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75" h="949683">
                <a:moveTo>
                  <a:pt x="0" y="0"/>
                </a:moveTo>
                <a:lnTo>
                  <a:pt x="148391" y="0"/>
                </a:lnTo>
                <a:cubicBezTo>
                  <a:pt x="235809" y="0"/>
                  <a:pt x="306675" y="70866"/>
                  <a:pt x="306675" y="158284"/>
                </a:cubicBezTo>
                <a:lnTo>
                  <a:pt x="306675" y="791399"/>
                </a:lnTo>
                <a:cubicBezTo>
                  <a:pt x="306675" y="878817"/>
                  <a:pt x="235809" y="949683"/>
                  <a:pt x="148391" y="949683"/>
                </a:cubicBezTo>
                <a:lnTo>
                  <a:pt x="0" y="949683"/>
                </a:lnTo>
                <a:close/>
              </a:path>
            </a:pathLst>
          </a:custGeom>
          <a:solidFill>
            <a:srgbClr val="F9B9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2" name="Fußzeilenplatzhalter 1">
            <a:extLst>
              <a:ext uri="{FF2B5EF4-FFF2-40B4-BE49-F238E27FC236}">
                <a16:creationId xmlns:a16="http://schemas.microsoft.com/office/drawing/2014/main" id="{09DB7924-F22D-9D4A-9B70-B1597A8CAFF8}"/>
              </a:ext>
            </a:extLst>
          </p:cNvPr>
          <p:cNvSpPr>
            <a:spLocks noGrp="1"/>
          </p:cNvSpPr>
          <p:nvPr>
            <p:ph type="ftr" sz="quarter" idx="12"/>
          </p:nvPr>
        </p:nvSpPr>
        <p:spPr/>
        <p:txBody>
          <a:bodyPr/>
          <a:lstStyle/>
          <a:p>
            <a:endParaRPr lang="en-IE" dirty="0"/>
          </a:p>
        </p:txBody>
      </p:sp>
      <p:sp>
        <p:nvSpPr>
          <p:cNvPr id="4" name="Foliennummernplatzhalter 3">
            <a:extLst>
              <a:ext uri="{FF2B5EF4-FFF2-40B4-BE49-F238E27FC236}">
                <a16:creationId xmlns:a16="http://schemas.microsoft.com/office/drawing/2014/main" id="{1DAB6A79-FF9A-4A41-B2A0-C20CA4B6AA8A}"/>
              </a:ext>
            </a:extLst>
          </p:cNvPr>
          <p:cNvSpPr>
            <a:spLocks noGrp="1"/>
          </p:cNvSpPr>
          <p:nvPr>
            <p:ph type="sldNum" sz="quarter" idx="13"/>
          </p:nvPr>
        </p:nvSpPr>
        <p:spPr/>
        <p:txBody>
          <a:bodyPr/>
          <a:lstStyle/>
          <a:p>
            <a:fld id="{57323232-057B-7240-A065-64A0E2C43AEA}" type="slidenum">
              <a:rPr lang="en-IE" smtClean="0"/>
              <a:pPr/>
              <a:t>‹Nr.›</a:t>
            </a:fld>
            <a:endParaRPr lang="en-IE" dirty="0"/>
          </a:p>
        </p:txBody>
      </p:sp>
    </p:spTree>
    <p:extLst>
      <p:ext uri="{BB962C8B-B14F-4D97-AF65-F5344CB8AC3E}">
        <p14:creationId xmlns:p14="http://schemas.microsoft.com/office/powerpoint/2010/main" val="53527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0005DA5-3516-4002-B633-71F4873CFBB3}"/>
              </a:ext>
            </a:extLst>
          </p:cNvPr>
          <p:cNvSpPr>
            <a:spLocks noGrp="1"/>
          </p:cNvSpPr>
          <p:nvPr>
            <p:ph type="pic" sz="quarter" idx="10"/>
          </p:nvPr>
        </p:nvSpPr>
        <p:spPr>
          <a:xfrm>
            <a:off x="615676" y="1967448"/>
            <a:ext cx="2391221" cy="1729568"/>
          </a:xfrm>
          <a:prstGeom prst="roundRect">
            <a:avLst>
              <a:gd name="adj" fmla="val 11175"/>
            </a:avLst>
          </a:prstGeom>
          <a:solidFill>
            <a:schemeClr val="bg2">
              <a:lumMod val="85000"/>
            </a:schemeClr>
          </a:solidFill>
        </p:spPr>
        <p:txBody>
          <a:bodyPr>
            <a:normAutofit/>
          </a:bodyPr>
          <a:lstStyle>
            <a:lvl1pPr>
              <a:defRPr sz="1050"/>
            </a:lvl1pPr>
          </a:lstStyle>
          <a:p>
            <a:endParaRPr lang="en-US"/>
          </a:p>
        </p:txBody>
      </p:sp>
      <p:sp>
        <p:nvSpPr>
          <p:cNvPr id="10" name="Picture Placeholder 7">
            <a:extLst>
              <a:ext uri="{FF2B5EF4-FFF2-40B4-BE49-F238E27FC236}">
                <a16:creationId xmlns:a16="http://schemas.microsoft.com/office/drawing/2014/main" id="{39ACDABF-A936-4A0F-AE78-1377D0B7E890}"/>
              </a:ext>
            </a:extLst>
          </p:cNvPr>
          <p:cNvSpPr>
            <a:spLocks noGrp="1"/>
          </p:cNvSpPr>
          <p:nvPr>
            <p:ph type="pic" sz="quarter" idx="11"/>
          </p:nvPr>
        </p:nvSpPr>
        <p:spPr>
          <a:xfrm>
            <a:off x="3376390" y="4256731"/>
            <a:ext cx="2391221" cy="1729568"/>
          </a:xfrm>
          <a:prstGeom prst="roundRect">
            <a:avLst>
              <a:gd name="adj" fmla="val 11175"/>
            </a:avLst>
          </a:prstGeom>
          <a:solidFill>
            <a:schemeClr val="bg2">
              <a:lumMod val="85000"/>
            </a:schemeClr>
          </a:solidFill>
        </p:spPr>
        <p:txBody>
          <a:bodyPr>
            <a:normAutofit/>
          </a:bodyPr>
          <a:lstStyle>
            <a:lvl1pPr>
              <a:defRPr sz="1050"/>
            </a:lvl1pPr>
          </a:lstStyle>
          <a:p>
            <a:endParaRPr lang="en-US"/>
          </a:p>
        </p:txBody>
      </p:sp>
      <p:sp>
        <p:nvSpPr>
          <p:cNvPr id="11" name="Picture Placeholder 7">
            <a:extLst>
              <a:ext uri="{FF2B5EF4-FFF2-40B4-BE49-F238E27FC236}">
                <a16:creationId xmlns:a16="http://schemas.microsoft.com/office/drawing/2014/main" id="{CA3E1C4E-77B4-4618-8F3F-CD5606CCA35C}"/>
              </a:ext>
            </a:extLst>
          </p:cNvPr>
          <p:cNvSpPr>
            <a:spLocks noGrp="1"/>
          </p:cNvSpPr>
          <p:nvPr>
            <p:ph type="pic" sz="quarter" idx="12"/>
          </p:nvPr>
        </p:nvSpPr>
        <p:spPr>
          <a:xfrm>
            <a:off x="6137102" y="1967448"/>
            <a:ext cx="2391221" cy="1729568"/>
          </a:xfrm>
          <a:prstGeom prst="roundRect">
            <a:avLst>
              <a:gd name="adj" fmla="val 11175"/>
            </a:avLst>
          </a:prstGeom>
          <a:solidFill>
            <a:schemeClr val="bg2">
              <a:lumMod val="85000"/>
            </a:schemeClr>
          </a:solidFill>
        </p:spPr>
        <p:txBody>
          <a:bodyPr>
            <a:normAutofit/>
          </a:bodyPr>
          <a:lstStyle>
            <a:lvl1pPr>
              <a:defRPr sz="1050"/>
            </a:lvl1pPr>
          </a:lstStyle>
          <a:p>
            <a:endParaRPr lang="en-US"/>
          </a:p>
        </p:txBody>
      </p:sp>
      <p:sp>
        <p:nvSpPr>
          <p:cNvPr id="2" name="Title 1">
            <a:extLst>
              <a:ext uri="{FF2B5EF4-FFF2-40B4-BE49-F238E27FC236}">
                <a16:creationId xmlns:a16="http://schemas.microsoft.com/office/drawing/2014/main" id="{E87E6E56-AE92-4BC5-8FC5-ED498C973F3F}"/>
              </a:ext>
            </a:extLst>
          </p:cNvPr>
          <p:cNvSpPr>
            <a:spLocks noGrp="1"/>
          </p:cNvSpPr>
          <p:nvPr>
            <p:ph type="title" hasCustomPrompt="1"/>
          </p:nvPr>
        </p:nvSpPr>
        <p:spPr>
          <a:xfrm>
            <a:off x="250278" y="690270"/>
            <a:ext cx="4952343" cy="757130"/>
          </a:xfrm>
        </p:spPr>
        <p:txBody>
          <a:bodyPr wrap="square" anchor="ctr">
            <a:spAutoFit/>
          </a:bodyPr>
          <a:lstStyle>
            <a:lvl1pPr>
              <a:defRPr sz="2700">
                <a:solidFill>
                  <a:srgbClr val="0F1957"/>
                </a:solidFill>
                <a:latin typeface="Trebuchet MS" panose="020B0703020202090204" pitchFamily="34" charset="0"/>
              </a:defRPr>
            </a:lvl1pPr>
          </a:lstStyle>
          <a:p>
            <a:r>
              <a:rPr lang="en-US" dirty="0"/>
              <a:t>Add Your Title Here</a:t>
            </a:r>
          </a:p>
        </p:txBody>
      </p:sp>
      <p:sp>
        <p:nvSpPr>
          <p:cNvPr id="7" name="Freeform: Shape 6">
            <a:extLst>
              <a:ext uri="{FF2B5EF4-FFF2-40B4-BE49-F238E27FC236}">
                <a16:creationId xmlns:a16="http://schemas.microsoft.com/office/drawing/2014/main" id="{C52F2AB5-486B-454E-889A-5081F45BCF54}"/>
              </a:ext>
            </a:extLst>
          </p:cNvPr>
          <p:cNvSpPr/>
          <p:nvPr userDrawn="1"/>
        </p:nvSpPr>
        <p:spPr>
          <a:xfrm>
            <a:off x="1" y="690270"/>
            <a:ext cx="183371" cy="757130"/>
          </a:xfrm>
          <a:custGeom>
            <a:avLst/>
            <a:gdLst>
              <a:gd name="connsiteX0" fmla="*/ 0 w 306675"/>
              <a:gd name="connsiteY0" fmla="*/ 0 h 949683"/>
              <a:gd name="connsiteX1" fmla="*/ 148391 w 306675"/>
              <a:gd name="connsiteY1" fmla="*/ 0 h 949683"/>
              <a:gd name="connsiteX2" fmla="*/ 306675 w 306675"/>
              <a:gd name="connsiteY2" fmla="*/ 158284 h 949683"/>
              <a:gd name="connsiteX3" fmla="*/ 306675 w 306675"/>
              <a:gd name="connsiteY3" fmla="*/ 791399 h 949683"/>
              <a:gd name="connsiteX4" fmla="*/ 148391 w 306675"/>
              <a:gd name="connsiteY4" fmla="*/ 949683 h 949683"/>
              <a:gd name="connsiteX5" fmla="*/ 0 w 306675"/>
              <a:gd name="connsiteY5" fmla="*/ 949683 h 9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75" h="949683">
                <a:moveTo>
                  <a:pt x="0" y="0"/>
                </a:moveTo>
                <a:lnTo>
                  <a:pt x="148391" y="0"/>
                </a:lnTo>
                <a:cubicBezTo>
                  <a:pt x="235809" y="0"/>
                  <a:pt x="306675" y="70866"/>
                  <a:pt x="306675" y="158284"/>
                </a:cubicBezTo>
                <a:lnTo>
                  <a:pt x="306675" y="791399"/>
                </a:lnTo>
                <a:cubicBezTo>
                  <a:pt x="306675" y="878817"/>
                  <a:pt x="235809" y="949683"/>
                  <a:pt x="148391" y="949683"/>
                </a:cubicBezTo>
                <a:lnTo>
                  <a:pt x="0" y="949683"/>
                </a:lnTo>
                <a:close/>
              </a:path>
            </a:pathLst>
          </a:custGeom>
          <a:solidFill>
            <a:srgbClr val="F9B9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3" name="Fußzeilenplatzhalter 2">
            <a:extLst>
              <a:ext uri="{FF2B5EF4-FFF2-40B4-BE49-F238E27FC236}">
                <a16:creationId xmlns:a16="http://schemas.microsoft.com/office/drawing/2014/main" id="{C1251C6F-0B91-6D4A-92D2-1AC0A13A24D5}"/>
              </a:ext>
            </a:extLst>
          </p:cNvPr>
          <p:cNvSpPr>
            <a:spLocks noGrp="1"/>
          </p:cNvSpPr>
          <p:nvPr>
            <p:ph type="ftr" sz="quarter" idx="13"/>
          </p:nvPr>
        </p:nvSpPr>
        <p:spPr/>
        <p:txBody>
          <a:bodyPr/>
          <a:lstStyle/>
          <a:p>
            <a:endParaRPr lang="en-IE" dirty="0"/>
          </a:p>
        </p:txBody>
      </p:sp>
      <p:sp>
        <p:nvSpPr>
          <p:cNvPr id="4" name="Foliennummernplatzhalter 3">
            <a:extLst>
              <a:ext uri="{FF2B5EF4-FFF2-40B4-BE49-F238E27FC236}">
                <a16:creationId xmlns:a16="http://schemas.microsoft.com/office/drawing/2014/main" id="{B0E194B3-9851-5D4A-824C-9868397C3265}"/>
              </a:ext>
            </a:extLst>
          </p:cNvPr>
          <p:cNvSpPr>
            <a:spLocks noGrp="1"/>
          </p:cNvSpPr>
          <p:nvPr>
            <p:ph type="sldNum" sz="quarter" idx="14"/>
          </p:nvPr>
        </p:nvSpPr>
        <p:spPr/>
        <p:txBody>
          <a:bodyPr/>
          <a:lstStyle/>
          <a:p>
            <a:fld id="{57323232-057B-7240-A065-64A0E2C43AEA}" type="slidenum">
              <a:rPr lang="en-IE" smtClean="0"/>
              <a:pPr/>
              <a:t>‹Nr.›</a:t>
            </a:fld>
            <a:endParaRPr lang="en-IE" dirty="0"/>
          </a:p>
        </p:txBody>
      </p:sp>
    </p:spTree>
    <p:extLst>
      <p:ext uri="{BB962C8B-B14F-4D97-AF65-F5344CB8AC3E}">
        <p14:creationId xmlns:p14="http://schemas.microsoft.com/office/powerpoint/2010/main" val="195903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910DC7-03C7-486F-BA07-A1EC56EDBCCC}"/>
              </a:ext>
            </a:extLst>
          </p:cNvPr>
          <p:cNvSpPr>
            <a:spLocks noGrp="1"/>
          </p:cNvSpPr>
          <p:nvPr>
            <p:ph type="pic" sz="quarter" idx="10"/>
          </p:nvPr>
        </p:nvSpPr>
        <p:spPr>
          <a:xfrm>
            <a:off x="538638" y="715018"/>
            <a:ext cx="1833154" cy="3149498"/>
          </a:xfrm>
          <a:prstGeom prst="roundRect">
            <a:avLst>
              <a:gd name="adj" fmla="val 5487"/>
            </a:avLst>
          </a:prstGeom>
          <a:solidFill>
            <a:schemeClr val="bg2">
              <a:lumMod val="85000"/>
            </a:schemeClr>
          </a:solidFill>
        </p:spPr>
        <p:txBody>
          <a:bodyPr>
            <a:normAutofit/>
          </a:bodyPr>
          <a:lstStyle>
            <a:lvl1pPr>
              <a:defRPr sz="1050"/>
            </a:lvl1pPr>
          </a:lstStyle>
          <a:p>
            <a:endParaRPr lang="en-US"/>
          </a:p>
        </p:txBody>
      </p:sp>
      <p:sp>
        <p:nvSpPr>
          <p:cNvPr id="12" name="Picture Placeholder 4">
            <a:extLst>
              <a:ext uri="{FF2B5EF4-FFF2-40B4-BE49-F238E27FC236}">
                <a16:creationId xmlns:a16="http://schemas.microsoft.com/office/drawing/2014/main" id="{A4B7CB33-97B4-4D03-9079-F464485008B8}"/>
              </a:ext>
            </a:extLst>
          </p:cNvPr>
          <p:cNvSpPr>
            <a:spLocks noGrp="1"/>
          </p:cNvSpPr>
          <p:nvPr>
            <p:ph type="pic" sz="quarter" idx="11"/>
          </p:nvPr>
        </p:nvSpPr>
        <p:spPr>
          <a:xfrm>
            <a:off x="2460474" y="715018"/>
            <a:ext cx="1833154" cy="3149498"/>
          </a:xfrm>
          <a:prstGeom prst="roundRect">
            <a:avLst>
              <a:gd name="adj" fmla="val 5487"/>
            </a:avLst>
          </a:prstGeom>
          <a:solidFill>
            <a:schemeClr val="bg2">
              <a:lumMod val="85000"/>
            </a:schemeClr>
          </a:solidFill>
        </p:spPr>
        <p:txBody>
          <a:bodyPr>
            <a:normAutofit/>
          </a:bodyPr>
          <a:lstStyle>
            <a:lvl1pPr>
              <a:defRPr sz="1050"/>
            </a:lvl1pPr>
          </a:lstStyle>
          <a:p>
            <a:endParaRPr lang="en-US"/>
          </a:p>
        </p:txBody>
      </p:sp>
      <p:sp>
        <p:nvSpPr>
          <p:cNvPr id="13" name="Picture Placeholder 4">
            <a:extLst>
              <a:ext uri="{FF2B5EF4-FFF2-40B4-BE49-F238E27FC236}">
                <a16:creationId xmlns:a16="http://schemas.microsoft.com/office/drawing/2014/main" id="{7563A812-78FA-4F7C-97A5-A864D3CFC414}"/>
              </a:ext>
            </a:extLst>
          </p:cNvPr>
          <p:cNvSpPr>
            <a:spLocks noGrp="1"/>
          </p:cNvSpPr>
          <p:nvPr>
            <p:ph type="pic" sz="quarter" idx="12"/>
          </p:nvPr>
        </p:nvSpPr>
        <p:spPr>
          <a:xfrm>
            <a:off x="538638" y="3957991"/>
            <a:ext cx="3754990" cy="2184991"/>
          </a:xfrm>
          <a:prstGeom prst="roundRect">
            <a:avLst>
              <a:gd name="adj" fmla="val 5487"/>
            </a:avLst>
          </a:prstGeom>
          <a:solidFill>
            <a:schemeClr val="bg2">
              <a:lumMod val="85000"/>
            </a:schemeClr>
          </a:solidFill>
        </p:spPr>
        <p:txBody>
          <a:bodyPr>
            <a:normAutofit/>
          </a:bodyPr>
          <a:lstStyle>
            <a:lvl1pPr>
              <a:defRPr sz="1050"/>
            </a:lvl1pPr>
          </a:lstStyle>
          <a:p>
            <a:endParaRPr lang="en-US"/>
          </a:p>
        </p:txBody>
      </p:sp>
      <p:sp>
        <p:nvSpPr>
          <p:cNvPr id="2" name="Title 1">
            <a:extLst>
              <a:ext uri="{FF2B5EF4-FFF2-40B4-BE49-F238E27FC236}">
                <a16:creationId xmlns:a16="http://schemas.microsoft.com/office/drawing/2014/main" id="{E87E6E56-AE92-4BC5-8FC5-ED498C973F3F}"/>
              </a:ext>
            </a:extLst>
          </p:cNvPr>
          <p:cNvSpPr>
            <a:spLocks noGrp="1"/>
          </p:cNvSpPr>
          <p:nvPr>
            <p:ph type="title" hasCustomPrompt="1"/>
          </p:nvPr>
        </p:nvSpPr>
        <p:spPr>
          <a:xfrm>
            <a:off x="3941379" y="690270"/>
            <a:ext cx="4952343" cy="757130"/>
          </a:xfrm>
        </p:spPr>
        <p:txBody>
          <a:bodyPr wrap="square" anchor="ctr">
            <a:spAutoFit/>
          </a:bodyPr>
          <a:lstStyle>
            <a:lvl1pPr algn="r">
              <a:defRPr sz="2700">
                <a:solidFill>
                  <a:srgbClr val="0F1957"/>
                </a:solidFill>
                <a:latin typeface="Trebuchet MS" panose="020B0703020202090204" pitchFamily="34" charset="0"/>
              </a:defRPr>
            </a:lvl1pPr>
          </a:lstStyle>
          <a:p>
            <a:r>
              <a:rPr lang="en-US" dirty="0"/>
              <a:t>Add Your Title Here</a:t>
            </a:r>
          </a:p>
        </p:txBody>
      </p:sp>
      <p:sp>
        <p:nvSpPr>
          <p:cNvPr id="9" name="Freeform: Shape 8">
            <a:extLst>
              <a:ext uri="{FF2B5EF4-FFF2-40B4-BE49-F238E27FC236}">
                <a16:creationId xmlns:a16="http://schemas.microsoft.com/office/drawing/2014/main" id="{374FA815-F6E8-4B2F-85CE-BF4EAE0FAF3E}"/>
              </a:ext>
            </a:extLst>
          </p:cNvPr>
          <p:cNvSpPr/>
          <p:nvPr userDrawn="1"/>
        </p:nvSpPr>
        <p:spPr>
          <a:xfrm flipH="1">
            <a:off x="8974917" y="690270"/>
            <a:ext cx="183371" cy="757130"/>
          </a:xfrm>
          <a:custGeom>
            <a:avLst/>
            <a:gdLst>
              <a:gd name="connsiteX0" fmla="*/ 0 w 306675"/>
              <a:gd name="connsiteY0" fmla="*/ 0 h 949683"/>
              <a:gd name="connsiteX1" fmla="*/ 148391 w 306675"/>
              <a:gd name="connsiteY1" fmla="*/ 0 h 949683"/>
              <a:gd name="connsiteX2" fmla="*/ 306675 w 306675"/>
              <a:gd name="connsiteY2" fmla="*/ 158284 h 949683"/>
              <a:gd name="connsiteX3" fmla="*/ 306675 w 306675"/>
              <a:gd name="connsiteY3" fmla="*/ 791399 h 949683"/>
              <a:gd name="connsiteX4" fmla="*/ 148391 w 306675"/>
              <a:gd name="connsiteY4" fmla="*/ 949683 h 949683"/>
              <a:gd name="connsiteX5" fmla="*/ 0 w 306675"/>
              <a:gd name="connsiteY5" fmla="*/ 949683 h 9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75" h="949683">
                <a:moveTo>
                  <a:pt x="0" y="0"/>
                </a:moveTo>
                <a:lnTo>
                  <a:pt x="148391" y="0"/>
                </a:lnTo>
                <a:cubicBezTo>
                  <a:pt x="235809" y="0"/>
                  <a:pt x="306675" y="70866"/>
                  <a:pt x="306675" y="158284"/>
                </a:cubicBezTo>
                <a:lnTo>
                  <a:pt x="306675" y="791399"/>
                </a:lnTo>
                <a:cubicBezTo>
                  <a:pt x="306675" y="878817"/>
                  <a:pt x="235809" y="949683"/>
                  <a:pt x="148391" y="949683"/>
                </a:cubicBezTo>
                <a:lnTo>
                  <a:pt x="0" y="949683"/>
                </a:lnTo>
                <a:close/>
              </a:path>
            </a:pathLst>
          </a:custGeom>
          <a:solidFill>
            <a:srgbClr val="F9B9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3" name="Fußzeilenplatzhalter 2">
            <a:extLst>
              <a:ext uri="{FF2B5EF4-FFF2-40B4-BE49-F238E27FC236}">
                <a16:creationId xmlns:a16="http://schemas.microsoft.com/office/drawing/2014/main" id="{070805A0-2BE5-9843-86FE-5B4B7C455CA3}"/>
              </a:ext>
            </a:extLst>
          </p:cNvPr>
          <p:cNvSpPr>
            <a:spLocks noGrp="1"/>
          </p:cNvSpPr>
          <p:nvPr>
            <p:ph type="ftr" sz="quarter" idx="13"/>
          </p:nvPr>
        </p:nvSpPr>
        <p:spPr/>
        <p:txBody>
          <a:bodyPr/>
          <a:lstStyle/>
          <a:p>
            <a:endParaRPr lang="en-IE" dirty="0"/>
          </a:p>
        </p:txBody>
      </p:sp>
      <p:sp>
        <p:nvSpPr>
          <p:cNvPr id="4" name="Foliennummernplatzhalter 3">
            <a:extLst>
              <a:ext uri="{FF2B5EF4-FFF2-40B4-BE49-F238E27FC236}">
                <a16:creationId xmlns:a16="http://schemas.microsoft.com/office/drawing/2014/main" id="{D11E9492-B335-C94A-953E-2DDAEA7E16C0}"/>
              </a:ext>
            </a:extLst>
          </p:cNvPr>
          <p:cNvSpPr>
            <a:spLocks noGrp="1"/>
          </p:cNvSpPr>
          <p:nvPr>
            <p:ph type="sldNum" sz="quarter" idx="14"/>
          </p:nvPr>
        </p:nvSpPr>
        <p:spPr/>
        <p:txBody>
          <a:bodyPr/>
          <a:lstStyle/>
          <a:p>
            <a:fld id="{57323232-057B-7240-A065-64A0E2C43AEA}" type="slidenum">
              <a:rPr lang="en-IE" smtClean="0"/>
              <a:pPr/>
              <a:t>‹Nr.›</a:t>
            </a:fld>
            <a:endParaRPr lang="en-IE" dirty="0"/>
          </a:p>
        </p:txBody>
      </p:sp>
    </p:spTree>
    <p:extLst>
      <p:ext uri="{BB962C8B-B14F-4D97-AF65-F5344CB8AC3E}">
        <p14:creationId xmlns:p14="http://schemas.microsoft.com/office/powerpoint/2010/main" val="331535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FE51488-9677-4A36-903B-182B38C5B784}"/>
              </a:ext>
            </a:extLst>
          </p:cNvPr>
          <p:cNvSpPr>
            <a:spLocks noGrp="1"/>
          </p:cNvSpPr>
          <p:nvPr>
            <p:ph type="pic" sz="quarter" idx="10"/>
          </p:nvPr>
        </p:nvSpPr>
        <p:spPr>
          <a:xfrm>
            <a:off x="1016110" y="1285875"/>
            <a:ext cx="2523716" cy="4678989"/>
          </a:xfrm>
          <a:prstGeom prst="roundRect">
            <a:avLst>
              <a:gd name="adj" fmla="val 8945"/>
            </a:avLst>
          </a:prstGeom>
          <a:solidFill>
            <a:schemeClr val="bg2">
              <a:lumMod val="85000"/>
            </a:schemeClr>
          </a:solidFill>
        </p:spPr>
        <p:txBody>
          <a:bodyPr>
            <a:normAutofit/>
          </a:bodyPr>
          <a:lstStyle>
            <a:lvl1pPr>
              <a:defRPr sz="1050"/>
            </a:lvl1pPr>
          </a:lstStyle>
          <a:p>
            <a:endParaRPr lang="en-US"/>
          </a:p>
        </p:txBody>
      </p:sp>
      <p:sp>
        <p:nvSpPr>
          <p:cNvPr id="6" name="Title 1">
            <a:extLst>
              <a:ext uri="{FF2B5EF4-FFF2-40B4-BE49-F238E27FC236}">
                <a16:creationId xmlns:a16="http://schemas.microsoft.com/office/drawing/2014/main" id="{4686B031-2723-4DB9-B827-5A106860DFE9}"/>
              </a:ext>
            </a:extLst>
          </p:cNvPr>
          <p:cNvSpPr>
            <a:spLocks noGrp="1"/>
          </p:cNvSpPr>
          <p:nvPr>
            <p:ph type="title" hasCustomPrompt="1"/>
          </p:nvPr>
        </p:nvSpPr>
        <p:spPr>
          <a:xfrm>
            <a:off x="3941379" y="690270"/>
            <a:ext cx="4952343" cy="757130"/>
          </a:xfrm>
        </p:spPr>
        <p:txBody>
          <a:bodyPr wrap="square" anchor="ctr">
            <a:spAutoFit/>
          </a:bodyPr>
          <a:lstStyle>
            <a:lvl1pPr algn="r">
              <a:defRPr sz="2700">
                <a:solidFill>
                  <a:srgbClr val="0F1957"/>
                </a:solidFill>
                <a:latin typeface="Trebuchet MS" panose="020B0703020202090204" pitchFamily="34" charset="0"/>
              </a:defRPr>
            </a:lvl1pPr>
          </a:lstStyle>
          <a:p>
            <a:r>
              <a:rPr lang="en-US" dirty="0"/>
              <a:t>Add Your Title Here</a:t>
            </a:r>
          </a:p>
        </p:txBody>
      </p:sp>
      <p:sp>
        <p:nvSpPr>
          <p:cNvPr id="5" name="Freeform: Shape 4">
            <a:extLst>
              <a:ext uri="{FF2B5EF4-FFF2-40B4-BE49-F238E27FC236}">
                <a16:creationId xmlns:a16="http://schemas.microsoft.com/office/drawing/2014/main" id="{16C23318-36DF-4E8D-A30D-7BD961E74D4E}"/>
              </a:ext>
            </a:extLst>
          </p:cNvPr>
          <p:cNvSpPr/>
          <p:nvPr userDrawn="1"/>
        </p:nvSpPr>
        <p:spPr>
          <a:xfrm flipH="1">
            <a:off x="8960629" y="690270"/>
            <a:ext cx="183371" cy="757130"/>
          </a:xfrm>
          <a:custGeom>
            <a:avLst/>
            <a:gdLst>
              <a:gd name="connsiteX0" fmla="*/ 0 w 306675"/>
              <a:gd name="connsiteY0" fmla="*/ 0 h 949683"/>
              <a:gd name="connsiteX1" fmla="*/ 148391 w 306675"/>
              <a:gd name="connsiteY1" fmla="*/ 0 h 949683"/>
              <a:gd name="connsiteX2" fmla="*/ 306675 w 306675"/>
              <a:gd name="connsiteY2" fmla="*/ 158284 h 949683"/>
              <a:gd name="connsiteX3" fmla="*/ 306675 w 306675"/>
              <a:gd name="connsiteY3" fmla="*/ 791399 h 949683"/>
              <a:gd name="connsiteX4" fmla="*/ 148391 w 306675"/>
              <a:gd name="connsiteY4" fmla="*/ 949683 h 949683"/>
              <a:gd name="connsiteX5" fmla="*/ 0 w 306675"/>
              <a:gd name="connsiteY5" fmla="*/ 949683 h 9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75" h="949683">
                <a:moveTo>
                  <a:pt x="0" y="0"/>
                </a:moveTo>
                <a:lnTo>
                  <a:pt x="148391" y="0"/>
                </a:lnTo>
                <a:cubicBezTo>
                  <a:pt x="235809" y="0"/>
                  <a:pt x="306675" y="70866"/>
                  <a:pt x="306675" y="158284"/>
                </a:cubicBezTo>
                <a:lnTo>
                  <a:pt x="306675" y="791399"/>
                </a:lnTo>
                <a:cubicBezTo>
                  <a:pt x="306675" y="878817"/>
                  <a:pt x="235809" y="949683"/>
                  <a:pt x="148391" y="949683"/>
                </a:cubicBezTo>
                <a:lnTo>
                  <a:pt x="0" y="949683"/>
                </a:lnTo>
                <a:close/>
              </a:path>
            </a:pathLst>
          </a:custGeom>
          <a:solidFill>
            <a:srgbClr val="F9B93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2" name="Fußzeilenplatzhalter 1">
            <a:extLst>
              <a:ext uri="{FF2B5EF4-FFF2-40B4-BE49-F238E27FC236}">
                <a16:creationId xmlns:a16="http://schemas.microsoft.com/office/drawing/2014/main" id="{AE733AD3-2669-4E43-8D06-4D7660E41EBF}"/>
              </a:ext>
            </a:extLst>
          </p:cNvPr>
          <p:cNvSpPr>
            <a:spLocks noGrp="1"/>
          </p:cNvSpPr>
          <p:nvPr>
            <p:ph type="ftr" sz="quarter" idx="11"/>
          </p:nvPr>
        </p:nvSpPr>
        <p:spPr/>
        <p:txBody>
          <a:bodyPr/>
          <a:lstStyle/>
          <a:p>
            <a:endParaRPr lang="en-IE" dirty="0"/>
          </a:p>
        </p:txBody>
      </p:sp>
      <p:sp>
        <p:nvSpPr>
          <p:cNvPr id="3" name="Foliennummernplatzhalter 2">
            <a:extLst>
              <a:ext uri="{FF2B5EF4-FFF2-40B4-BE49-F238E27FC236}">
                <a16:creationId xmlns:a16="http://schemas.microsoft.com/office/drawing/2014/main" id="{CD3CE4F3-DFAA-AA4D-8532-F78D6B5E8F60}"/>
              </a:ext>
            </a:extLst>
          </p:cNvPr>
          <p:cNvSpPr>
            <a:spLocks noGrp="1"/>
          </p:cNvSpPr>
          <p:nvPr>
            <p:ph type="sldNum" sz="quarter" idx="12"/>
          </p:nvPr>
        </p:nvSpPr>
        <p:spPr/>
        <p:txBody>
          <a:bodyPr/>
          <a:lstStyle/>
          <a:p>
            <a:fld id="{57323232-057B-7240-A065-64A0E2C43AEA}" type="slidenum">
              <a:rPr lang="en-IE" smtClean="0"/>
              <a:pPr/>
              <a:t>‹Nr.›</a:t>
            </a:fld>
            <a:endParaRPr lang="en-IE" dirty="0"/>
          </a:p>
        </p:txBody>
      </p:sp>
    </p:spTree>
    <p:extLst>
      <p:ext uri="{BB962C8B-B14F-4D97-AF65-F5344CB8AC3E}">
        <p14:creationId xmlns:p14="http://schemas.microsoft.com/office/powerpoint/2010/main" val="7564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B4E450A0-9BD5-5D4A-97F6-BC222F35D856}"/>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405A0475-BC90-9643-B8D7-E6EFC0690D03}"/>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15E4D6D3-5CCD-F442-9D07-326113F25121}"/>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45072183-7205-984D-800C-582F9CBE1E88}"/>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
        <p:nvSpPr>
          <p:cNvPr id="2" name="Fußzeilenplatzhalter 1">
            <a:extLst>
              <a:ext uri="{FF2B5EF4-FFF2-40B4-BE49-F238E27FC236}">
                <a16:creationId xmlns:a16="http://schemas.microsoft.com/office/drawing/2014/main" id="{84FBD24A-2373-A140-BF7E-051977A8D236}"/>
              </a:ext>
            </a:extLst>
          </p:cNvPr>
          <p:cNvSpPr>
            <a:spLocks noGrp="1"/>
          </p:cNvSpPr>
          <p:nvPr>
            <p:ph type="ftr" sz="quarter" idx="10"/>
          </p:nvPr>
        </p:nvSpPr>
        <p:spPr/>
        <p:txBody>
          <a:bodyPr/>
          <a:lstStyle/>
          <a:p>
            <a:endParaRPr lang="en-IE" dirty="0"/>
          </a:p>
        </p:txBody>
      </p:sp>
      <p:sp>
        <p:nvSpPr>
          <p:cNvPr id="3" name="Foliennummernplatzhalter 2">
            <a:extLst>
              <a:ext uri="{FF2B5EF4-FFF2-40B4-BE49-F238E27FC236}">
                <a16:creationId xmlns:a16="http://schemas.microsoft.com/office/drawing/2014/main" id="{2BA56F70-CAEF-D04E-8919-F6E9526FD7BC}"/>
              </a:ext>
            </a:extLst>
          </p:cNvPr>
          <p:cNvSpPr>
            <a:spLocks noGrp="1"/>
          </p:cNvSpPr>
          <p:nvPr>
            <p:ph type="sldNum" sz="quarter" idx="11"/>
          </p:nvPr>
        </p:nvSpPr>
        <p:spPr/>
        <p:txBody>
          <a:bodyPr/>
          <a:lstStyle/>
          <a:p>
            <a:fld id="{57323232-057B-7240-A065-64A0E2C43AEA}" type="slidenum">
              <a:rPr lang="en-IE" smtClean="0"/>
              <a:pPr/>
              <a:t>‹Nr.›</a:t>
            </a:fld>
            <a:endParaRPr lang="en-IE" dirty="0"/>
          </a:p>
        </p:txBody>
      </p:sp>
    </p:spTree>
    <p:extLst>
      <p:ext uri="{BB962C8B-B14F-4D97-AF65-F5344CB8AC3E}">
        <p14:creationId xmlns:p14="http://schemas.microsoft.com/office/powerpoint/2010/main" val="113241912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66638857-9409-BD4F-A4D8-C04BDE9FDA22}"/>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48EA6087-E811-C848-A6DC-8FCA21F0A83A}"/>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5B4CBDDF-D9CA-B74B-A2E2-DA48C9AA4E8B}"/>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1CEB683A-141F-BB49-8B20-BFF5F3E7E18F}"/>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23504258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2A59CA47-C959-0B4C-96D3-FC3FE4310018}"/>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0544788B-1854-D546-9A7F-DA04638A60DC}"/>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6FC966EE-B4D2-534B-8C12-E3F30A7AECEC}"/>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0F073AFB-538E-2449-A7E1-7AC5259F7ACE}"/>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46483188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bg>
      <p:bgPr>
        <a:solidFill>
          <a:schemeClr val="bg1"/>
        </a:solidFill>
        <a:effectLst/>
      </p:bgPr>
    </p:bg>
    <p:spTree>
      <p:nvGrpSpPr>
        <p:cNvPr id="1" name=""/>
        <p:cNvGrpSpPr/>
        <p:nvPr/>
      </p:nvGrpSpPr>
      <p:grpSpPr>
        <a:xfrm>
          <a:off x="0" y="0"/>
          <a:ext cx="0" cy="0"/>
          <a:chOff x="0" y="0"/>
          <a:chExt cx="0" cy="0"/>
        </a:xfrm>
      </p:grpSpPr>
      <p:grpSp>
        <p:nvGrpSpPr>
          <p:cNvPr id="2" name="Gruppieren 1"/>
          <p:cNvGrpSpPr/>
          <p:nvPr userDrawn="1"/>
        </p:nvGrpSpPr>
        <p:grpSpPr>
          <a:xfrm>
            <a:off x="288000" y="720000"/>
            <a:ext cx="8552851" cy="2446736"/>
            <a:chOff x="287338" y="547943"/>
            <a:chExt cx="8552850" cy="1835052"/>
          </a:xfrm>
        </p:grpSpPr>
        <p:sp>
          <p:nvSpPr>
            <p:cNvPr id="11" name="Rechteck 10"/>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 </a:t>
              </a:r>
            </a:p>
          </p:txBody>
        </p:sp>
        <p:sp>
          <p:nvSpPr>
            <p:cNvPr id="4" name="Rechteck 3"/>
            <p:cNvSpPr/>
            <p:nvPr userDrawn="1"/>
          </p:nvSpPr>
          <p:spPr bwMode="blackWhite">
            <a:xfrm>
              <a:off x="287338" y="549155"/>
              <a:ext cx="5904662" cy="1833840"/>
            </a:xfrm>
            <a:prstGeom prst="rect">
              <a:avLst/>
            </a:prstGeom>
            <a:solidFill>
              <a:srgbClr val="0096D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grpSp>
      <p:sp>
        <p:nvSpPr>
          <p:cNvPr id="14" name="Textplatzhalter 9"/>
          <p:cNvSpPr>
            <a:spLocks noGrp="1"/>
          </p:cNvSpPr>
          <p:nvPr>
            <p:ph type="body" sz="quarter" idx="11" hasCustomPrompt="1"/>
          </p:nvPr>
        </p:nvSpPr>
        <p:spPr bwMode="white">
          <a:xfrm>
            <a:off x="288000" y="3492000"/>
            <a:ext cx="4284663"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a:t>Information about presentation (author, version No. etc.)</a:t>
            </a:r>
          </a:p>
        </p:txBody>
      </p:sp>
      <p:sp>
        <p:nvSpPr>
          <p:cNvPr id="10" name="Textplatzhalter 7"/>
          <p:cNvSpPr>
            <a:spLocks noGrp="1"/>
          </p:cNvSpPr>
          <p:nvPr>
            <p:ph type="body" sz="quarter" idx="12" hasCustomPrompt="1"/>
          </p:nvPr>
        </p:nvSpPr>
        <p:spPr>
          <a:xfrm>
            <a:off x="457201" y="6512314"/>
            <a:ext cx="1638300" cy="292348"/>
          </a:xfrm>
        </p:spPr>
        <p:txBody>
          <a:bodyPr>
            <a:noAutofit/>
          </a:bodyPr>
          <a:lstStyle>
            <a:lvl1pPr marL="0" indent="0">
              <a:buNone/>
              <a:defRPr sz="900" cap="all" baseline="0">
                <a:solidFill>
                  <a:schemeClr val="tx1"/>
                </a:solidFill>
              </a:defRPr>
            </a:lvl1pPr>
            <a:lvl2pPr marL="266693" indent="0">
              <a:buNone/>
              <a:defRPr sz="1051"/>
            </a:lvl2pPr>
            <a:lvl3pPr marL="541325" indent="0">
              <a:buNone/>
              <a:defRPr sz="1051"/>
            </a:lvl3pPr>
            <a:lvl4pPr marL="808018" indent="0">
              <a:buNone/>
              <a:defRPr sz="1000"/>
            </a:lvl4pPr>
            <a:lvl5pPr marL="1077886" indent="0">
              <a:buNone/>
              <a:defRPr sz="1000"/>
            </a:lvl5pPr>
          </a:lstStyle>
          <a:p>
            <a:pPr lvl="0"/>
            <a:r>
              <a:rPr lang="en-GB"/>
              <a:t>State: </a:t>
            </a:r>
            <a:r>
              <a:rPr lang="en-GB" err="1"/>
              <a:t>xx.xx.xxxx</a:t>
            </a:r>
            <a:endParaRPr lang="en-GB"/>
          </a:p>
        </p:txBody>
      </p:sp>
      <p:sp>
        <p:nvSpPr>
          <p:cNvPr id="13" name="Titel 1"/>
          <p:cNvSpPr>
            <a:spLocks noGrp="1"/>
          </p:cNvSpPr>
          <p:nvPr>
            <p:ph type="ctrTitle" hasCustomPrompt="1"/>
          </p:nvPr>
        </p:nvSpPr>
        <p:spPr bwMode="black">
          <a:xfrm>
            <a:off x="605407" y="1561639"/>
            <a:ext cx="5436000" cy="12312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a:t>Max. 2 lines of text for header</a:t>
            </a:r>
          </a:p>
        </p:txBody>
      </p:sp>
      <p:sp>
        <p:nvSpPr>
          <p:cNvPr id="15" name="Untertitel 2"/>
          <p:cNvSpPr>
            <a:spLocks noGrp="1"/>
          </p:cNvSpPr>
          <p:nvPr>
            <p:ph type="subTitle" idx="1" hasCustomPrompt="1"/>
          </p:nvPr>
        </p:nvSpPr>
        <p:spPr bwMode="black">
          <a:xfrm>
            <a:off x="605407" y="1191696"/>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42" indent="0" algn="ctr">
              <a:buNone/>
              <a:defRPr>
                <a:solidFill>
                  <a:schemeClr val="tx1">
                    <a:tint val="75000"/>
                  </a:schemeClr>
                </a:solidFill>
              </a:defRPr>
            </a:lvl2pPr>
            <a:lvl3pPr marL="914284" indent="0" algn="ctr">
              <a:buNone/>
              <a:defRPr>
                <a:solidFill>
                  <a:schemeClr val="tx1">
                    <a:tint val="75000"/>
                  </a:schemeClr>
                </a:solidFill>
              </a:defRPr>
            </a:lvl3pPr>
            <a:lvl4pPr marL="1371426" indent="0" algn="ctr">
              <a:buNone/>
              <a:defRPr>
                <a:solidFill>
                  <a:schemeClr val="tx1">
                    <a:tint val="75000"/>
                  </a:schemeClr>
                </a:solidFill>
              </a:defRPr>
            </a:lvl4pPr>
            <a:lvl5pPr marL="1828568" indent="0" algn="ctr">
              <a:buNone/>
              <a:defRPr>
                <a:solidFill>
                  <a:schemeClr val="tx1">
                    <a:tint val="75000"/>
                  </a:schemeClr>
                </a:solidFill>
              </a:defRPr>
            </a:lvl5pPr>
            <a:lvl6pPr marL="2285710" indent="0" algn="ctr">
              <a:buNone/>
              <a:defRPr>
                <a:solidFill>
                  <a:schemeClr val="tx1">
                    <a:tint val="75000"/>
                  </a:schemeClr>
                </a:solidFill>
              </a:defRPr>
            </a:lvl6pPr>
            <a:lvl7pPr marL="2742851" indent="0" algn="ctr">
              <a:buNone/>
              <a:defRPr>
                <a:solidFill>
                  <a:schemeClr val="tx1">
                    <a:tint val="75000"/>
                  </a:schemeClr>
                </a:solidFill>
              </a:defRPr>
            </a:lvl7pPr>
            <a:lvl8pPr marL="3199993" indent="0" algn="ctr">
              <a:buNone/>
              <a:defRPr>
                <a:solidFill>
                  <a:schemeClr val="tx1">
                    <a:tint val="75000"/>
                  </a:schemeClr>
                </a:solidFill>
              </a:defRPr>
            </a:lvl8pPr>
            <a:lvl9pPr marL="3657135" indent="0" algn="ctr">
              <a:buNone/>
              <a:defRPr>
                <a:solidFill>
                  <a:schemeClr val="tx1">
                    <a:tint val="75000"/>
                  </a:schemeClr>
                </a:solidFill>
              </a:defRPr>
            </a:lvl9pPr>
          </a:lstStyle>
          <a:p>
            <a:r>
              <a:rPr lang="en-GB"/>
              <a:t>Add subtitle here if required</a:t>
            </a:r>
          </a:p>
        </p:txBody>
      </p:sp>
      <p:pic>
        <p:nvPicPr>
          <p:cNvPr id="17" name="Grafik 16">
            <a:extLst>
              <a:ext uri="{FF2B5EF4-FFF2-40B4-BE49-F238E27FC236}">
                <a16:creationId xmlns:a16="http://schemas.microsoft.com/office/drawing/2014/main" id="{7F6FDEEB-6CCB-479D-8ACC-B3F8CE74A779}"/>
              </a:ext>
            </a:extLst>
          </p:cNvPr>
          <p:cNvPicPr>
            <a:picLocks noChangeAspect="1"/>
          </p:cNvPicPr>
          <p:nvPr userDrawn="1"/>
        </p:nvPicPr>
        <p:blipFill>
          <a:blip r:embed="rId2"/>
          <a:stretch>
            <a:fillRect/>
          </a:stretch>
        </p:blipFill>
        <p:spPr>
          <a:xfrm>
            <a:off x="6563181" y="1367582"/>
            <a:ext cx="1872000" cy="987648"/>
          </a:xfrm>
          <a:prstGeom prst="rect">
            <a:avLst/>
          </a:prstGeom>
        </p:spPr>
      </p:pic>
      <p:pic>
        <p:nvPicPr>
          <p:cNvPr id="12" name="Grafik 11">
            <a:extLst>
              <a:ext uri="{FF2B5EF4-FFF2-40B4-BE49-F238E27FC236}">
                <a16:creationId xmlns:a16="http://schemas.microsoft.com/office/drawing/2014/main" id="{8F4E3F70-6A20-4A2B-9908-7A28027150B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555494" y="6274235"/>
            <a:ext cx="1884536" cy="303301"/>
          </a:xfrm>
          <a:prstGeom prst="rect">
            <a:avLst/>
          </a:prstGeom>
        </p:spPr>
      </p:pic>
    </p:spTree>
    <p:extLst>
      <p:ext uri="{BB962C8B-B14F-4D97-AF65-F5344CB8AC3E}">
        <p14:creationId xmlns:p14="http://schemas.microsoft.com/office/powerpoint/2010/main" val="15467961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B6232FAB-5478-5647-9FC1-34C16447C479}"/>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CEADD1B1-3807-0240-A52B-097485812107}"/>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613FF4D3-AAD2-5A46-A045-E8A85BC4C98D}"/>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F080E504-E80E-9F40-81DE-3F4A58C57C80}"/>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311932156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9798263D-1B20-B74B-BBD5-FBCB547C3214}"/>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E8637BF7-10D1-CB48-9E17-4A530180EE72}"/>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81EE938B-3BA8-E648-B0C2-FC8D65603696}"/>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42A7BCFD-411E-DB44-9126-C674DE02A198}"/>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160679639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452FD571-2CDF-E74F-A66F-96130677752D}"/>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4A026F2C-58AF-0743-A05E-552FD9FD549F}"/>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45704ED6-112A-9E4C-A2FB-73E3C0BC456D}"/>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F46801B7-78ED-8C48-967B-0C30798D0AA9}"/>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262244774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E1D2A525-76AF-9246-9F6F-3DA075A09083}"/>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443903CD-AA94-174F-900B-67FC4BF6EA5B}"/>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E37543E6-99A8-4447-BFCF-EE89C46D129D}"/>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F60640FD-E955-2444-ADD2-05C2B629E95A}"/>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268362372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D2A9AAF3-ED1D-9A4C-973D-C7B4974E2EA6}"/>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825E4A70-E734-0B4A-84C8-B0A7D8B89395}"/>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D28E1ABC-B406-C041-9BCB-0FB6AE70783B}"/>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CA973F9E-03A7-FF44-917D-4ADA0A00213A}"/>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52762673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54A5FF51-A622-9448-96B2-4F650C6C8AE3}"/>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E10B14DA-9454-9348-B14A-808A283B030A}"/>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DBF93CAC-B3B8-2B4E-B1C3-A4A5485E896E}"/>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350AA46E-FEF0-AD4C-82C9-DD77063E32B8}"/>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230004395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7E03B0E7-C6E8-A544-9175-B69F083B878B}"/>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DD08F811-50B6-0D46-9F6A-F3DA7C6D6B6E}"/>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7D435E33-AA19-4C49-8A89-AF287C703202}"/>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5B428616-E0D9-9742-9D6D-2436F7DCA10F}"/>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348847491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E1B0575F-4C24-0F47-8D4A-48598A3CE6DD}"/>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2F58BCCF-9CEA-7843-AD1A-48B675754C1C}"/>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90214D7E-8EEA-F149-A2F1-48991A36B048}"/>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BD211C4C-23A3-674A-9780-0EEC15E56DDF}"/>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268631858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03A2A328-6C77-8D41-A50E-11C2987E0EF2}"/>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483B071D-31B7-6046-AF66-E88A56D34957}"/>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37FD1063-E29A-354B-A392-17F064534E81}"/>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EFCEB558-6089-0549-98FA-DCA736F3D8F3}"/>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417688338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5792D9E8-D750-544E-9AA6-CF8E6D3B2AE4}"/>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A7D5EE35-234A-3D46-AF14-F5020C4449A6}"/>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A0B26555-FC0B-5946-8D32-E1677AF42128}"/>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CE3DA527-BAA8-CD48-8368-FF5F285154AE}"/>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359441544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kurz">
    <p:spTree>
      <p:nvGrpSpPr>
        <p:cNvPr id="1" name=""/>
        <p:cNvGrpSpPr/>
        <p:nvPr/>
      </p:nvGrpSpPr>
      <p:grpSpPr>
        <a:xfrm>
          <a:off x="0" y="0"/>
          <a:ext cx="0" cy="0"/>
          <a:chOff x="0" y="0"/>
          <a:chExt cx="0" cy="0"/>
        </a:xfrm>
      </p:grpSpPr>
      <p:grpSp>
        <p:nvGrpSpPr>
          <p:cNvPr id="19" name="Gruppieren 18"/>
          <p:cNvGrpSpPr/>
          <p:nvPr userDrawn="1"/>
        </p:nvGrpSpPr>
        <p:grpSpPr>
          <a:xfrm>
            <a:off x="288000" y="720000"/>
            <a:ext cx="8552851" cy="2071408"/>
            <a:chOff x="287338" y="547943"/>
            <a:chExt cx="8552850" cy="1835052"/>
          </a:xfrm>
        </p:grpSpPr>
        <p:sp>
          <p:nvSpPr>
            <p:cNvPr id="20" name="Rechteck 19"/>
            <p:cNvSpPr/>
            <p:nvPr userDrawn="1"/>
          </p:nvSpPr>
          <p:spPr bwMode="blackWhite">
            <a:xfrm>
              <a:off x="287338" y="547943"/>
              <a:ext cx="8552850" cy="1833840"/>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 </a:t>
              </a:r>
            </a:p>
          </p:txBody>
        </p:sp>
        <p:sp>
          <p:nvSpPr>
            <p:cNvPr id="21" name="Rechteck 20"/>
            <p:cNvSpPr/>
            <p:nvPr userDrawn="1"/>
          </p:nvSpPr>
          <p:spPr bwMode="blackWhite">
            <a:xfrm>
              <a:off x="287338" y="549155"/>
              <a:ext cx="5904662" cy="183384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grpSp>
      <p:sp>
        <p:nvSpPr>
          <p:cNvPr id="2" name="Titel 1"/>
          <p:cNvSpPr>
            <a:spLocks noGrp="1"/>
          </p:cNvSpPr>
          <p:nvPr>
            <p:ph type="ctrTitle" hasCustomPrompt="1"/>
          </p:nvPr>
        </p:nvSpPr>
        <p:spPr bwMode="black">
          <a:xfrm>
            <a:off x="605407" y="1554646"/>
            <a:ext cx="5436000"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a:t>Max. 1 line for header</a:t>
            </a:r>
          </a:p>
        </p:txBody>
      </p:sp>
      <p:sp>
        <p:nvSpPr>
          <p:cNvPr id="3" name="Untertitel 2"/>
          <p:cNvSpPr>
            <a:spLocks noGrp="1"/>
          </p:cNvSpPr>
          <p:nvPr>
            <p:ph type="subTitle" idx="1" hasCustomPrompt="1"/>
          </p:nvPr>
        </p:nvSpPr>
        <p:spPr bwMode="black">
          <a:xfrm>
            <a:off x="605407" y="1191696"/>
            <a:ext cx="5436000"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42" indent="0" algn="ctr">
              <a:buNone/>
              <a:defRPr>
                <a:solidFill>
                  <a:schemeClr val="tx1">
                    <a:tint val="75000"/>
                  </a:schemeClr>
                </a:solidFill>
              </a:defRPr>
            </a:lvl2pPr>
            <a:lvl3pPr marL="914284" indent="0" algn="ctr">
              <a:buNone/>
              <a:defRPr>
                <a:solidFill>
                  <a:schemeClr val="tx1">
                    <a:tint val="75000"/>
                  </a:schemeClr>
                </a:solidFill>
              </a:defRPr>
            </a:lvl3pPr>
            <a:lvl4pPr marL="1371426" indent="0" algn="ctr">
              <a:buNone/>
              <a:defRPr>
                <a:solidFill>
                  <a:schemeClr val="tx1">
                    <a:tint val="75000"/>
                  </a:schemeClr>
                </a:solidFill>
              </a:defRPr>
            </a:lvl4pPr>
            <a:lvl5pPr marL="1828568" indent="0" algn="ctr">
              <a:buNone/>
              <a:defRPr>
                <a:solidFill>
                  <a:schemeClr val="tx1">
                    <a:tint val="75000"/>
                  </a:schemeClr>
                </a:solidFill>
              </a:defRPr>
            </a:lvl5pPr>
            <a:lvl6pPr marL="2285710" indent="0" algn="ctr">
              <a:buNone/>
              <a:defRPr>
                <a:solidFill>
                  <a:schemeClr val="tx1">
                    <a:tint val="75000"/>
                  </a:schemeClr>
                </a:solidFill>
              </a:defRPr>
            </a:lvl6pPr>
            <a:lvl7pPr marL="2742851" indent="0" algn="ctr">
              <a:buNone/>
              <a:defRPr>
                <a:solidFill>
                  <a:schemeClr val="tx1">
                    <a:tint val="75000"/>
                  </a:schemeClr>
                </a:solidFill>
              </a:defRPr>
            </a:lvl7pPr>
            <a:lvl8pPr marL="3199993" indent="0" algn="ctr">
              <a:buNone/>
              <a:defRPr>
                <a:solidFill>
                  <a:schemeClr val="tx1">
                    <a:tint val="75000"/>
                  </a:schemeClr>
                </a:solidFill>
              </a:defRPr>
            </a:lvl8pPr>
            <a:lvl9pPr marL="3657135" indent="0" algn="ctr">
              <a:buNone/>
              <a:defRPr>
                <a:solidFill>
                  <a:schemeClr val="tx1">
                    <a:tint val="75000"/>
                  </a:schemeClr>
                </a:solidFill>
              </a:defRPr>
            </a:lvl9pPr>
          </a:lstStyle>
          <a:p>
            <a:r>
              <a:rPr lang="en-GB"/>
              <a:t>Add subtitle here if required</a:t>
            </a:r>
          </a:p>
        </p:txBody>
      </p:sp>
      <p:sp>
        <p:nvSpPr>
          <p:cNvPr id="14" name="Textplatzhalter 9"/>
          <p:cNvSpPr>
            <a:spLocks noGrp="1"/>
          </p:cNvSpPr>
          <p:nvPr>
            <p:ph type="body" sz="quarter" idx="11" hasCustomPrompt="1"/>
          </p:nvPr>
        </p:nvSpPr>
        <p:spPr bwMode="white">
          <a:xfrm>
            <a:off x="288000" y="3132000"/>
            <a:ext cx="4284663"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a:t>Information about presentation (author, version No. etc.)</a:t>
            </a:r>
          </a:p>
        </p:txBody>
      </p:sp>
      <p:sp>
        <p:nvSpPr>
          <p:cNvPr id="12" name="Textplatzhalter 7"/>
          <p:cNvSpPr>
            <a:spLocks noGrp="1"/>
          </p:cNvSpPr>
          <p:nvPr>
            <p:ph type="body" sz="quarter" idx="12" hasCustomPrompt="1"/>
          </p:nvPr>
        </p:nvSpPr>
        <p:spPr>
          <a:xfrm>
            <a:off x="457201" y="6512314"/>
            <a:ext cx="1638300" cy="292348"/>
          </a:xfrm>
        </p:spPr>
        <p:txBody>
          <a:bodyPr>
            <a:noAutofit/>
          </a:bodyPr>
          <a:lstStyle>
            <a:lvl1pPr marL="0" indent="0">
              <a:buNone/>
              <a:defRPr sz="900" cap="all" baseline="0">
                <a:solidFill>
                  <a:schemeClr val="tx1"/>
                </a:solidFill>
              </a:defRPr>
            </a:lvl1pPr>
            <a:lvl2pPr marL="266693" indent="0">
              <a:buNone/>
              <a:defRPr sz="1051"/>
            </a:lvl2pPr>
            <a:lvl3pPr marL="541325" indent="0">
              <a:buNone/>
              <a:defRPr sz="1051"/>
            </a:lvl3pPr>
            <a:lvl4pPr marL="808018" indent="0">
              <a:buNone/>
              <a:defRPr sz="1000"/>
            </a:lvl4pPr>
            <a:lvl5pPr marL="1077886" indent="0">
              <a:buNone/>
              <a:defRPr sz="1000"/>
            </a:lvl5pPr>
          </a:lstStyle>
          <a:p>
            <a:pPr lvl="0"/>
            <a:r>
              <a:rPr lang="en-GB"/>
              <a:t>State: </a:t>
            </a:r>
            <a:r>
              <a:rPr lang="en-GB" err="1"/>
              <a:t>xx.xx.xxxx</a:t>
            </a:r>
            <a:endParaRPr lang="en-GB"/>
          </a:p>
        </p:txBody>
      </p:sp>
      <p:pic>
        <p:nvPicPr>
          <p:cNvPr id="13" name="Grafik 12">
            <a:extLst>
              <a:ext uri="{FF2B5EF4-FFF2-40B4-BE49-F238E27FC236}">
                <a16:creationId xmlns:a16="http://schemas.microsoft.com/office/drawing/2014/main" id="{D4812638-0614-4D46-824F-94391764BB1D}"/>
              </a:ext>
            </a:extLst>
          </p:cNvPr>
          <p:cNvPicPr>
            <a:picLocks noChangeAspect="1"/>
          </p:cNvPicPr>
          <p:nvPr userDrawn="1"/>
        </p:nvPicPr>
        <p:blipFill>
          <a:blip r:embed="rId2"/>
          <a:stretch>
            <a:fillRect/>
          </a:stretch>
        </p:blipFill>
        <p:spPr>
          <a:xfrm>
            <a:off x="6563181" y="1367582"/>
            <a:ext cx="1872000" cy="987648"/>
          </a:xfrm>
          <a:prstGeom prst="rect">
            <a:avLst/>
          </a:prstGeom>
        </p:spPr>
      </p:pic>
      <p:pic>
        <p:nvPicPr>
          <p:cNvPr id="11" name="Grafik 10">
            <a:extLst>
              <a:ext uri="{FF2B5EF4-FFF2-40B4-BE49-F238E27FC236}">
                <a16:creationId xmlns:a16="http://schemas.microsoft.com/office/drawing/2014/main" id="{F63FB1E3-57BF-4F7E-BD6C-1187F06387B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555494" y="6274235"/>
            <a:ext cx="1884536" cy="303301"/>
          </a:xfrm>
          <a:prstGeom prst="rect">
            <a:avLst/>
          </a:prstGeom>
        </p:spPr>
      </p:pic>
    </p:spTree>
    <p:extLst>
      <p:ext uri="{BB962C8B-B14F-4D97-AF65-F5344CB8AC3E}">
        <p14:creationId xmlns:p14="http://schemas.microsoft.com/office/powerpoint/2010/main" val="191926800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3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9BD21463-3AA6-6E4D-810F-401D267DE885}"/>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541BE1AC-46B9-6A41-8BCF-1E15CB76BF76}"/>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88114F27-387D-2649-8981-1D54D261EFC8}"/>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7D75D368-23DB-E549-A942-DB88879915D9}"/>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345520537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Google Shape;33;p74">
            <a:extLst>
              <a:ext uri="{FF2B5EF4-FFF2-40B4-BE49-F238E27FC236}">
                <a16:creationId xmlns:a16="http://schemas.microsoft.com/office/drawing/2014/main" id="{43A93064-0242-AA4C-90C0-F3B0C0E81D9C}"/>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6" name="Gruppieren 5">
            <a:extLst>
              <a:ext uri="{FF2B5EF4-FFF2-40B4-BE49-F238E27FC236}">
                <a16:creationId xmlns:a16="http://schemas.microsoft.com/office/drawing/2014/main" id="{7969869E-11E2-3F49-A76E-8032C0F3143E}"/>
              </a:ext>
            </a:extLst>
          </p:cNvPr>
          <p:cNvGrpSpPr/>
          <p:nvPr userDrawn="1"/>
        </p:nvGrpSpPr>
        <p:grpSpPr>
          <a:xfrm>
            <a:off x="582994" y="1022582"/>
            <a:ext cx="8012129" cy="0"/>
            <a:chOff x="777326" y="1022582"/>
            <a:chExt cx="10682837" cy="0"/>
          </a:xfrm>
        </p:grpSpPr>
        <p:cxnSp>
          <p:nvCxnSpPr>
            <p:cNvPr id="7" name="Google Shape;25;p4">
              <a:extLst>
                <a:ext uri="{FF2B5EF4-FFF2-40B4-BE49-F238E27FC236}">
                  <a16:creationId xmlns:a16="http://schemas.microsoft.com/office/drawing/2014/main" id="{18AC1030-283C-0741-A479-B5A7CA510AA0}"/>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8" name="Google Shape;26;p4">
              <a:extLst>
                <a:ext uri="{FF2B5EF4-FFF2-40B4-BE49-F238E27FC236}">
                  <a16:creationId xmlns:a16="http://schemas.microsoft.com/office/drawing/2014/main" id="{9DC7AC7B-4A96-124E-A0DF-F08C51FC04BA}"/>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98467653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4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A7891B0B-FE63-D740-8CDF-A940D1A33329}"/>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383B6F81-A0B2-1D49-8895-E3026C08CA5D}"/>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6EF5DD6C-E7B0-FA4E-B018-67215137CBEE}"/>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AB2AD17E-E2EC-E644-9CA8-E8221AC4ECA3}"/>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118337835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FCD5E908-BD9B-6744-B9C7-1A227ADCCF0B}"/>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7609FB2C-41FF-9C45-A66A-E403E1863B5F}"/>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32DDF144-6BFB-154C-BE94-202735D4E26A}"/>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3F7AABA5-3A94-6E46-ADD8-3BF12B72003E}"/>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146793024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3729DD4D-B91F-2D47-AAC5-91DBA1993429}"/>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E8BC6588-6742-AD44-82A2-64681B3AF6F5}"/>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97A015E0-9EE5-4144-8D93-A2F138136380}"/>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AA728D61-3B69-7A47-A0FB-A12937EC3547}"/>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398669631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7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561BA89C-F96C-7F4C-AF4B-F089A9BCB3EC}"/>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BE795168-88E5-AE43-B494-7C4050AC1B30}"/>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A3BB7516-54B4-414B-AAF1-8856C87FAF95}"/>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A54B9B71-90EB-864A-B5FC-7001FE75F9FE}"/>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392348479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8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3316A034-CFC6-EC44-BD18-2E27BE707AFD}"/>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C87B0AA4-2999-9949-BA87-CA5570F10EBA}"/>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36AFE7E1-F107-4540-AB46-00AD12335EF3}"/>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DCC08EEC-AB8C-CC49-8E7A-4BBDBC8FDE69}"/>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95722800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9_Title &amp; Content">
    <p:spTree>
      <p:nvGrpSpPr>
        <p:cNvPr id="1" name=""/>
        <p:cNvGrpSpPr/>
        <p:nvPr/>
      </p:nvGrpSpPr>
      <p:grpSpPr>
        <a:xfrm>
          <a:off x="0" y="0"/>
          <a:ext cx="0" cy="0"/>
          <a:chOff x="0" y="0"/>
          <a:chExt cx="0" cy="0"/>
        </a:xfrm>
      </p:grpSpPr>
      <p:sp>
        <p:nvSpPr>
          <p:cNvPr id="15" name="Google Shape;33;p74">
            <a:extLst>
              <a:ext uri="{FF2B5EF4-FFF2-40B4-BE49-F238E27FC236}">
                <a16:creationId xmlns:a16="http://schemas.microsoft.com/office/drawing/2014/main" id="{B1A84B81-E865-3B42-B568-B3775BE91849}"/>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16" name="Gruppieren 15">
            <a:extLst>
              <a:ext uri="{FF2B5EF4-FFF2-40B4-BE49-F238E27FC236}">
                <a16:creationId xmlns:a16="http://schemas.microsoft.com/office/drawing/2014/main" id="{19B7D153-F95C-A442-BC95-BFB5D01BD734}"/>
              </a:ext>
            </a:extLst>
          </p:cNvPr>
          <p:cNvGrpSpPr/>
          <p:nvPr userDrawn="1"/>
        </p:nvGrpSpPr>
        <p:grpSpPr>
          <a:xfrm>
            <a:off x="582994" y="1022582"/>
            <a:ext cx="8012129" cy="0"/>
            <a:chOff x="777326" y="1022582"/>
            <a:chExt cx="10682837" cy="0"/>
          </a:xfrm>
        </p:grpSpPr>
        <p:cxnSp>
          <p:nvCxnSpPr>
            <p:cNvPr id="17" name="Google Shape;25;p4">
              <a:extLst>
                <a:ext uri="{FF2B5EF4-FFF2-40B4-BE49-F238E27FC236}">
                  <a16:creationId xmlns:a16="http://schemas.microsoft.com/office/drawing/2014/main" id="{BEC61EAD-91F4-E046-9E4C-51972990692F}"/>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8" name="Google Shape;26;p4">
              <a:extLst>
                <a:ext uri="{FF2B5EF4-FFF2-40B4-BE49-F238E27FC236}">
                  <a16:creationId xmlns:a16="http://schemas.microsoft.com/office/drawing/2014/main" id="{AF234C84-E721-F34B-AC76-CA9E09B64568}"/>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70837143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0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FF767725-16B2-B84F-BBD7-0F6C7E87C709}"/>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73E75ADA-3344-D741-B210-9D069720765B}"/>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B29A7EDB-BBA7-5C4A-A975-7A8C83759175}"/>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8F5B71D1-4511-F34E-82ED-277132953C6A}"/>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6322600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1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89FA256F-7E31-BA44-A3AC-AEF67D40034B}"/>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D054499C-4EE8-5543-8077-9DACACB3DD68}"/>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961441CF-8AE8-3948-8D2C-DD6C5888F9D6}"/>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CA6DFDE6-0212-5A47-B530-082FA187B4F0}"/>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372609359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Bild 2">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20" name="Gruppieren 19"/>
          <p:cNvGrpSpPr/>
          <p:nvPr userDrawn="1"/>
        </p:nvGrpSpPr>
        <p:grpSpPr bwMode="blackWhite">
          <a:xfrm>
            <a:off x="288000" y="720000"/>
            <a:ext cx="8552851" cy="2446708"/>
            <a:chOff x="287338" y="603319"/>
            <a:chExt cx="8552850" cy="2037600"/>
          </a:xfrm>
        </p:grpSpPr>
        <p:sp>
          <p:nvSpPr>
            <p:cNvPr id="21" name="Rechteck 20"/>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sp>
          <p:nvSpPr>
            <p:cNvPr id="22" name="Rechteck 21"/>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grpSp>
      <p:sp>
        <p:nvSpPr>
          <p:cNvPr id="10" name="Textplatzhalter 9"/>
          <p:cNvSpPr>
            <a:spLocks noGrp="1"/>
          </p:cNvSpPr>
          <p:nvPr>
            <p:ph type="body" sz="quarter" idx="11" hasCustomPrompt="1"/>
          </p:nvPr>
        </p:nvSpPr>
        <p:spPr bwMode="white">
          <a:xfrm>
            <a:off x="288000" y="3492000"/>
            <a:ext cx="4284663"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a:t>Information about presentation (author, version No. etc.)</a:t>
            </a:r>
          </a:p>
        </p:txBody>
      </p:sp>
      <p:sp>
        <p:nvSpPr>
          <p:cNvPr id="14" name="Textplatzhalter 7"/>
          <p:cNvSpPr>
            <a:spLocks noGrp="1"/>
          </p:cNvSpPr>
          <p:nvPr>
            <p:ph type="body" sz="quarter" idx="12" hasCustomPrompt="1"/>
          </p:nvPr>
        </p:nvSpPr>
        <p:spPr>
          <a:xfrm>
            <a:off x="457201" y="6512314"/>
            <a:ext cx="1638300" cy="292348"/>
          </a:xfrm>
        </p:spPr>
        <p:txBody>
          <a:bodyPr>
            <a:noAutofit/>
          </a:bodyPr>
          <a:lstStyle>
            <a:lvl1pPr marL="0" indent="0">
              <a:buNone/>
              <a:defRPr sz="900" cap="all" baseline="0">
                <a:solidFill>
                  <a:schemeClr val="tx1"/>
                </a:solidFill>
              </a:defRPr>
            </a:lvl1pPr>
            <a:lvl2pPr marL="266693" indent="0">
              <a:buNone/>
              <a:defRPr sz="1051"/>
            </a:lvl2pPr>
            <a:lvl3pPr marL="541325" indent="0">
              <a:buNone/>
              <a:defRPr sz="1051"/>
            </a:lvl3pPr>
            <a:lvl4pPr marL="808018" indent="0">
              <a:buNone/>
              <a:defRPr sz="1000"/>
            </a:lvl4pPr>
            <a:lvl5pPr marL="1077886" indent="0">
              <a:buNone/>
              <a:defRPr sz="1000"/>
            </a:lvl5pPr>
          </a:lstStyle>
          <a:p>
            <a:pPr lvl="0"/>
            <a:r>
              <a:rPr lang="en-GB"/>
              <a:t>State: </a:t>
            </a:r>
            <a:r>
              <a:rPr lang="en-GB" err="1"/>
              <a:t>xx.xx.xxxx</a:t>
            </a:r>
            <a:endParaRPr lang="en-GB"/>
          </a:p>
        </p:txBody>
      </p:sp>
      <p:sp>
        <p:nvSpPr>
          <p:cNvPr id="16" name="Titel 1"/>
          <p:cNvSpPr>
            <a:spLocks noGrp="1"/>
          </p:cNvSpPr>
          <p:nvPr>
            <p:ph type="ctrTitle" hasCustomPrompt="1"/>
          </p:nvPr>
        </p:nvSpPr>
        <p:spPr bwMode="black">
          <a:xfrm>
            <a:off x="605407" y="1561639"/>
            <a:ext cx="5436000" cy="12312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a:t>Max. 2 lines of text for header</a:t>
            </a:r>
          </a:p>
        </p:txBody>
      </p:sp>
      <p:sp>
        <p:nvSpPr>
          <p:cNvPr id="17" name="Untertitel 2"/>
          <p:cNvSpPr>
            <a:spLocks noGrp="1"/>
          </p:cNvSpPr>
          <p:nvPr>
            <p:ph type="subTitle" idx="1" hasCustomPrompt="1"/>
          </p:nvPr>
        </p:nvSpPr>
        <p:spPr bwMode="black">
          <a:xfrm>
            <a:off x="605407" y="1191696"/>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42" indent="0" algn="ctr">
              <a:buNone/>
              <a:defRPr>
                <a:solidFill>
                  <a:schemeClr val="tx1">
                    <a:tint val="75000"/>
                  </a:schemeClr>
                </a:solidFill>
              </a:defRPr>
            </a:lvl2pPr>
            <a:lvl3pPr marL="914284" indent="0" algn="ctr">
              <a:buNone/>
              <a:defRPr>
                <a:solidFill>
                  <a:schemeClr val="tx1">
                    <a:tint val="75000"/>
                  </a:schemeClr>
                </a:solidFill>
              </a:defRPr>
            </a:lvl3pPr>
            <a:lvl4pPr marL="1371426" indent="0" algn="ctr">
              <a:buNone/>
              <a:defRPr>
                <a:solidFill>
                  <a:schemeClr val="tx1">
                    <a:tint val="75000"/>
                  </a:schemeClr>
                </a:solidFill>
              </a:defRPr>
            </a:lvl4pPr>
            <a:lvl5pPr marL="1828568" indent="0" algn="ctr">
              <a:buNone/>
              <a:defRPr>
                <a:solidFill>
                  <a:schemeClr val="tx1">
                    <a:tint val="75000"/>
                  </a:schemeClr>
                </a:solidFill>
              </a:defRPr>
            </a:lvl5pPr>
            <a:lvl6pPr marL="2285710" indent="0" algn="ctr">
              <a:buNone/>
              <a:defRPr>
                <a:solidFill>
                  <a:schemeClr val="tx1">
                    <a:tint val="75000"/>
                  </a:schemeClr>
                </a:solidFill>
              </a:defRPr>
            </a:lvl6pPr>
            <a:lvl7pPr marL="2742851" indent="0" algn="ctr">
              <a:buNone/>
              <a:defRPr>
                <a:solidFill>
                  <a:schemeClr val="tx1">
                    <a:tint val="75000"/>
                  </a:schemeClr>
                </a:solidFill>
              </a:defRPr>
            </a:lvl7pPr>
            <a:lvl8pPr marL="3199993" indent="0" algn="ctr">
              <a:buNone/>
              <a:defRPr>
                <a:solidFill>
                  <a:schemeClr val="tx1">
                    <a:tint val="75000"/>
                  </a:schemeClr>
                </a:solidFill>
              </a:defRPr>
            </a:lvl8pPr>
            <a:lvl9pPr marL="3657135" indent="0" algn="ctr">
              <a:buNone/>
              <a:defRPr>
                <a:solidFill>
                  <a:schemeClr val="tx1">
                    <a:tint val="75000"/>
                  </a:schemeClr>
                </a:solidFill>
              </a:defRPr>
            </a:lvl9pPr>
          </a:lstStyle>
          <a:p>
            <a:r>
              <a:rPr lang="en-GB"/>
              <a:t>Add subtitle here if required</a:t>
            </a:r>
          </a:p>
        </p:txBody>
      </p:sp>
      <p:pic>
        <p:nvPicPr>
          <p:cNvPr id="15" name="Grafik 14">
            <a:extLst>
              <a:ext uri="{FF2B5EF4-FFF2-40B4-BE49-F238E27FC236}">
                <a16:creationId xmlns:a16="http://schemas.microsoft.com/office/drawing/2014/main" id="{5B44D12E-362B-4E64-9F2D-0271290280BC}"/>
              </a:ext>
            </a:extLst>
          </p:cNvPr>
          <p:cNvPicPr>
            <a:picLocks noChangeAspect="1"/>
          </p:cNvPicPr>
          <p:nvPr userDrawn="1"/>
        </p:nvPicPr>
        <p:blipFill>
          <a:blip r:embed="rId3"/>
          <a:stretch>
            <a:fillRect/>
          </a:stretch>
        </p:blipFill>
        <p:spPr>
          <a:xfrm>
            <a:off x="6563181" y="1367582"/>
            <a:ext cx="1872000" cy="987648"/>
          </a:xfrm>
          <a:prstGeom prst="rect">
            <a:avLst/>
          </a:prstGeom>
        </p:spPr>
      </p:pic>
      <p:pic>
        <p:nvPicPr>
          <p:cNvPr id="11" name="Grafik 10">
            <a:extLst>
              <a:ext uri="{FF2B5EF4-FFF2-40B4-BE49-F238E27FC236}">
                <a16:creationId xmlns:a16="http://schemas.microsoft.com/office/drawing/2014/main" id="{709F65A6-78EA-423F-B027-E30B84CA2E2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553200" y="6273952"/>
            <a:ext cx="1889125" cy="303867"/>
          </a:xfrm>
          <a:prstGeom prst="rect">
            <a:avLst/>
          </a:prstGeom>
        </p:spPr>
      </p:pic>
    </p:spTree>
    <p:extLst>
      <p:ext uri="{BB962C8B-B14F-4D97-AF65-F5344CB8AC3E}">
        <p14:creationId xmlns:p14="http://schemas.microsoft.com/office/powerpoint/2010/main" val="304207811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2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5DA41A6A-960A-3746-856E-C89D7066A2D9}"/>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00BDA1DB-A2B8-9849-9D4E-9BBF46EEF81F}"/>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D02BFD59-D36E-3C49-A666-ED99AA383C4B}"/>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6F75D6B5-D882-1B4B-A92B-ED7DC743F0F7}"/>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113021469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3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5FECE778-1D59-2944-B659-1CBA174495DC}"/>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4FCF9D3E-6012-5F48-B762-4D94E7FE768F}"/>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89A11C8D-6818-304F-9FCA-9A41229DBF4A}"/>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63E54985-3199-5F48-9ABE-AD2191926384}"/>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167773221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4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0DD9680D-5485-444D-9563-6A60381B6FEC}"/>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D6874266-0908-7F46-ACFB-F391FE7B4B86}"/>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DFF59EEA-33A4-CF4A-A8B2-C6EC55C304F9}"/>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CD406745-F27B-394C-B954-AB1FB5454945}"/>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334046243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5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97EF6270-6BF0-2547-9CE4-190A81412196}"/>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7D1B3CC0-C862-104F-B358-E9C307BA3F85}"/>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BA2CB746-8AFB-424E-B76F-D58BC78A0211}"/>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EDCB422A-DD83-4F42-89F2-C56CA1CE567D}"/>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8369313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6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A78E6100-3D80-CD4C-9FB1-5252D1873D5C}"/>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E8DE0E3F-1A85-DB43-AF50-195F66AE5029}"/>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A8D3E32D-3466-1044-985C-493E0C027478}"/>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1D57043E-D92D-4043-A7F4-4F4918D48A2A}"/>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215399407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7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FCAACEAF-AD21-6D49-BF79-48383064F66A}"/>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grpSp>
        <p:nvGrpSpPr>
          <p:cNvPr id="9" name="Gruppieren 8">
            <a:extLst>
              <a:ext uri="{FF2B5EF4-FFF2-40B4-BE49-F238E27FC236}">
                <a16:creationId xmlns:a16="http://schemas.microsoft.com/office/drawing/2014/main" id="{E3E3BCED-6FE7-E54F-AA07-992C4BB8AE19}"/>
              </a:ext>
            </a:extLst>
          </p:cNvPr>
          <p:cNvGrpSpPr/>
          <p:nvPr userDrawn="1"/>
        </p:nvGrpSpPr>
        <p:grpSpPr>
          <a:xfrm>
            <a:off x="582994" y="1022582"/>
            <a:ext cx="8012129" cy="0"/>
            <a:chOff x="777326" y="1022582"/>
            <a:chExt cx="10682837" cy="0"/>
          </a:xfrm>
        </p:grpSpPr>
        <p:cxnSp>
          <p:nvCxnSpPr>
            <p:cNvPr id="13" name="Google Shape;25;p4">
              <a:extLst>
                <a:ext uri="{FF2B5EF4-FFF2-40B4-BE49-F238E27FC236}">
                  <a16:creationId xmlns:a16="http://schemas.microsoft.com/office/drawing/2014/main" id="{3C98753F-71F2-2C44-9057-233397FD3A9C}"/>
                </a:ext>
              </a:extLst>
            </p:cNvPr>
            <p:cNvCxnSpPr>
              <a:cxnSpLocks/>
            </p:cNvCxnSpPr>
            <p:nvPr/>
          </p:nvCxnSpPr>
          <p:spPr>
            <a:xfrm>
              <a:off x="828126" y="1022582"/>
              <a:ext cx="10632037" cy="0"/>
            </a:xfrm>
            <a:prstGeom prst="straightConnector1">
              <a:avLst/>
            </a:prstGeom>
            <a:solidFill>
              <a:srgbClr val="ED7D31"/>
            </a:solidFill>
            <a:ln w="9525" cap="flat" cmpd="sng">
              <a:solidFill>
                <a:srgbClr val="BFBFBF"/>
              </a:solidFill>
              <a:prstDash val="solid"/>
              <a:round/>
              <a:headEnd type="none" w="sm" len="sm"/>
              <a:tailEnd type="none" w="sm" len="sm"/>
            </a:ln>
          </p:spPr>
        </p:cxnSp>
        <p:cxnSp>
          <p:nvCxnSpPr>
            <p:cNvPr id="14" name="Google Shape;26;p4">
              <a:extLst>
                <a:ext uri="{FF2B5EF4-FFF2-40B4-BE49-F238E27FC236}">
                  <a16:creationId xmlns:a16="http://schemas.microsoft.com/office/drawing/2014/main" id="{860D7CEC-9EE8-164D-8D52-5BDDAE3F9CF9}"/>
                </a:ext>
              </a:extLst>
            </p:cNvPr>
            <p:cNvCxnSpPr/>
            <p:nvPr/>
          </p:nvCxnSpPr>
          <p:spPr>
            <a:xfrm>
              <a:off x="777326" y="1022582"/>
              <a:ext cx="3528300" cy="0"/>
            </a:xfrm>
            <a:prstGeom prst="straightConnector1">
              <a:avLst/>
            </a:prstGeom>
            <a:solidFill>
              <a:srgbClr val="ED7D31"/>
            </a:solidFill>
            <a:ln w="57150" cap="flat" cmpd="sng">
              <a:solidFill>
                <a:srgbClr val="F9B931"/>
              </a:solidFill>
              <a:prstDash val="solid"/>
              <a:round/>
              <a:headEnd type="none" w="sm" len="sm"/>
              <a:tailEnd type="none" w="sm" len="sm"/>
            </a:ln>
          </p:spPr>
        </p:cxnSp>
      </p:grpSp>
    </p:spTree>
    <p:extLst>
      <p:ext uri="{BB962C8B-B14F-4D97-AF65-F5344CB8AC3E}">
        <p14:creationId xmlns:p14="http://schemas.microsoft.com/office/powerpoint/2010/main" val="381136646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8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3E9CC3EB-1CAC-4240-ADC9-6390D5082596}"/>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cxnSp>
        <p:nvCxnSpPr>
          <p:cNvPr id="14" name="Google Shape;26;p4">
            <a:extLst>
              <a:ext uri="{FF2B5EF4-FFF2-40B4-BE49-F238E27FC236}">
                <a16:creationId xmlns:a16="http://schemas.microsoft.com/office/drawing/2014/main" id="{E3E56AF3-B393-B942-9726-CADFE25F5E65}"/>
              </a:ext>
            </a:extLst>
          </p:cNvPr>
          <p:cNvCxnSpPr/>
          <p:nvPr/>
        </p:nvCxnSpPr>
        <p:spPr>
          <a:xfrm>
            <a:off x="582994" y="1022582"/>
            <a:ext cx="2646225" cy="0"/>
          </a:xfrm>
          <a:prstGeom prst="straightConnector1">
            <a:avLst/>
          </a:prstGeom>
          <a:solidFill>
            <a:srgbClr val="ED7D31"/>
          </a:solidFill>
          <a:ln w="57150" cap="flat" cmpd="sng">
            <a:solidFill>
              <a:srgbClr val="F9B931"/>
            </a:solidFill>
            <a:prstDash val="solid"/>
            <a:round/>
            <a:headEnd type="none" w="sm" len="sm"/>
            <a:tailEnd type="none" w="sm" len="sm"/>
          </a:ln>
        </p:spPr>
      </p:cxnSp>
      <p:cxnSp>
        <p:nvCxnSpPr>
          <p:cNvPr id="15" name="Google Shape;25;p4">
            <a:extLst>
              <a:ext uri="{FF2B5EF4-FFF2-40B4-BE49-F238E27FC236}">
                <a16:creationId xmlns:a16="http://schemas.microsoft.com/office/drawing/2014/main" id="{56F1C161-B2C2-5C43-BA23-32BFFC4CE184}"/>
              </a:ext>
            </a:extLst>
          </p:cNvPr>
          <p:cNvCxnSpPr>
            <a:cxnSpLocks/>
          </p:cNvCxnSpPr>
          <p:nvPr userDrawn="1"/>
        </p:nvCxnSpPr>
        <p:spPr>
          <a:xfrm>
            <a:off x="621094" y="1022582"/>
            <a:ext cx="7974029" cy="0"/>
          </a:xfrm>
          <a:prstGeom prst="straightConnector1">
            <a:avLst/>
          </a:prstGeom>
          <a:solidFill>
            <a:srgbClr val="ED7D31"/>
          </a:solidFill>
          <a:ln w="9525" cap="flat" cmpd="sng">
            <a:solidFill>
              <a:srgbClr val="BFBFBF"/>
            </a:solidFill>
            <a:prstDash val="solid"/>
            <a:round/>
            <a:headEnd type="none" w="sm" len="sm"/>
            <a:tailEnd type="none" w="sm" len="sm"/>
          </a:ln>
        </p:spPr>
      </p:cxnSp>
    </p:spTree>
    <p:extLst>
      <p:ext uri="{BB962C8B-B14F-4D97-AF65-F5344CB8AC3E}">
        <p14:creationId xmlns:p14="http://schemas.microsoft.com/office/powerpoint/2010/main" val="340607943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9_Title &amp; Content">
    <p:spTree>
      <p:nvGrpSpPr>
        <p:cNvPr id="1" name=""/>
        <p:cNvGrpSpPr/>
        <p:nvPr/>
      </p:nvGrpSpPr>
      <p:grpSpPr>
        <a:xfrm>
          <a:off x="0" y="0"/>
          <a:ext cx="0" cy="0"/>
          <a:chOff x="0" y="0"/>
          <a:chExt cx="0" cy="0"/>
        </a:xfrm>
      </p:grpSpPr>
      <p:sp>
        <p:nvSpPr>
          <p:cNvPr id="8" name="Google Shape;33;p74">
            <a:extLst>
              <a:ext uri="{FF2B5EF4-FFF2-40B4-BE49-F238E27FC236}">
                <a16:creationId xmlns:a16="http://schemas.microsoft.com/office/drawing/2014/main" id="{72F63038-EF5E-9C4A-86E4-894D94B90204}"/>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cxnSp>
        <p:nvCxnSpPr>
          <p:cNvPr id="14" name="Google Shape;26;p4">
            <a:extLst>
              <a:ext uri="{FF2B5EF4-FFF2-40B4-BE49-F238E27FC236}">
                <a16:creationId xmlns:a16="http://schemas.microsoft.com/office/drawing/2014/main" id="{9E3EF817-D76D-384F-92FD-3BCD04D9EBF6}"/>
              </a:ext>
            </a:extLst>
          </p:cNvPr>
          <p:cNvCxnSpPr/>
          <p:nvPr/>
        </p:nvCxnSpPr>
        <p:spPr>
          <a:xfrm>
            <a:off x="582994" y="1022582"/>
            <a:ext cx="2646225" cy="0"/>
          </a:xfrm>
          <a:prstGeom prst="straightConnector1">
            <a:avLst/>
          </a:prstGeom>
          <a:solidFill>
            <a:srgbClr val="ED7D31"/>
          </a:solidFill>
          <a:ln w="57150" cap="flat" cmpd="sng">
            <a:solidFill>
              <a:srgbClr val="F9B931"/>
            </a:solidFill>
            <a:prstDash val="solid"/>
            <a:round/>
            <a:headEnd type="none" w="sm" len="sm"/>
            <a:tailEnd type="none" w="sm" len="sm"/>
          </a:ln>
        </p:spPr>
      </p:cxnSp>
    </p:spTree>
    <p:extLst>
      <p:ext uri="{BB962C8B-B14F-4D97-AF65-F5344CB8AC3E}">
        <p14:creationId xmlns:p14="http://schemas.microsoft.com/office/powerpoint/2010/main" val="249941721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5" name="Google Shape;33;p74">
            <a:extLst>
              <a:ext uri="{FF2B5EF4-FFF2-40B4-BE49-F238E27FC236}">
                <a16:creationId xmlns:a16="http://schemas.microsoft.com/office/drawing/2014/main" id="{D4668D52-599A-0441-AA8F-967415F60EC8}"/>
              </a:ext>
            </a:extLst>
          </p:cNvPr>
          <p:cNvSpPr txBox="1">
            <a:spLocks noGrp="1"/>
          </p:cNvSpPr>
          <p:nvPr>
            <p:ph type="title" hasCustomPrompt="1"/>
          </p:nvPr>
        </p:nvSpPr>
        <p:spPr>
          <a:xfrm>
            <a:off x="575072" y="324348"/>
            <a:ext cx="8020050" cy="69823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3366"/>
              </a:buClr>
              <a:buSzPts val="3600"/>
              <a:buFont typeface="Arial"/>
              <a:buNone/>
              <a:defRPr sz="2700" b="0" i="0" u="none" strike="noStrike" cap="none">
                <a:solidFill>
                  <a:srgbClr val="0F1957"/>
                </a:solidFill>
                <a:latin typeface="Trebuchet MS" panose="020B0703020202090204" pitchFamily="34" charset="0"/>
                <a:ea typeface="Trebuchet MS" panose="020B070302020209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de-DE" dirty="0"/>
              <a:t>Action Title</a:t>
            </a:r>
            <a:endParaRPr dirty="0"/>
          </a:p>
        </p:txBody>
      </p:sp>
      <p:cxnSp>
        <p:nvCxnSpPr>
          <p:cNvPr id="8" name="Google Shape;26;p4">
            <a:extLst>
              <a:ext uri="{FF2B5EF4-FFF2-40B4-BE49-F238E27FC236}">
                <a16:creationId xmlns:a16="http://schemas.microsoft.com/office/drawing/2014/main" id="{6AC8D440-1363-7048-B9A7-F88FF7F3886B}"/>
              </a:ext>
            </a:extLst>
          </p:cNvPr>
          <p:cNvCxnSpPr/>
          <p:nvPr/>
        </p:nvCxnSpPr>
        <p:spPr>
          <a:xfrm>
            <a:off x="582994" y="1022582"/>
            <a:ext cx="2646225" cy="0"/>
          </a:xfrm>
          <a:prstGeom prst="straightConnector1">
            <a:avLst/>
          </a:prstGeom>
          <a:solidFill>
            <a:srgbClr val="ED7D31"/>
          </a:solidFill>
          <a:ln w="57150" cap="flat" cmpd="sng">
            <a:solidFill>
              <a:srgbClr val="F9B931"/>
            </a:solidFill>
            <a:prstDash val="solid"/>
            <a:round/>
            <a:headEnd type="none" w="sm" len="sm"/>
            <a:tailEnd type="none" w="sm" len="sm"/>
          </a:ln>
        </p:spPr>
      </p:cxnSp>
    </p:spTree>
    <p:extLst>
      <p:ext uri="{BB962C8B-B14F-4D97-AF65-F5344CB8AC3E}">
        <p14:creationId xmlns:p14="http://schemas.microsoft.com/office/powerpoint/2010/main" val="428646427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extLst>
    <p:ext uri="{DCECCB84-F9BA-43D5-87BE-67443E8EF086}">
      <p15:sldGuideLst xmlns:p15="http://schemas.microsoft.com/office/powerpoint/2012/main">
        <p15:guide id="1" orient="horz" pos="2700" userDrawn="1">
          <p15:clr>
            <a:srgbClr val="FBAE40"/>
          </p15:clr>
        </p15:guide>
        <p15:guide id="2" pos="4038" userDrawn="1">
          <p15:clr>
            <a:srgbClr val="FBAE40"/>
          </p15:clr>
        </p15:guide>
        <p15:guide id="3" pos="281"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Bild 2 kurz">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13" name="Gruppieren 12"/>
          <p:cNvGrpSpPr/>
          <p:nvPr userDrawn="1"/>
        </p:nvGrpSpPr>
        <p:grpSpPr bwMode="blackWhite">
          <a:xfrm>
            <a:off x="288000" y="720000"/>
            <a:ext cx="8552851" cy="2073600"/>
            <a:chOff x="287338" y="603319"/>
            <a:chExt cx="8552850" cy="2037600"/>
          </a:xfrm>
        </p:grpSpPr>
        <p:sp>
          <p:nvSpPr>
            <p:cNvPr id="14" name="Rechteck 13"/>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sp>
          <p:nvSpPr>
            <p:cNvPr id="15" name="Rechteck 14"/>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grpSp>
      <p:sp>
        <p:nvSpPr>
          <p:cNvPr id="2" name="Titel 1"/>
          <p:cNvSpPr>
            <a:spLocks noGrp="1"/>
          </p:cNvSpPr>
          <p:nvPr>
            <p:ph type="ctrTitle" hasCustomPrompt="1"/>
          </p:nvPr>
        </p:nvSpPr>
        <p:spPr bwMode="black">
          <a:xfrm>
            <a:off x="605407" y="1554646"/>
            <a:ext cx="5436000"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a:t>Max. 1 line for header</a:t>
            </a:r>
          </a:p>
        </p:txBody>
      </p:sp>
      <p:sp>
        <p:nvSpPr>
          <p:cNvPr id="3" name="Untertitel 2"/>
          <p:cNvSpPr>
            <a:spLocks noGrp="1"/>
          </p:cNvSpPr>
          <p:nvPr>
            <p:ph type="subTitle" idx="1" hasCustomPrompt="1"/>
          </p:nvPr>
        </p:nvSpPr>
        <p:spPr bwMode="black">
          <a:xfrm>
            <a:off x="605407" y="1191696"/>
            <a:ext cx="5436000"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42" indent="0" algn="ctr">
              <a:buNone/>
              <a:defRPr>
                <a:solidFill>
                  <a:schemeClr val="tx1">
                    <a:tint val="75000"/>
                  </a:schemeClr>
                </a:solidFill>
              </a:defRPr>
            </a:lvl2pPr>
            <a:lvl3pPr marL="914284" indent="0" algn="ctr">
              <a:buNone/>
              <a:defRPr>
                <a:solidFill>
                  <a:schemeClr val="tx1">
                    <a:tint val="75000"/>
                  </a:schemeClr>
                </a:solidFill>
              </a:defRPr>
            </a:lvl3pPr>
            <a:lvl4pPr marL="1371426" indent="0" algn="ctr">
              <a:buNone/>
              <a:defRPr>
                <a:solidFill>
                  <a:schemeClr val="tx1">
                    <a:tint val="75000"/>
                  </a:schemeClr>
                </a:solidFill>
              </a:defRPr>
            </a:lvl4pPr>
            <a:lvl5pPr marL="1828568" indent="0" algn="ctr">
              <a:buNone/>
              <a:defRPr>
                <a:solidFill>
                  <a:schemeClr val="tx1">
                    <a:tint val="75000"/>
                  </a:schemeClr>
                </a:solidFill>
              </a:defRPr>
            </a:lvl5pPr>
            <a:lvl6pPr marL="2285710" indent="0" algn="ctr">
              <a:buNone/>
              <a:defRPr>
                <a:solidFill>
                  <a:schemeClr val="tx1">
                    <a:tint val="75000"/>
                  </a:schemeClr>
                </a:solidFill>
              </a:defRPr>
            </a:lvl6pPr>
            <a:lvl7pPr marL="2742851" indent="0" algn="ctr">
              <a:buNone/>
              <a:defRPr>
                <a:solidFill>
                  <a:schemeClr val="tx1">
                    <a:tint val="75000"/>
                  </a:schemeClr>
                </a:solidFill>
              </a:defRPr>
            </a:lvl7pPr>
            <a:lvl8pPr marL="3199993" indent="0" algn="ctr">
              <a:buNone/>
              <a:defRPr>
                <a:solidFill>
                  <a:schemeClr val="tx1">
                    <a:tint val="75000"/>
                  </a:schemeClr>
                </a:solidFill>
              </a:defRPr>
            </a:lvl8pPr>
            <a:lvl9pPr marL="3657135" indent="0" algn="ctr">
              <a:buNone/>
              <a:defRPr>
                <a:solidFill>
                  <a:schemeClr val="tx1">
                    <a:tint val="75000"/>
                  </a:schemeClr>
                </a:solidFill>
              </a:defRPr>
            </a:lvl9pPr>
          </a:lstStyle>
          <a:p>
            <a:r>
              <a:rPr lang="en-GB"/>
              <a:t>Add subtitle here if required</a:t>
            </a:r>
          </a:p>
        </p:txBody>
      </p:sp>
      <p:sp>
        <p:nvSpPr>
          <p:cNvPr id="16" name="Textplatzhalter 9"/>
          <p:cNvSpPr>
            <a:spLocks noGrp="1"/>
          </p:cNvSpPr>
          <p:nvPr>
            <p:ph type="body" sz="quarter" idx="11" hasCustomPrompt="1"/>
          </p:nvPr>
        </p:nvSpPr>
        <p:spPr bwMode="white">
          <a:xfrm>
            <a:off x="288000" y="3130099"/>
            <a:ext cx="4284663" cy="805551"/>
          </a:xfrm>
          <a:solidFill>
            <a:schemeClr val="bg1">
              <a:alpha val="90000"/>
            </a:schemeClr>
          </a:solidFill>
        </p:spPr>
        <p:txBody>
          <a:bodyPr vert="horz" wrap="square" lIns="324000" tIns="216000" rIns="324000" bIns="216000" rtlCol="0" anchor="t" anchorCtr="0">
            <a:spAutoFit/>
          </a:bodyPr>
          <a:lstStyle>
            <a:lvl1pPr>
              <a:defRPr lang="en-GB" sz="1200" dirty="0"/>
            </a:lvl1pPr>
          </a:lstStyle>
          <a:p>
            <a:pPr marL="0" lvl="0" indent="0">
              <a:buNone/>
            </a:pPr>
            <a:r>
              <a:rPr lang="en-GB"/>
              <a:t>Information about presentation (author, version No. etc.)</a:t>
            </a:r>
          </a:p>
        </p:txBody>
      </p:sp>
      <p:sp>
        <p:nvSpPr>
          <p:cNvPr id="12" name="Textplatzhalter 7"/>
          <p:cNvSpPr>
            <a:spLocks noGrp="1"/>
          </p:cNvSpPr>
          <p:nvPr>
            <p:ph type="body" sz="quarter" idx="12" hasCustomPrompt="1"/>
          </p:nvPr>
        </p:nvSpPr>
        <p:spPr>
          <a:xfrm>
            <a:off x="457201" y="6512314"/>
            <a:ext cx="1638300" cy="292348"/>
          </a:xfrm>
        </p:spPr>
        <p:txBody>
          <a:bodyPr>
            <a:noAutofit/>
          </a:bodyPr>
          <a:lstStyle>
            <a:lvl1pPr marL="0" indent="0">
              <a:buNone/>
              <a:defRPr sz="900" cap="all" baseline="0">
                <a:solidFill>
                  <a:schemeClr val="tx1"/>
                </a:solidFill>
              </a:defRPr>
            </a:lvl1pPr>
            <a:lvl2pPr marL="266693" indent="0">
              <a:buNone/>
              <a:defRPr sz="1051"/>
            </a:lvl2pPr>
            <a:lvl3pPr marL="541325" indent="0">
              <a:buNone/>
              <a:defRPr sz="1051"/>
            </a:lvl3pPr>
            <a:lvl4pPr marL="808018" indent="0">
              <a:buNone/>
              <a:defRPr sz="1000"/>
            </a:lvl4pPr>
            <a:lvl5pPr marL="1077886" indent="0">
              <a:buNone/>
              <a:defRPr sz="1000"/>
            </a:lvl5pPr>
          </a:lstStyle>
          <a:p>
            <a:pPr lvl="0"/>
            <a:r>
              <a:rPr lang="en-GB"/>
              <a:t>State: </a:t>
            </a:r>
            <a:r>
              <a:rPr lang="en-GB" err="1"/>
              <a:t>xx.xx.xxxx</a:t>
            </a:r>
            <a:endParaRPr lang="en-GB"/>
          </a:p>
        </p:txBody>
      </p:sp>
      <p:pic>
        <p:nvPicPr>
          <p:cNvPr id="17" name="Grafik 16">
            <a:extLst>
              <a:ext uri="{FF2B5EF4-FFF2-40B4-BE49-F238E27FC236}">
                <a16:creationId xmlns:a16="http://schemas.microsoft.com/office/drawing/2014/main" id="{4E370912-4AE9-469B-AB4E-D5CBB69949E4}"/>
              </a:ext>
            </a:extLst>
          </p:cNvPr>
          <p:cNvPicPr>
            <a:picLocks noChangeAspect="1"/>
          </p:cNvPicPr>
          <p:nvPr userDrawn="1"/>
        </p:nvPicPr>
        <p:blipFill>
          <a:blip r:embed="rId3"/>
          <a:stretch>
            <a:fillRect/>
          </a:stretch>
        </p:blipFill>
        <p:spPr>
          <a:xfrm>
            <a:off x="6563181" y="1367582"/>
            <a:ext cx="1872000" cy="987648"/>
          </a:xfrm>
          <a:prstGeom prst="rect">
            <a:avLst/>
          </a:prstGeom>
        </p:spPr>
      </p:pic>
      <p:pic>
        <p:nvPicPr>
          <p:cNvPr id="11" name="Grafik 10">
            <a:extLst>
              <a:ext uri="{FF2B5EF4-FFF2-40B4-BE49-F238E27FC236}">
                <a16:creationId xmlns:a16="http://schemas.microsoft.com/office/drawing/2014/main" id="{7A7AFFB7-4B30-453D-BEAA-84C331AD6CF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553200" y="6273952"/>
            <a:ext cx="1889125" cy="303867"/>
          </a:xfrm>
          <a:prstGeom prst="rect">
            <a:avLst/>
          </a:prstGeom>
        </p:spPr>
      </p:pic>
    </p:spTree>
    <p:extLst>
      <p:ext uri="{BB962C8B-B14F-4D97-AF65-F5344CB8AC3E}">
        <p14:creationId xmlns:p14="http://schemas.microsoft.com/office/powerpoint/2010/main" val="14416668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Bild 3">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15" name="Gruppieren 14"/>
          <p:cNvGrpSpPr/>
          <p:nvPr userDrawn="1"/>
        </p:nvGrpSpPr>
        <p:grpSpPr bwMode="blackWhite">
          <a:xfrm>
            <a:off x="288000" y="720000"/>
            <a:ext cx="8552851" cy="2446708"/>
            <a:chOff x="287338" y="603319"/>
            <a:chExt cx="8552850" cy="2037600"/>
          </a:xfrm>
        </p:grpSpPr>
        <p:sp>
          <p:nvSpPr>
            <p:cNvPr id="16" name="Rechteck 15"/>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sp>
          <p:nvSpPr>
            <p:cNvPr id="17" name="Rechteck 16"/>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grpSp>
      <p:sp>
        <p:nvSpPr>
          <p:cNvPr id="10" name="Textplatzhalter 9"/>
          <p:cNvSpPr>
            <a:spLocks noGrp="1"/>
          </p:cNvSpPr>
          <p:nvPr>
            <p:ph type="body" sz="quarter" idx="11" hasCustomPrompt="1"/>
          </p:nvPr>
        </p:nvSpPr>
        <p:spPr bwMode="white">
          <a:xfrm>
            <a:off x="287338" y="3492000"/>
            <a:ext cx="4284663"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a:t>Information about presentation (author, version No. etc.)</a:t>
            </a:r>
          </a:p>
        </p:txBody>
      </p:sp>
      <p:sp>
        <p:nvSpPr>
          <p:cNvPr id="14" name="Textplatzhalter 7"/>
          <p:cNvSpPr>
            <a:spLocks noGrp="1"/>
          </p:cNvSpPr>
          <p:nvPr>
            <p:ph type="body" sz="quarter" idx="12" hasCustomPrompt="1"/>
          </p:nvPr>
        </p:nvSpPr>
        <p:spPr>
          <a:xfrm>
            <a:off x="457201" y="6512314"/>
            <a:ext cx="1638300" cy="292348"/>
          </a:xfrm>
        </p:spPr>
        <p:txBody>
          <a:bodyPr>
            <a:noAutofit/>
          </a:bodyPr>
          <a:lstStyle>
            <a:lvl1pPr marL="0" indent="0">
              <a:buNone/>
              <a:defRPr sz="900" cap="all" baseline="0">
                <a:solidFill>
                  <a:schemeClr val="bg1"/>
                </a:solidFill>
              </a:defRPr>
            </a:lvl1pPr>
            <a:lvl2pPr marL="266693" indent="0">
              <a:buNone/>
              <a:defRPr sz="1051"/>
            </a:lvl2pPr>
            <a:lvl3pPr marL="541325" indent="0">
              <a:buNone/>
              <a:defRPr sz="1051"/>
            </a:lvl3pPr>
            <a:lvl4pPr marL="808018" indent="0">
              <a:buNone/>
              <a:defRPr sz="1000"/>
            </a:lvl4pPr>
            <a:lvl5pPr marL="1077886" indent="0">
              <a:buNone/>
              <a:defRPr sz="1000"/>
            </a:lvl5pPr>
          </a:lstStyle>
          <a:p>
            <a:pPr lvl="0"/>
            <a:r>
              <a:rPr lang="en-GB"/>
              <a:t>State: </a:t>
            </a:r>
            <a:r>
              <a:rPr lang="en-GB" err="1"/>
              <a:t>xx.xx.xxxx</a:t>
            </a:r>
            <a:endParaRPr lang="en-GB"/>
          </a:p>
        </p:txBody>
      </p:sp>
      <p:sp>
        <p:nvSpPr>
          <p:cNvPr id="12" name="Titel 1"/>
          <p:cNvSpPr>
            <a:spLocks noGrp="1"/>
          </p:cNvSpPr>
          <p:nvPr>
            <p:ph type="ctrTitle" hasCustomPrompt="1"/>
          </p:nvPr>
        </p:nvSpPr>
        <p:spPr bwMode="black">
          <a:xfrm>
            <a:off x="605407" y="1561639"/>
            <a:ext cx="5436000" cy="12312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a:t>Max. 2 lines of text for header</a:t>
            </a:r>
          </a:p>
        </p:txBody>
      </p:sp>
      <p:sp>
        <p:nvSpPr>
          <p:cNvPr id="13" name="Untertitel 2"/>
          <p:cNvSpPr>
            <a:spLocks noGrp="1"/>
          </p:cNvSpPr>
          <p:nvPr>
            <p:ph type="subTitle" idx="1" hasCustomPrompt="1"/>
          </p:nvPr>
        </p:nvSpPr>
        <p:spPr bwMode="black">
          <a:xfrm>
            <a:off x="605407" y="1191696"/>
            <a:ext cx="5436000" cy="421840"/>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42" indent="0" algn="ctr">
              <a:buNone/>
              <a:defRPr>
                <a:solidFill>
                  <a:schemeClr val="tx1">
                    <a:tint val="75000"/>
                  </a:schemeClr>
                </a:solidFill>
              </a:defRPr>
            </a:lvl2pPr>
            <a:lvl3pPr marL="914284" indent="0" algn="ctr">
              <a:buNone/>
              <a:defRPr>
                <a:solidFill>
                  <a:schemeClr val="tx1">
                    <a:tint val="75000"/>
                  </a:schemeClr>
                </a:solidFill>
              </a:defRPr>
            </a:lvl3pPr>
            <a:lvl4pPr marL="1371426" indent="0" algn="ctr">
              <a:buNone/>
              <a:defRPr>
                <a:solidFill>
                  <a:schemeClr val="tx1">
                    <a:tint val="75000"/>
                  </a:schemeClr>
                </a:solidFill>
              </a:defRPr>
            </a:lvl4pPr>
            <a:lvl5pPr marL="1828568" indent="0" algn="ctr">
              <a:buNone/>
              <a:defRPr>
                <a:solidFill>
                  <a:schemeClr val="tx1">
                    <a:tint val="75000"/>
                  </a:schemeClr>
                </a:solidFill>
              </a:defRPr>
            </a:lvl5pPr>
            <a:lvl6pPr marL="2285710" indent="0" algn="ctr">
              <a:buNone/>
              <a:defRPr>
                <a:solidFill>
                  <a:schemeClr val="tx1">
                    <a:tint val="75000"/>
                  </a:schemeClr>
                </a:solidFill>
              </a:defRPr>
            </a:lvl6pPr>
            <a:lvl7pPr marL="2742851" indent="0" algn="ctr">
              <a:buNone/>
              <a:defRPr>
                <a:solidFill>
                  <a:schemeClr val="tx1">
                    <a:tint val="75000"/>
                  </a:schemeClr>
                </a:solidFill>
              </a:defRPr>
            </a:lvl7pPr>
            <a:lvl8pPr marL="3199993" indent="0" algn="ctr">
              <a:buNone/>
              <a:defRPr>
                <a:solidFill>
                  <a:schemeClr val="tx1">
                    <a:tint val="75000"/>
                  </a:schemeClr>
                </a:solidFill>
              </a:defRPr>
            </a:lvl8pPr>
            <a:lvl9pPr marL="3657135" indent="0" algn="ctr">
              <a:buNone/>
              <a:defRPr>
                <a:solidFill>
                  <a:schemeClr val="tx1">
                    <a:tint val="75000"/>
                  </a:schemeClr>
                </a:solidFill>
              </a:defRPr>
            </a:lvl9pPr>
          </a:lstStyle>
          <a:p>
            <a:r>
              <a:rPr lang="en-GB"/>
              <a:t>Add subtitle here if required</a:t>
            </a:r>
          </a:p>
        </p:txBody>
      </p:sp>
      <p:pic>
        <p:nvPicPr>
          <p:cNvPr id="18" name="Grafik 17">
            <a:extLst>
              <a:ext uri="{FF2B5EF4-FFF2-40B4-BE49-F238E27FC236}">
                <a16:creationId xmlns:a16="http://schemas.microsoft.com/office/drawing/2014/main" id="{D3E612A5-12BC-4732-9A47-C3C3B6DD0A43}"/>
              </a:ext>
            </a:extLst>
          </p:cNvPr>
          <p:cNvPicPr>
            <a:picLocks noChangeAspect="1"/>
          </p:cNvPicPr>
          <p:nvPr userDrawn="1"/>
        </p:nvPicPr>
        <p:blipFill>
          <a:blip r:embed="rId3"/>
          <a:stretch>
            <a:fillRect/>
          </a:stretch>
        </p:blipFill>
        <p:spPr>
          <a:xfrm>
            <a:off x="6563181" y="1367582"/>
            <a:ext cx="1872000" cy="987648"/>
          </a:xfrm>
          <a:prstGeom prst="rect">
            <a:avLst/>
          </a:prstGeom>
        </p:spPr>
      </p:pic>
      <p:pic>
        <p:nvPicPr>
          <p:cNvPr id="11" name="Grafik 10">
            <a:extLst>
              <a:ext uri="{FF2B5EF4-FFF2-40B4-BE49-F238E27FC236}">
                <a16:creationId xmlns:a16="http://schemas.microsoft.com/office/drawing/2014/main" id="{0F6F89F7-C454-4975-9F79-7757D92EEBC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553200" y="6273953"/>
            <a:ext cx="1889125" cy="303867"/>
          </a:xfrm>
          <a:prstGeom prst="rect">
            <a:avLst/>
          </a:prstGeom>
        </p:spPr>
      </p:pic>
    </p:spTree>
    <p:extLst>
      <p:ext uri="{BB962C8B-B14F-4D97-AF65-F5344CB8AC3E}">
        <p14:creationId xmlns:p14="http://schemas.microsoft.com/office/powerpoint/2010/main" val="418831637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folie Bild 3 kurz">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grpSp>
        <p:nvGrpSpPr>
          <p:cNvPr id="13" name="Gruppieren 12"/>
          <p:cNvGrpSpPr/>
          <p:nvPr userDrawn="1"/>
        </p:nvGrpSpPr>
        <p:grpSpPr bwMode="blackWhite">
          <a:xfrm>
            <a:off x="288000" y="720000"/>
            <a:ext cx="8552851" cy="2073600"/>
            <a:chOff x="287338" y="603319"/>
            <a:chExt cx="8552850" cy="2037600"/>
          </a:xfrm>
        </p:grpSpPr>
        <p:sp>
          <p:nvSpPr>
            <p:cNvPr id="15" name="Rechteck 14"/>
            <p:cNvSpPr/>
            <p:nvPr userDrawn="1"/>
          </p:nvSpPr>
          <p:spPr bwMode="blackWhite">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sp>
          <p:nvSpPr>
            <p:cNvPr id="18" name="Rechteck 17"/>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sz="1800"/>
            </a:p>
          </p:txBody>
        </p:sp>
      </p:grpSp>
      <p:sp>
        <p:nvSpPr>
          <p:cNvPr id="2" name="Titel 1"/>
          <p:cNvSpPr>
            <a:spLocks noGrp="1"/>
          </p:cNvSpPr>
          <p:nvPr>
            <p:ph type="ctrTitle" hasCustomPrompt="1"/>
          </p:nvPr>
        </p:nvSpPr>
        <p:spPr bwMode="black">
          <a:xfrm>
            <a:off x="605407" y="1554646"/>
            <a:ext cx="5436000" cy="620057"/>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en-GB"/>
              <a:t>Max. 1 line for header</a:t>
            </a:r>
          </a:p>
        </p:txBody>
      </p:sp>
      <p:sp>
        <p:nvSpPr>
          <p:cNvPr id="3" name="Untertitel 2"/>
          <p:cNvSpPr>
            <a:spLocks noGrp="1"/>
          </p:cNvSpPr>
          <p:nvPr>
            <p:ph type="subTitle" idx="1" hasCustomPrompt="1"/>
          </p:nvPr>
        </p:nvSpPr>
        <p:spPr bwMode="black">
          <a:xfrm>
            <a:off x="605407" y="1191696"/>
            <a:ext cx="5436000" cy="36541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42" indent="0" algn="ctr">
              <a:buNone/>
              <a:defRPr>
                <a:solidFill>
                  <a:schemeClr val="tx1">
                    <a:tint val="75000"/>
                  </a:schemeClr>
                </a:solidFill>
              </a:defRPr>
            </a:lvl2pPr>
            <a:lvl3pPr marL="914284" indent="0" algn="ctr">
              <a:buNone/>
              <a:defRPr>
                <a:solidFill>
                  <a:schemeClr val="tx1">
                    <a:tint val="75000"/>
                  </a:schemeClr>
                </a:solidFill>
              </a:defRPr>
            </a:lvl3pPr>
            <a:lvl4pPr marL="1371426" indent="0" algn="ctr">
              <a:buNone/>
              <a:defRPr>
                <a:solidFill>
                  <a:schemeClr val="tx1">
                    <a:tint val="75000"/>
                  </a:schemeClr>
                </a:solidFill>
              </a:defRPr>
            </a:lvl4pPr>
            <a:lvl5pPr marL="1828568" indent="0" algn="ctr">
              <a:buNone/>
              <a:defRPr>
                <a:solidFill>
                  <a:schemeClr val="tx1">
                    <a:tint val="75000"/>
                  </a:schemeClr>
                </a:solidFill>
              </a:defRPr>
            </a:lvl5pPr>
            <a:lvl6pPr marL="2285710" indent="0" algn="ctr">
              <a:buNone/>
              <a:defRPr>
                <a:solidFill>
                  <a:schemeClr val="tx1">
                    <a:tint val="75000"/>
                  </a:schemeClr>
                </a:solidFill>
              </a:defRPr>
            </a:lvl6pPr>
            <a:lvl7pPr marL="2742851" indent="0" algn="ctr">
              <a:buNone/>
              <a:defRPr>
                <a:solidFill>
                  <a:schemeClr val="tx1">
                    <a:tint val="75000"/>
                  </a:schemeClr>
                </a:solidFill>
              </a:defRPr>
            </a:lvl7pPr>
            <a:lvl8pPr marL="3199993" indent="0" algn="ctr">
              <a:buNone/>
              <a:defRPr>
                <a:solidFill>
                  <a:schemeClr val="tx1">
                    <a:tint val="75000"/>
                  </a:schemeClr>
                </a:solidFill>
              </a:defRPr>
            </a:lvl8pPr>
            <a:lvl9pPr marL="3657135" indent="0" algn="ctr">
              <a:buNone/>
              <a:defRPr>
                <a:solidFill>
                  <a:schemeClr val="tx1">
                    <a:tint val="75000"/>
                  </a:schemeClr>
                </a:solidFill>
              </a:defRPr>
            </a:lvl9pPr>
          </a:lstStyle>
          <a:p>
            <a:r>
              <a:rPr lang="en-GB"/>
              <a:t>Add subtitle here if required</a:t>
            </a:r>
          </a:p>
        </p:txBody>
      </p:sp>
      <p:sp>
        <p:nvSpPr>
          <p:cNvPr id="16" name="Textplatzhalter 9"/>
          <p:cNvSpPr>
            <a:spLocks noGrp="1"/>
          </p:cNvSpPr>
          <p:nvPr>
            <p:ph type="body" sz="quarter" idx="11" hasCustomPrompt="1"/>
          </p:nvPr>
        </p:nvSpPr>
        <p:spPr bwMode="white">
          <a:xfrm>
            <a:off x="287338" y="3130099"/>
            <a:ext cx="4284663" cy="805551"/>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r>
              <a:rPr lang="en-GB"/>
              <a:t>Information about presentation (author, version No. etc.)</a:t>
            </a:r>
          </a:p>
        </p:txBody>
      </p:sp>
      <p:sp>
        <p:nvSpPr>
          <p:cNvPr id="12" name="Textplatzhalter 7"/>
          <p:cNvSpPr>
            <a:spLocks noGrp="1"/>
          </p:cNvSpPr>
          <p:nvPr>
            <p:ph type="body" sz="quarter" idx="12" hasCustomPrompt="1"/>
          </p:nvPr>
        </p:nvSpPr>
        <p:spPr>
          <a:xfrm>
            <a:off x="457201" y="6512314"/>
            <a:ext cx="1638300" cy="292348"/>
          </a:xfrm>
        </p:spPr>
        <p:txBody>
          <a:bodyPr>
            <a:noAutofit/>
          </a:bodyPr>
          <a:lstStyle>
            <a:lvl1pPr marL="0" indent="0">
              <a:buNone/>
              <a:defRPr sz="900" cap="all" baseline="0">
                <a:solidFill>
                  <a:schemeClr val="bg1"/>
                </a:solidFill>
              </a:defRPr>
            </a:lvl1pPr>
            <a:lvl2pPr marL="266693" indent="0">
              <a:buNone/>
              <a:defRPr sz="1051"/>
            </a:lvl2pPr>
            <a:lvl3pPr marL="541325" indent="0">
              <a:buNone/>
              <a:defRPr sz="1051"/>
            </a:lvl3pPr>
            <a:lvl4pPr marL="808018" indent="0">
              <a:buNone/>
              <a:defRPr sz="1000"/>
            </a:lvl4pPr>
            <a:lvl5pPr marL="1077886" indent="0">
              <a:buNone/>
              <a:defRPr sz="1000"/>
            </a:lvl5pPr>
          </a:lstStyle>
          <a:p>
            <a:pPr lvl="0"/>
            <a:r>
              <a:rPr lang="en-GB"/>
              <a:t>State: </a:t>
            </a:r>
            <a:r>
              <a:rPr lang="en-GB" err="1"/>
              <a:t>xx.xx.xxxx</a:t>
            </a:r>
            <a:endParaRPr lang="en-GB"/>
          </a:p>
        </p:txBody>
      </p:sp>
      <p:pic>
        <p:nvPicPr>
          <p:cNvPr id="17" name="Grafik 16">
            <a:extLst>
              <a:ext uri="{FF2B5EF4-FFF2-40B4-BE49-F238E27FC236}">
                <a16:creationId xmlns:a16="http://schemas.microsoft.com/office/drawing/2014/main" id="{08EFC79E-4DFE-4E74-831A-4091B56F290A}"/>
              </a:ext>
            </a:extLst>
          </p:cNvPr>
          <p:cNvPicPr>
            <a:picLocks noChangeAspect="1"/>
          </p:cNvPicPr>
          <p:nvPr userDrawn="1"/>
        </p:nvPicPr>
        <p:blipFill>
          <a:blip r:embed="rId3"/>
          <a:stretch>
            <a:fillRect/>
          </a:stretch>
        </p:blipFill>
        <p:spPr>
          <a:xfrm>
            <a:off x="6563181" y="1367582"/>
            <a:ext cx="1872000" cy="987648"/>
          </a:xfrm>
          <a:prstGeom prst="rect">
            <a:avLst/>
          </a:prstGeom>
        </p:spPr>
      </p:pic>
      <p:pic>
        <p:nvPicPr>
          <p:cNvPr id="20" name="Grafik 19">
            <a:extLst>
              <a:ext uri="{FF2B5EF4-FFF2-40B4-BE49-F238E27FC236}">
                <a16:creationId xmlns:a16="http://schemas.microsoft.com/office/drawing/2014/main" id="{6EA89A3D-812D-414C-9F76-FED9377AFEF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553200" y="6273953"/>
            <a:ext cx="1889125" cy="303867"/>
          </a:xfrm>
          <a:prstGeom prst="rect">
            <a:avLst/>
          </a:prstGeom>
        </p:spPr>
      </p:pic>
    </p:spTree>
    <p:extLst>
      <p:ext uri="{BB962C8B-B14F-4D97-AF65-F5344CB8AC3E}">
        <p14:creationId xmlns:p14="http://schemas.microsoft.com/office/powerpoint/2010/main" val="3839581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image" Target="../media/image11.png"/><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theme" Target="../theme/theme2.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image" Target="../media/image12.png"/><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oleObject" Target="../embeddings/oleObject1.bin"/><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image" Target="../media/image13.png"/><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2" y="1613536"/>
            <a:ext cx="7764463" cy="4631055"/>
          </a:xfrm>
          <a:prstGeom prst="rect">
            <a:avLst/>
          </a:prstGeom>
        </p:spPr>
        <p:txBody>
          <a:bodyPr vert="horz" lIns="0" tIns="45715" rIns="0" bIns="45715" rtlCol="0">
            <a:normAutofit/>
          </a:bodyPr>
          <a:lstStyle/>
          <a:p>
            <a:pPr lvl="0"/>
            <a:r>
              <a:rPr lang="en-GB" err="1"/>
              <a:t>Textmasterformate</a:t>
            </a:r>
            <a:r>
              <a:rPr lang="en-GB"/>
              <a:t> </a:t>
            </a:r>
            <a:r>
              <a:rPr lang="en-GB" err="1"/>
              <a:t>durch</a:t>
            </a:r>
            <a:r>
              <a:rPr lang="en-GB"/>
              <a:t> </a:t>
            </a:r>
            <a:r>
              <a:rPr lang="en-GB" err="1"/>
              <a:t>Klicken</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a:p>
            <a:pPr lvl="4"/>
            <a:r>
              <a:rPr lang="en-GB" err="1"/>
              <a:t>Fünfte</a:t>
            </a:r>
            <a:r>
              <a:rPr lang="en-GB"/>
              <a:t> </a:t>
            </a:r>
            <a:r>
              <a:rPr lang="en-GB" err="1"/>
              <a:t>Ebene</a:t>
            </a:r>
            <a:endParaRPr lang="en-GB"/>
          </a:p>
        </p:txBody>
      </p:sp>
      <p:sp>
        <p:nvSpPr>
          <p:cNvPr id="5" name="Fußzeilenplatzhalter 4"/>
          <p:cNvSpPr>
            <a:spLocks noGrp="1"/>
          </p:cNvSpPr>
          <p:nvPr userDrawn="1">
            <p:ph type="ftr" sz="quarter" idx="3"/>
          </p:nvPr>
        </p:nvSpPr>
        <p:spPr>
          <a:xfrm>
            <a:off x="1354563" y="6494473"/>
            <a:ext cx="3217443" cy="309703"/>
          </a:xfrm>
          <a:prstGeom prst="rect">
            <a:avLst/>
          </a:prstGeom>
        </p:spPr>
        <p:txBody>
          <a:bodyPr vert="horz" lIns="91431" tIns="45715" rIns="91431" bIns="45715" rtlCol="0" anchor="ctr"/>
          <a:lstStyle>
            <a:lvl1pPr algn="l">
              <a:defRPr sz="800" cap="all" baseline="0">
                <a:solidFill>
                  <a:schemeClr val="tx1">
                    <a:tint val="75000"/>
                  </a:schemeClr>
                </a:solidFill>
              </a:defRPr>
            </a:lvl1pPr>
          </a:lstStyle>
          <a:p>
            <a:r>
              <a:rPr lang="en-GB"/>
              <a:t>Sample Footer</a:t>
            </a:r>
          </a:p>
        </p:txBody>
      </p:sp>
      <p:sp>
        <p:nvSpPr>
          <p:cNvPr id="6" name="Foliennummernplatzhalter 5"/>
          <p:cNvSpPr>
            <a:spLocks noGrp="1"/>
          </p:cNvSpPr>
          <p:nvPr userDrawn="1">
            <p:ph type="sldNum" sz="quarter" idx="4"/>
          </p:nvPr>
        </p:nvSpPr>
        <p:spPr>
          <a:xfrm>
            <a:off x="462407" y="6494473"/>
            <a:ext cx="892151" cy="309703"/>
          </a:xfrm>
          <a:prstGeom prst="rect">
            <a:avLst/>
          </a:prstGeom>
        </p:spPr>
        <p:txBody>
          <a:bodyPr vert="horz" lIns="0" tIns="45715" rIns="0" bIns="45715" rtlCol="0" anchor="ctr"/>
          <a:lstStyle>
            <a:lvl1pPr algn="l">
              <a:defRPr sz="800" cap="all" baseline="0">
                <a:solidFill>
                  <a:schemeClr val="tx1">
                    <a:tint val="75000"/>
                  </a:schemeClr>
                </a:solidFill>
              </a:defRPr>
            </a:lvl1pPr>
          </a:lstStyle>
          <a:p>
            <a:r>
              <a:rPr lang="en-GB"/>
              <a:t>Page </a:t>
            </a:r>
            <a:fld id="{BE3DC40E-DBBE-4E2D-9EEC-FBF0DA0E9179}" type="slidenum">
              <a:rPr lang="en-GB" smtClean="0"/>
              <a:pPr/>
              <a:t>‹Nr.›</a:t>
            </a:fld>
            <a:endParaRPr lang="en-GB"/>
          </a:p>
        </p:txBody>
      </p:sp>
      <p:sp>
        <p:nvSpPr>
          <p:cNvPr id="7" name="Datumsplatzhalter 6"/>
          <p:cNvSpPr>
            <a:spLocks noGrp="1"/>
          </p:cNvSpPr>
          <p:nvPr userDrawn="1">
            <p:ph type="dt" sz="half" idx="2"/>
          </p:nvPr>
        </p:nvSpPr>
        <p:spPr>
          <a:xfrm>
            <a:off x="5745183" y="6494473"/>
            <a:ext cx="987407" cy="309703"/>
          </a:xfrm>
          <a:prstGeom prst="rect">
            <a:avLst/>
          </a:prstGeom>
        </p:spPr>
        <p:txBody>
          <a:bodyPr vert="horz" lIns="0" tIns="45715" rIns="0" bIns="45715" rtlCol="0" anchor="ctr"/>
          <a:lstStyle>
            <a:lvl1pPr algn="r">
              <a:defRPr lang="de-DE" sz="800" kern="1200" cap="all" baseline="0" smtClean="0">
                <a:solidFill>
                  <a:schemeClr val="tx1">
                    <a:tint val="75000"/>
                  </a:schemeClr>
                </a:solidFill>
                <a:latin typeface="+mn-lt"/>
                <a:ea typeface="+mn-ea"/>
                <a:cs typeface="+mn-cs"/>
              </a:defRPr>
            </a:lvl1pPr>
          </a:lstStyle>
          <a:p>
            <a:fld id="{B30E0CBD-E90A-4914-8139-2E32C42C5F5A}" type="datetime1">
              <a:rPr lang="en-GB" smtClean="0"/>
              <a:t>16/01/2024</a:t>
            </a:fld>
            <a:endParaRPr lang="en-GB"/>
          </a:p>
        </p:txBody>
      </p:sp>
      <p:sp>
        <p:nvSpPr>
          <p:cNvPr id="18" name="Rechteck 17"/>
          <p:cNvSpPr/>
          <p:nvPr userDrawn="1"/>
        </p:nvSpPr>
        <p:spPr bwMode="gray">
          <a:xfrm>
            <a:off x="0" y="1252227"/>
            <a:ext cx="9144000" cy="30240"/>
          </a:xfrm>
          <a:prstGeom prst="rect">
            <a:avLst/>
          </a:prstGeom>
          <a:solidFill>
            <a:srgbClr val="0C94B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      </a:t>
            </a:r>
          </a:p>
        </p:txBody>
      </p:sp>
      <p:sp>
        <p:nvSpPr>
          <p:cNvPr id="15" name="Titelplatzhalter 14"/>
          <p:cNvSpPr>
            <a:spLocks noGrp="1"/>
          </p:cNvSpPr>
          <p:nvPr userDrawn="1">
            <p:ph type="title"/>
          </p:nvPr>
        </p:nvSpPr>
        <p:spPr bwMode="auto">
          <a:xfrm>
            <a:off x="462407" y="225469"/>
            <a:ext cx="6448980" cy="1026759"/>
          </a:xfrm>
          <a:prstGeom prst="rect">
            <a:avLst/>
          </a:prstGeom>
        </p:spPr>
        <p:txBody>
          <a:bodyPr vert="horz" lIns="0" tIns="0" rIns="0" bIns="0" rtlCol="0" anchor="ctr">
            <a:normAutofit/>
          </a:bodyPr>
          <a:lstStyle/>
          <a:p>
            <a:r>
              <a:rPr lang="en-GB" err="1"/>
              <a:t>Titelmasterformat</a:t>
            </a:r>
            <a:r>
              <a:rPr lang="en-GB"/>
              <a:t> </a:t>
            </a:r>
            <a:r>
              <a:rPr lang="en-GB" err="1"/>
              <a:t>durch</a:t>
            </a:r>
            <a:r>
              <a:rPr lang="en-GB"/>
              <a:t> </a:t>
            </a:r>
            <a:br>
              <a:rPr lang="en-GB"/>
            </a:br>
            <a:r>
              <a:rPr lang="en-GB" err="1"/>
              <a:t>Klicken</a:t>
            </a:r>
            <a:r>
              <a:rPr lang="en-GB"/>
              <a:t> </a:t>
            </a:r>
            <a:r>
              <a:rPr lang="en-GB" err="1"/>
              <a:t>bearbeiten</a:t>
            </a:r>
            <a:endParaRPr lang="en-GB"/>
          </a:p>
        </p:txBody>
      </p:sp>
      <p:pic>
        <p:nvPicPr>
          <p:cNvPr id="20" name="Grafik 19">
            <a:extLst>
              <a:ext uri="{FF2B5EF4-FFF2-40B4-BE49-F238E27FC236}">
                <a16:creationId xmlns:a16="http://schemas.microsoft.com/office/drawing/2014/main" id="{C081B418-72EA-4B13-BF6F-86858E6FA889}"/>
              </a:ext>
            </a:extLst>
          </p:cNvPr>
          <p:cNvPicPr>
            <a:picLocks noChangeAspect="1"/>
          </p:cNvPicPr>
          <p:nvPr userDrawn="1"/>
        </p:nvPicPr>
        <p:blipFill>
          <a:blip r:embed="rId18"/>
          <a:stretch>
            <a:fillRect/>
          </a:stretch>
        </p:blipFill>
        <p:spPr>
          <a:xfrm>
            <a:off x="7284076" y="346075"/>
            <a:ext cx="1396800" cy="736937"/>
          </a:xfrm>
          <a:prstGeom prst="rect">
            <a:avLst/>
          </a:prstGeom>
        </p:spPr>
      </p:pic>
      <p:pic>
        <p:nvPicPr>
          <p:cNvPr id="10" name="Grafik 9">
            <a:extLst>
              <a:ext uri="{FF2B5EF4-FFF2-40B4-BE49-F238E27FC236}">
                <a16:creationId xmlns:a16="http://schemas.microsoft.com/office/drawing/2014/main" id="{254D32A3-9844-4F40-9BCA-4F84496C8373}"/>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7272338" y="6457433"/>
            <a:ext cx="1408538" cy="226693"/>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75" r:id="rId4"/>
    <p:sldLayoutId id="2147483676" r:id="rId5"/>
    <p:sldLayoutId id="2147483686" r:id="rId6"/>
    <p:sldLayoutId id="2147483687" r:id="rId7"/>
    <p:sldLayoutId id="2147483681" r:id="rId8"/>
    <p:sldLayoutId id="2147483682" r:id="rId9"/>
    <p:sldLayoutId id="2147483688" r:id="rId10"/>
    <p:sldLayoutId id="2147483689" r:id="rId11"/>
    <p:sldLayoutId id="2147483664" r:id="rId12"/>
    <p:sldLayoutId id="2147483667" r:id="rId13"/>
    <p:sldLayoutId id="2147483668" r:id="rId14"/>
    <p:sldLayoutId id="2147483670" r:id="rId15"/>
    <p:sldLayoutId id="2147483690" r:id="rId16"/>
  </p:sldLayoutIdLst>
  <p:transition>
    <p:fade/>
  </p:transition>
  <p:hf hdr="0" dt="0"/>
  <p:txStyles>
    <p:titleStyle>
      <a:lvl1pPr algn="l" defTabSz="914284" rtl="0" eaLnBrk="1" latinLnBrk="0" hangingPunct="1">
        <a:lnSpc>
          <a:spcPct val="100000"/>
        </a:lnSpc>
        <a:spcBef>
          <a:spcPct val="0"/>
        </a:spcBef>
        <a:buNone/>
        <a:defRPr sz="2400" b="1" kern="1200">
          <a:solidFill>
            <a:schemeClr val="tx1"/>
          </a:solidFill>
          <a:latin typeface="Georgia" charset="0"/>
          <a:ea typeface="Georgia" charset="0"/>
          <a:cs typeface="Georgia" charset="0"/>
        </a:defRPr>
      </a:lvl1pPr>
    </p:titleStyle>
    <p:bodyStyle>
      <a:lvl1pPr marL="180970" indent="-180970" algn="l" defTabSz="914284" rtl="0" eaLnBrk="1" latinLnBrk="0" hangingPunct="1">
        <a:lnSpc>
          <a:spcPct val="100000"/>
        </a:lnSpc>
        <a:spcBef>
          <a:spcPts val="0"/>
        </a:spcBef>
        <a:spcAft>
          <a:spcPts val="600"/>
        </a:spcAft>
        <a:buClr>
          <a:schemeClr val="accent1"/>
        </a:buClr>
        <a:buFont typeface="Wingdings" charset="2"/>
        <a:buChar char="§"/>
        <a:defRPr sz="1600" kern="1200">
          <a:solidFill>
            <a:schemeClr val="tx1"/>
          </a:solidFill>
          <a:latin typeface="+mn-lt"/>
          <a:ea typeface="+mn-ea"/>
          <a:cs typeface="+mn-cs"/>
        </a:defRPr>
      </a:lvl1pPr>
      <a:lvl2pPr marL="357179" indent="-176209" algn="l" defTabSz="914284" rtl="0" eaLnBrk="1" latinLnBrk="0" hangingPunct="1">
        <a:lnSpc>
          <a:spcPct val="100000"/>
        </a:lnSpc>
        <a:spcBef>
          <a:spcPts val="0"/>
        </a:spcBef>
        <a:spcAft>
          <a:spcPts val="400"/>
        </a:spcAft>
        <a:buClr>
          <a:schemeClr val="accent1"/>
        </a:buClr>
        <a:buSzPct val="100000"/>
        <a:buFont typeface="Wingdings" charset="2"/>
        <a:buChar char="§"/>
        <a:defRPr sz="1400" kern="1200">
          <a:solidFill>
            <a:schemeClr val="tx1"/>
          </a:solidFill>
          <a:latin typeface="+mn-lt"/>
          <a:ea typeface="+mn-ea"/>
          <a:cs typeface="+mn-cs"/>
        </a:defRPr>
      </a:lvl2pPr>
      <a:lvl3pPr marL="538149" indent="-180970" algn="l" defTabSz="914284"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3pPr>
      <a:lvl4pPr marL="720707" indent="-182558" algn="l" defTabSz="914284"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4pPr>
      <a:lvl5pPr marL="895328" indent="-174621" algn="l" defTabSz="914284"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5pPr>
      <a:lvl6pPr marL="2514280" indent="-228572" algn="l" defTabSz="9142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22" indent="-228572" algn="l" defTabSz="9142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65" indent="-228572" algn="l" defTabSz="9142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06" indent="-228572" algn="l" defTabSz="9142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284" rtl="0" eaLnBrk="1" latinLnBrk="0" hangingPunct="1">
        <a:defRPr sz="1800" kern="1200">
          <a:solidFill>
            <a:schemeClr val="tx1"/>
          </a:solidFill>
          <a:latin typeface="+mn-lt"/>
          <a:ea typeface="+mn-ea"/>
          <a:cs typeface="+mn-cs"/>
        </a:defRPr>
      </a:lvl1pPr>
      <a:lvl2pPr marL="457142" algn="l" defTabSz="914284" rtl="0" eaLnBrk="1" latinLnBrk="0" hangingPunct="1">
        <a:defRPr sz="1800" kern="1200">
          <a:solidFill>
            <a:schemeClr val="tx1"/>
          </a:solidFill>
          <a:latin typeface="+mn-lt"/>
          <a:ea typeface="+mn-ea"/>
          <a:cs typeface="+mn-cs"/>
        </a:defRPr>
      </a:lvl2pPr>
      <a:lvl3pPr marL="914284" algn="l" defTabSz="914284" rtl="0" eaLnBrk="1" latinLnBrk="0" hangingPunct="1">
        <a:defRPr sz="1800" kern="1200">
          <a:solidFill>
            <a:schemeClr val="tx1"/>
          </a:solidFill>
          <a:latin typeface="+mn-lt"/>
          <a:ea typeface="+mn-ea"/>
          <a:cs typeface="+mn-cs"/>
        </a:defRPr>
      </a:lvl3pPr>
      <a:lvl4pPr marL="1371426" algn="l" defTabSz="914284" rtl="0" eaLnBrk="1" latinLnBrk="0" hangingPunct="1">
        <a:defRPr sz="1800" kern="1200">
          <a:solidFill>
            <a:schemeClr val="tx1"/>
          </a:solidFill>
          <a:latin typeface="+mn-lt"/>
          <a:ea typeface="+mn-ea"/>
          <a:cs typeface="+mn-cs"/>
        </a:defRPr>
      </a:lvl4pPr>
      <a:lvl5pPr marL="1828568" algn="l" defTabSz="914284" rtl="0" eaLnBrk="1" latinLnBrk="0" hangingPunct="1">
        <a:defRPr sz="1800" kern="1200">
          <a:solidFill>
            <a:schemeClr val="tx1"/>
          </a:solidFill>
          <a:latin typeface="+mn-lt"/>
          <a:ea typeface="+mn-ea"/>
          <a:cs typeface="+mn-cs"/>
        </a:defRPr>
      </a:lvl5pPr>
      <a:lvl6pPr marL="2285710" algn="l" defTabSz="914284" rtl="0" eaLnBrk="1" latinLnBrk="0" hangingPunct="1">
        <a:defRPr sz="1800" kern="1200">
          <a:solidFill>
            <a:schemeClr val="tx1"/>
          </a:solidFill>
          <a:latin typeface="+mn-lt"/>
          <a:ea typeface="+mn-ea"/>
          <a:cs typeface="+mn-cs"/>
        </a:defRPr>
      </a:lvl6pPr>
      <a:lvl7pPr marL="2742851" algn="l" defTabSz="914284" rtl="0" eaLnBrk="1" latinLnBrk="0" hangingPunct="1">
        <a:defRPr sz="1800" kern="1200">
          <a:solidFill>
            <a:schemeClr val="tx1"/>
          </a:solidFill>
          <a:latin typeface="+mn-lt"/>
          <a:ea typeface="+mn-ea"/>
          <a:cs typeface="+mn-cs"/>
        </a:defRPr>
      </a:lvl7pPr>
      <a:lvl8pPr marL="3199993" algn="l" defTabSz="914284" rtl="0" eaLnBrk="1" latinLnBrk="0" hangingPunct="1">
        <a:defRPr sz="1800" kern="1200">
          <a:solidFill>
            <a:schemeClr val="tx1"/>
          </a:solidFill>
          <a:latin typeface="+mn-lt"/>
          <a:ea typeface="+mn-ea"/>
          <a:cs typeface="+mn-cs"/>
        </a:defRPr>
      </a:lvl8pPr>
      <a:lvl9pPr marL="3657135" algn="l" defTabSz="91428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F26B43"/>
          </p15:clr>
        </p15:guide>
        <p15:guide id="3" pos="288" userDrawn="1">
          <p15:clr>
            <a:srgbClr val="F26B43"/>
          </p15:clr>
        </p15:guide>
        <p15:guide id="4" pos="5179" userDrawn="1">
          <p15:clr>
            <a:srgbClr val="F26B43"/>
          </p15:clr>
        </p15:guide>
        <p15:guide id="5" pos="5467" userDrawn="1">
          <p15:clr>
            <a:srgbClr val="F26B43"/>
          </p15:clr>
        </p15:guide>
        <p15:guide id="7" orient="horz" pos="3933" userDrawn="1">
          <p15:clr>
            <a:srgbClr val="F26B43"/>
          </p15:clr>
        </p15:guide>
        <p15:guide id="9" orient="horz" pos="219" userDrawn="1">
          <p15:clr>
            <a:srgbClr val="F26B43"/>
          </p15:clr>
        </p15:guide>
        <p15:guide id="10" orient="horz" pos="1016" userDrawn="1">
          <p15:clr>
            <a:srgbClr val="F26B43"/>
          </p15:clr>
        </p15:guide>
        <p15:guide id="11" orient="horz" pos="4227" userDrawn="1">
          <p15:clr>
            <a:srgbClr val="F26B43"/>
          </p15:clr>
        </p15:guide>
        <p15:guide id="1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graphicFrame>
        <p:nvGraphicFramePr>
          <p:cNvPr id="10" name="Google Shape;10;p71"/>
          <p:cNvGraphicFramePr/>
          <p:nvPr/>
        </p:nvGraphicFramePr>
        <p:xfrm>
          <a:off x="1192" y="1588"/>
          <a:ext cx="1191" cy="1588"/>
        </p:xfrm>
        <a:graphic>
          <a:graphicData uri="http://schemas.openxmlformats.org/presentationml/2006/ole">
            <mc:AlternateContent xmlns:mc="http://schemas.openxmlformats.org/markup-compatibility/2006">
              <mc:Choice xmlns:v="urn:schemas-microsoft-com:vml" Requires="v">
                <p:oleObj name="think-cell Slide" r:id="rId54" imgW="1588" imgH="1588" progId="TCLayout.ActiveDocument.1">
                  <p:embed/>
                </p:oleObj>
              </mc:Choice>
              <mc:Fallback>
                <p:oleObj name="think-cell Slide" r:id="rId54" imgW="1588" imgH="1588" progId="TCLayout.ActiveDocument.1">
                  <p:embed/>
                  <p:pic>
                    <p:nvPicPr>
                      <p:cNvPr id="10" name="Google Shape;10;p71"/>
                      <p:cNvPicPr preferRelativeResize="0"/>
                      <p:nvPr/>
                    </p:nvPicPr>
                    <p:blipFill rotWithShape="1">
                      <a:blip r:embed="rId55">
                        <a:alphaModFix/>
                      </a:blip>
                      <a:srcRect/>
                      <a:stretch/>
                    </p:blipFill>
                    <p:spPr>
                      <a:xfrm>
                        <a:off x="1192" y="1588"/>
                        <a:ext cx="1191" cy="1588"/>
                      </a:xfrm>
                      <a:prstGeom prst="rect">
                        <a:avLst/>
                      </a:prstGeom>
                      <a:noFill/>
                      <a:ln>
                        <a:noFill/>
                      </a:ln>
                    </p:spPr>
                  </p:pic>
                </p:oleObj>
              </mc:Fallback>
            </mc:AlternateContent>
          </a:graphicData>
        </a:graphic>
      </p:graphicFrame>
      <p:pic>
        <p:nvPicPr>
          <p:cNvPr id="4" name="Grafik 3" descr="Ein Bild, das Text, ClipArt enthält.&#10;&#10;Automatisch generierte Beschreibung">
            <a:extLst>
              <a:ext uri="{FF2B5EF4-FFF2-40B4-BE49-F238E27FC236}">
                <a16:creationId xmlns:a16="http://schemas.microsoft.com/office/drawing/2014/main" id="{24F354B3-5D25-2847-AA21-825A03EE67EE}"/>
              </a:ext>
            </a:extLst>
          </p:cNvPr>
          <p:cNvPicPr>
            <a:picLocks noChangeAspect="1"/>
          </p:cNvPicPr>
          <p:nvPr userDrawn="1"/>
        </p:nvPicPr>
        <p:blipFill>
          <a:blip r:embed="rId56"/>
          <a:stretch>
            <a:fillRect/>
          </a:stretch>
        </p:blipFill>
        <p:spPr>
          <a:xfrm>
            <a:off x="7966708" y="6362895"/>
            <a:ext cx="991076" cy="358580"/>
          </a:xfrm>
          <a:prstGeom prst="rect">
            <a:avLst/>
          </a:prstGeom>
        </p:spPr>
      </p:pic>
      <p:sp>
        <p:nvSpPr>
          <p:cNvPr id="11" name="Foliennummernplatzhalter 10">
            <a:extLst>
              <a:ext uri="{FF2B5EF4-FFF2-40B4-BE49-F238E27FC236}">
                <a16:creationId xmlns:a16="http://schemas.microsoft.com/office/drawing/2014/main" id="{9A75C2AF-ED12-1243-8F62-E8F6E29419AE}"/>
              </a:ext>
            </a:extLst>
          </p:cNvPr>
          <p:cNvSpPr>
            <a:spLocks noGrp="1"/>
          </p:cNvSpPr>
          <p:nvPr>
            <p:ph type="sldNum" sz="quarter" idx="4"/>
          </p:nvPr>
        </p:nvSpPr>
        <p:spPr>
          <a:xfrm>
            <a:off x="7586663" y="6356353"/>
            <a:ext cx="444342" cy="365125"/>
          </a:xfrm>
          <a:prstGeom prst="rect">
            <a:avLst/>
          </a:prstGeom>
        </p:spPr>
        <p:txBody>
          <a:bodyPr vert="horz" lIns="91440" tIns="45720" rIns="91440" bIns="45720" rtlCol="0" anchor="ctr"/>
          <a:lstStyle>
            <a:lvl1pPr algn="r">
              <a:defRPr sz="900">
                <a:solidFill>
                  <a:schemeClr val="tx1">
                    <a:tint val="75000"/>
                  </a:schemeClr>
                </a:solidFill>
                <a:latin typeface="Trebuchet MS" panose="020B0703020202090204" pitchFamily="34" charset="0"/>
              </a:defRPr>
            </a:lvl1pPr>
          </a:lstStyle>
          <a:p>
            <a:fld id="{57323232-057B-7240-A065-64A0E2C43AEA}" type="slidenum">
              <a:rPr lang="en-IE" smtClean="0"/>
              <a:pPr/>
              <a:t>‹Nr.›</a:t>
            </a:fld>
            <a:endParaRPr lang="en-IE" dirty="0"/>
          </a:p>
        </p:txBody>
      </p:sp>
      <p:sp>
        <p:nvSpPr>
          <p:cNvPr id="15" name="Fußzeilenplatzhalter 14">
            <a:extLst>
              <a:ext uri="{FF2B5EF4-FFF2-40B4-BE49-F238E27FC236}">
                <a16:creationId xmlns:a16="http://schemas.microsoft.com/office/drawing/2014/main" id="{14CB6D7F-236D-F444-806C-B40C7072B6DA}"/>
              </a:ext>
            </a:extLst>
          </p:cNvPr>
          <p:cNvSpPr>
            <a:spLocks noGrp="1"/>
          </p:cNvSpPr>
          <p:nvPr>
            <p:ph type="ftr" sz="quarter" idx="3"/>
          </p:nvPr>
        </p:nvSpPr>
        <p:spPr>
          <a:xfrm>
            <a:off x="628650" y="6356353"/>
            <a:ext cx="6912000" cy="365125"/>
          </a:xfrm>
          <a:prstGeom prst="rect">
            <a:avLst/>
          </a:prstGeom>
        </p:spPr>
        <p:txBody>
          <a:bodyPr vert="horz" lIns="91440" tIns="45720" rIns="91440" bIns="45720" rtlCol="0" anchor="ctr"/>
          <a:lstStyle>
            <a:lvl1pPr algn="ctr">
              <a:defRPr sz="900">
                <a:solidFill>
                  <a:schemeClr val="tx1">
                    <a:tint val="75000"/>
                  </a:schemeClr>
                </a:solidFill>
                <a:latin typeface="Trebuchet MS" panose="020B0703020202090204" pitchFamily="34" charset="0"/>
              </a:defRPr>
            </a:lvl1pPr>
          </a:lstStyle>
          <a:p>
            <a:endParaRPr lang="en-IE" dirty="0"/>
          </a:p>
        </p:txBody>
      </p:sp>
      <p:pic>
        <p:nvPicPr>
          <p:cNvPr id="18" name="Grafik 17">
            <a:extLst>
              <a:ext uri="{FF2B5EF4-FFF2-40B4-BE49-F238E27FC236}">
                <a16:creationId xmlns:a16="http://schemas.microsoft.com/office/drawing/2014/main" id="{E178C68C-858A-F247-9B69-A0A04F18BCE1}"/>
              </a:ext>
            </a:extLst>
          </p:cNvPr>
          <p:cNvPicPr>
            <a:picLocks noChangeAspect="1"/>
          </p:cNvPicPr>
          <p:nvPr userDrawn="1"/>
        </p:nvPicPr>
        <p:blipFill>
          <a:blip r:embed="rId57"/>
          <a:srcRect t="40184" b="40184"/>
          <a:stretch/>
        </p:blipFill>
        <p:spPr>
          <a:xfrm rot="5400000">
            <a:off x="-3871644" y="3145913"/>
            <a:ext cx="6854824" cy="562998"/>
          </a:xfrm>
          <a:prstGeom prst="rect">
            <a:avLst/>
          </a:prstGeom>
        </p:spPr>
      </p:pic>
    </p:spTree>
    <p:extLst>
      <p:ext uri="{BB962C8B-B14F-4D97-AF65-F5344CB8AC3E}">
        <p14:creationId xmlns:p14="http://schemas.microsoft.com/office/powerpoint/2010/main" val="1685583962"/>
      </p:ext>
    </p:extLst>
  </p:cSld>
  <p:clrMap bg1="lt1" tx1="dk1" bg2="dk2" tx2="lt2" accent1="accent1" accent2="accent2" accent3="accent3" accent4="accent4" accent5="accent5" accent6="accent6" hlink="hlink" folHlink="folHlink"/>
  <p:sldLayoutIdLst>
    <p:sldLayoutId id="2147483783" r:id="rId1"/>
    <p:sldLayoutId id="2147483740" r:id="rId2"/>
    <p:sldLayoutId id="2147483733" r:id="rId3"/>
    <p:sldLayoutId id="2147483739" r:id="rId4"/>
    <p:sldLayoutId id="2147483747" r:id="rId5"/>
    <p:sldLayoutId id="2147483835" r:id="rId6"/>
    <p:sldLayoutId id="2147483834" r:id="rId7"/>
    <p:sldLayoutId id="2147483836" r:id="rId8"/>
    <p:sldLayoutId id="2147483841" r:id="rId9"/>
    <p:sldLayoutId id="2147483786" r:id="rId10"/>
    <p:sldLayoutId id="2147483784" r:id="rId11"/>
    <p:sldLayoutId id="2147483799" r:id="rId12"/>
    <p:sldLayoutId id="2147483843" r:id="rId13"/>
    <p:sldLayoutId id="2147483844" r:id="rId14"/>
    <p:sldLayoutId id="2147483846" r:id="rId15"/>
    <p:sldLayoutId id="2147483849" r:id="rId16"/>
    <p:sldLayoutId id="2147483847" r:id="rId17"/>
    <p:sldLayoutId id="2147483845" r:id="rId18"/>
    <p:sldLayoutId id="2147483842" r:id="rId19"/>
    <p:sldLayoutId id="2147483848"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 id="2147483862" r:id="rId33"/>
    <p:sldLayoutId id="2147483863" r:id="rId34"/>
    <p:sldLayoutId id="2147483864" r:id="rId35"/>
    <p:sldLayoutId id="2147483865" r:id="rId36"/>
    <p:sldLayoutId id="2147483866" r:id="rId37"/>
    <p:sldLayoutId id="2147483867" r:id="rId38"/>
    <p:sldLayoutId id="2147483868" r:id="rId39"/>
    <p:sldLayoutId id="2147483869" r:id="rId40"/>
    <p:sldLayoutId id="2147483870" r:id="rId41"/>
    <p:sldLayoutId id="2147483871" r:id="rId42"/>
    <p:sldLayoutId id="2147483872" r:id="rId43"/>
    <p:sldLayoutId id="2147483873" r:id="rId44"/>
    <p:sldLayoutId id="2147483874" r:id="rId45"/>
    <p:sldLayoutId id="2147483875" r:id="rId46"/>
    <p:sldLayoutId id="2147483876" r:id="rId47"/>
    <p:sldLayoutId id="2147483877" r:id="rId48"/>
    <p:sldLayoutId id="2147483878" r:id="rId49"/>
    <p:sldLayoutId id="2147483879" r:id="rId50"/>
    <p:sldLayoutId id="2147483880" r:id="rId51"/>
    <p:sldLayoutId id="2147483881" r:id="rId5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Wp2DqGnlSh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www.beatlesstory.com/blog/2021/02/10/the-beatles-in-asi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sv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01.pn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2.pn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File:H%26M_World_map.svg#metadat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ntertitel 15">
            <a:extLst>
              <a:ext uri="{FF2B5EF4-FFF2-40B4-BE49-F238E27FC236}">
                <a16:creationId xmlns:a16="http://schemas.microsoft.com/office/drawing/2014/main" id="{39FBF60F-E388-F94A-AE48-196B13B93321}"/>
              </a:ext>
            </a:extLst>
          </p:cNvPr>
          <p:cNvSpPr>
            <a:spLocks noGrp="1"/>
          </p:cNvSpPr>
          <p:nvPr>
            <p:ph type="subTitle" idx="1"/>
          </p:nvPr>
        </p:nvSpPr>
        <p:spPr>
          <a:xfrm>
            <a:off x="503929" y="969734"/>
            <a:ext cx="5483583" cy="740246"/>
          </a:xfrm>
        </p:spPr>
        <p:txBody>
          <a:bodyPr/>
          <a:lstStyle/>
          <a:p>
            <a:pPr algn="r"/>
            <a:r>
              <a:rPr lang="de-DE" sz="2000" dirty="0">
                <a:solidFill>
                  <a:srgbClr val="062251"/>
                </a:solidFill>
              </a:rPr>
              <a:t>SBWL-Messe der ÖH </a:t>
            </a:r>
            <a:r>
              <a:rPr lang="de-DE" sz="2000">
                <a:solidFill>
                  <a:srgbClr val="062251"/>
                </a:solidFill>
              </a:rPr>
              <a:t>WU </a:t>
            </a:r>
          </a:p>
          <a:p>
            <a:pPr algn="r"/>
            <a:r>
              <a:rPr lang="de-DE" sz="2000">
                <a:solidFill>
                  <a:srgbClr val="062251"/>
                </a:solidFill>
              </a:rPr>
              <a:t>Januar </a:t>
            </a:r>
            <a:r>
              <a:rPr lang="de-DE" sz="2000" dirty="0">
                <a:solidFill>
                  <a:srgbClr val="062251"/>
                </a:solidFill>
              </a:rPr>
              <a:t>2024</a:t>
            </a:r>
          </a:p>
        </p:txBody>
      </p:sp>
      <p:sp>
        <p:nvSpPr>
          <p:cNvPr id="4" name="Foliennummernplatzhalter 3">
            <a:extLst>
              <a:ext uri="{FF2B5EF4-FFF2-40B4-BE49-F238E27FC236}">
                <a16:creationId xmlns:a16="http://schemas.microsoft.com/office/drawing/2014/main" id="{52DFC2B2-8E6E-674E-B5A1-99007D88EEEC}"/>
              </a:ext>
            </a:extLst>
          </p:cNvPr>
          <p:cNvSpPr>
            <a:spLocks noGrp="1"/>
          </p:cNvSpPr>
          <p:nvPr>
            <p:ph type="sldNum" sz="quarter" idx="4294967295"/>
          </p:nvPr>
        </p:nvSpPr>
        <p:spPr>
          <a:xfrm>
            <a:off x="0" y="6494463"/>
            <a:ext cx="892175" cy="309562"/>
          </a:xfrm>
        </p:spPr>
        <p:txBody>
          <a:bodyPr/>
          <a:lstStyle/>
          <a:p>
            <a:pPr>
              <a:defRPr/>
            </a:pPr>
            <a:fld id="{ACC38BC9-DF06-4067-B564-C22BA25308EE}" type="slidenum">
              <a:rPr lang="de-DE" smtClean="0"/>
              <a:pPr>
                <a:defRPr/>
              </a:pPr>
              <a:t>1</a:t>
            </a:fld>
            <a:endParaRPr lang="de-DE" dirty="0"/>
          </a:p>
        </p:txBody>
      </p:sp>
      <p:pic>
        <p:nvPicPr>
          <p:cNvPr id="3" name="!!imm" descr="A logo with blue text&#10;&#10;Description automatically generated">
            <a:extLst>
              <a:ext uri="{FF2B5EF4-FFF2-40B4-BE49-F238E27FC236}">
                <a16:creationId xmlns:a16="http://schemas.microsoft.com/office/drawing/2014/main" id="{C1118921-A021-D444-78F3-D7C820B5D97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4206" r="1141" b="39376"/>
          <a:stretch/>
        </p:blipFill>
        <p:spPr>
          <a:xfrm>
            <a:off x="384096" y="2009752"/>
            <a:ext cx="3815948" cy="1019722"/>
          </a:xfrm>
          <a:prstGeom prst="rect">
            <a:avLst/>
          </a:prstGeom>
        </p:spPr>
      </p:pic>
    </p:spTree>
    <p:extLst>
      <p:ext uri="{BB962C8B-B14F-4D97-AF65-F5344CB8AC3E}">
        <p14:creationId xmlns:p14="http://schemas.microsoft.com/office/powerpoint/2010/main" val="27855237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lgn="l"/>
            <a:fld id="{83CCC719-B485-46BE-8358-542FF2ECF9B8}" type="slidenum">
              <a:rPr lang="de-AT" smtClean="0"/>
              <a:pPr algn="l"/>
              <a:t>10</a:t>
            </a:fld>
            <a:endParaRPr lang="de-AT"/>
          </a:p>
        </p:txBody>
      </p:sp>
      <p:sp>
        <p:nvSpPr>
          <p:cNvPr id="2" name="Title 1"/>
          <p:cNvSpPr>
            <a:spLocks noGrp="1"/>
          </p:cNvSpPr>
          <p:nvPr>
            <p:ph type="title"/>
          </p:nvPr>
        </p:nvSpPr>
        <p:spPr/>
        <p:txBody>
          <a:bodyPr/>
          <a:lstStyle/>
          <a:p>
            <a:r>
              <a:rPr lang="en-US" dirty="0"/>
              <a:t>Why Specialize in International Marketing Management?</a:t>
            </a:r>
            <a:endParaRPr lang="de-AT" dirty="0">
              <a:latin typeface="Microsoft JhengHei UI" panose="020B0604030504040204" pitchFamily="34" charset="-120"/>
              <a:ea typeface="Microsoft JhengHei UI" panose="020B0604030504040204" pitchFamily="34" charset="-120"/>
            </a:endParaRPr>
          </a:p>
        </p:txBody>
      </p:sp>
      <p:sp>
        <p:nvSpPr>
          <p:cNvPr id="10" name="Fußzeilenplatzhalter 2">
            <a:extLst>
              <a:ext uri="{FF2B5EF4-FFF2-40B4-BE49-F238E27FC236}">
                <a16:creationId xmlns:a16="http://schemas.microsoft.com/office/drawing/2014/main" id="{7EDBCF08-6736-39EB-63AA-D4C9187596AF}"/>
              </a:ext>
            </a:extLst>
          </p:cNvPr>
          <p:cNvSpPr txBox="1">
            <a:spLocks/>
          </p:cNvSpPr>
          <p:nvPr/>
        </p:nvSpPr>
        <p:spPr>
          <a:xfrm>
            <a:off x="824261" y="6512503"/>
            <a:ext cx="6839855" cy="300688"/>
          </a:xfrm>
          <a:prstGeom prst="rect">
            <a:avLst/>
          </a:prstGeom>
        </p:spPr>
        <p:txBody>
          <a:bodyPr vert="horz" lIns="91431" tIns="45715" rIns="91431" bIns="45715"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600" b="0" i="0" u="none" strike="noStrike" dirty="0">
                <a:solidFill>
                  <a:schemeClr val="bg1">
                    <a:lumMod val="85000"/>
                  </a:schemeClr>
                </a:solidFill>
                <a:effectLst/>
                <a:latin typeface="YouTube Noto"/>
                <a:hlinkClick r:id="rId3" tooltip="Link teilen">
                  <a:extLst>
                    <a:ext uri="{A12FA001-AC4F-418D-AE19-62706E023703}">
                      <ahyp:hlinkClr xmlns:ahyp="http://schemas.microsoft.com/office/drawing/2018/hyperlinkcolor" val="tx"/>
                    </a:ext>
                  </a:extLst>
                </a:hlinkClick>
              </a:rPr>
              <a:t>https://youtu.be/Wp2DqGnlShM</a:t>
            </a:r>
            <a:r>
              <a:rPr lang="de-AT" sz="600" b="0" i="0" u="none" strike="noStrike" dirty="0">
                <a:solidFill>
                  <a:schemeClr val="bg1">
                    <a:lumMod val="85000"/>
                  </a:schemeClr>
                </a:solidFill>
                <a:effectLst/>
                <a:latin typeface="YouTube Noto"/>
              </a:rPr>
              <a:t>, </a:t>
            </a:r>
            <a:r>
              <a:rPr lang="de-AT" sz="600" dirty="0">
                <a:solidFill>
                  <a:schemeClr val="bg1">
                    <a:lumMod val="85000"/>
                  </a:schemeClr>
                </a:solidFill>
                <a:hlinkClick r:id="rId4">
                  <a:extLst>
                    <a:ext uri="{A12FA001-AC4F-418D-AE19-62706E023703}">
                      <ahyp:hlinkClr xmlns:ahyp="http://schemas.microsoft.com/office/drawing/2018/hyperlinkcolor" val="tx"/>
                    </a:ext>
                  </a:extLst>
                </a:hlinkClick>
              </a:rPr>
              <a:t>https://www.beatlesstory.com/blog/2021/02/10/the-beatles-in-asia/</a:t>
            </a:r>
            <a:r>
              <a:rPr lang="de-AT" sz="600" dirty="0">
                <a:solidFill>
                  <a:schemeClr val="bg1">
                    <a:lumMod val="85000"/>
                  </a:schemeClr>
                </a:solidFill>
              </a:rPr>
              <a:t> </a:t>
            </a:r>
          </a:p>
          <a:p>
            <a:r>
              <a:rPr lang="de-AT" sz="600" dirty="0">
                <a:solidFill>
                  <a:schemeClr val="bg1">
                    <a:lumMod val="85000"/>
                  </a:schemeClr>
                </a:solidFill>
                <a:latin typeface="YouTube Noto"/>
                <a:hlinkClick r:id="rId3" tooltip="Link teilen">
                  <a:extLst>
                    <a:ext uri="{A12FA001-AC4F-418D-AE19-62706E023703}">
                      <ahyp:hlinkClr xmlns:ahyp="http://schemas.microsoft.com/office/drawing/2018/hyperlinkcolor" val="tx"/>
                    </a:ext>
                  </a:extLst>
                </a:hlinkClick>
              </a:rPr>
              <a:t>https://youtu.be/Wp2DqGnlShM</a:t>
            </a:r>
            <a:r>
              <a:rPr lang="de-AT" sz="600" dirty="0">
                <a:solidFill>
                  <a:schemeClr val="bg1">
                    <a:lumMod val="85000"/>
                  </a:schemeClr>
                </a:solidFill>
                <a:latin typeface="YouTube Noto"/>
              </a:rPr>
              <a:t>. </a:t>
            </a:r>
            <a:r>
              <a:rPr lang="de-AT" sz="600" dirty="0">
                <a:solidFill>
                  <a:schemeClr val="bg1">
                    <a:lumMod val="85000"/>
                  </a:schemeClr>
                </a:solidFill>
                <a:hlinkClick r:id="rId4">
                  <a:extLst>
                    <a:ext uri="{A12FA001-AC4F-418D-AE19-62706E023703}">
                      <ahyp:hlinkClr xmlns:ahyp="http://schemas.microsoft.com/office/drawing/2018/hyperlinkcolor" val="tx"/>
                    </a:ext>
                  </a:extLst>
                </a:hlinkClick>
              </a:rPr>
              <a:t>https://www.beatlesstory.com/blog/2021/02/10/the-beatles-in-asia/</a:t>
            </a:r>
            <a:r>
              <a:rPr lang="de-AT" sz="600" dirty="0">
                <a:solidFill>
                  <a:schemeClr val="bg1">
                    <a:lumMod val="85000"/>
                  </a:schemeClr>
                </a:solidFill>
              </a:rPr>
              <a:t> </a:t>
            </a:r>
          </a:p>
        </p:txBody>
      </p:sp>
      <p:sp>
        <p:nvSpPr>
          <p:cNvPr id="7" name="Inhaltsplatzhalter 6">
            <a:extLst>
              <a:ext uri="{FF2B5EF4-FFF2-40B4-BE49-F238E27FC236}">
                <a16:creationId xmlns:a16="http://schemas.microsoft.com/office/drawing/2014/main" id="{1AD78CFE-3C23-4C1A-5EEF-DB558E352F45}"/>
              </a:ext>
            </a:extLst>
          </p:cNvPr>
          <p:cNvSpPr txBox="1">
            <a:spLocks noGrp="1"/>
          </p:cNvSpPr>
          <p:nvPr>
            <p:ph idx="1"/>
          </p:nvPr>
        </p:nvSpPr>
        <p:spPr>
          <a:xfrm>
            <a:off x="513680" y="1456922"/>
            <a:ext cx="7759644" cy="830987"/>
          </a:xfrm>
          <a:prstGeom prst="rect">
            <a:avLst/>
          </a:prstGeom>
          <a:noFill/>
        </p:spPr>
        <p:txBody>
          <a:bodyPr wrap="square">
            <a:spAutoFit/>
          </a:bodyPr>
          <a:lstStyle/>
          <a:p>
            <a:pPr marL="0" indent="0">
              <a:buNone/>
            </a:pPr>
            <a:r>
              <a:rPr lang="en-US" sz="1600" dirty="0">
                <a:solidFill>
                  <a:srgbClr val="202124"/>
                </a:solidFill>
              </a:rPr>
              <a:t>Today, people, money, products, fashions, tastes, and ideas travel across the globe in all directions. </a:t>
            </a:r>
            <a:r>
              <a:rPr lang="en-US" b="1" dirty="0">
                <a:solidFill>
                  <a:srgbClr val="0096D3"/>
                </a:solidFill>
              </a:rPr>
              <a:t>A</a:t>
            </a:r>
            <a:r>
              <a:rPr lang="en-US" sz="1600" b="1" dirty="0">
                <a:solidFill>
                  <a:srgbClr val="0096D3"/>
                </a:solidFill>
              </a:rPr>
              <a:t>s a global marketer, you follow international trends to build the strongest brands.</a:t>
            </a:r>
            <a:endParaRPr lang="en-US" b="1" dirty="0">
              <a:solidFill>
                <a:srgbClr val="0096D3"/>
              </a:solidFill>
            </a:endParaRPr>
          </a:p>
        </p:txBody>
      </p:sp>
      <p:grpSp>
        <p:nvGrpSpPr>
          <p:cNvPr id="4" name="Gruppieren 3">
            <a:extLst>
              <a:ext uri="{FF2B5EF4-FFF2-40B4-BE49-F238E27FC236}">
                <a16:creationId xmlns:a16="http://schemas.microsoft.com/office/drawing/2014/main" id="{B9CF42E5-30FF-F61A-1983-1958C0EA0216}"/>
              </a:ext>
            </a:extLst>
          </p:cNvPr>
          <p:cNvGrpSpPr/>
          <p:nvPr/>
        </p:nvGrpSpPr>
        <p:grpSpPr>
          <a:xfrm>
            <a:off x="4609828" y="2854497"/>
            <a:ext cx="3838292" cy="2970028"/>
            <a:chOff x="4609828" y="2854497"/>
            <a:chExt cx="3838292" cy="2970028"/>
          </a:xfrm>
        </p:grpSpPr>
        <p:pic>
          <p:nvPicPr>
            <p:cNvPr id="11" name="Grafik 10">
              <a:extLst>
                <a:ext uri="{FF2B5EF4-FFF2-40B4-BE49-F238E27FC236}">
                  <a16:creationId xmlns:a16="http://schemas.microsoft.com/office/drawing/2014/main" id="{B129AE20-7894-2856-CA05-3408F01BB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9788" y="2854497"/>
              <a:ext cx="3748332" cy="2126522"/>
            </a:xfrm>
            <a:prstGeom prst="rect">
              <a:avLst/>
            </a:prstGeom>
            <a:ln>
              <a:noFill/>
            </a:ln>
          </p:spPr>
          <p:style>
            <a:lnRef idx="2">
              <a:schemeClr val="dk1"/>
            </a:lnRef>
            <a:fillRef idx="1">
              <a:schemeClr val="lt1"/>
            </a:fillRef>
            <a:effectRef idx="0">
              <a:schemeClr val="dk1"/>
            </a:effectRef>
            <a:fontRef idx="minor">
              <a:schemeClr val="dk1"/>
            </a:fontRef>
          </p:style>
        </p:pic>
        <p:sp>
          <p:nvSpPr>
            <p:cNvPr id="8" name="Textfeld 7">
              <a:extLst>
                <a:ext uri="{FF2B5EF4-FFF2-40B4-BE49-F238E27FC236}">
                  <a16:creationId xmlns:a16="http://schemas.microsoft.com/office/drawing/2014/main" id="{AB450265-8BDA-AF71-7621-C5A46B15BCB2}"/>
                </a:ext>
              </a:extLst>
            </p:cNvPr>
            <p:cNvSpPr txBox="1"/>
            <p:nvPr/>
          </p:nvSpPr>
          <p:spPr>
            <a:xfrm>
              <a:off x="4609828" y="5116639"/>
              <a:ext cx="3838292" cy="707886"/>
            </a:xfrm>
            <a:prstGeom prst="rect">
              <a:avLst/>
            </a:prstGeom>
            <a:noFill/>
          </p:spPr>
          <p:txBody>
            <a:bodyPr wrap="square">
              <a:spAutoFit/>
            </a:bodyPr>
            <a:lstStyle/>
            <a:p>
              <a:pPr algn="l"/>
              <a:r>
                <a:rPr lang="en-GB" sz="1000" dirty="0">
                  <a:latin typeface="proxima-nova"/>
                </a:rPr>
                <a:t>“50 years after „</a:t>
              </a:r>
              <a:r>
                <a:rPr lang="en-GB" sz="1000" dirty="0" err="1">
                  <a:latin typeface="proxima-nova"/>
                </a:rPr>
                <a:t>Beatlesmania</a:t>
              </a:r>
              <a:r>
                <a:rPr lang="en-GB" sz="1000" dirty="0">
                  <a:latin typeface="proxima-nova"/>
                </a:rPr>
                <a:t>“ swept the globe, BTS successfully invaded the US, fans from all around the world also cry, scream and sing along at concerts. In 2019, BTS became the first band since The Beatles to have three Billboard No.1 albums in a single year.” </a:t>
              </a:r>
            </a:p>
          </p:txBody>
        </p:sp>
      </p:grpSp>
      <p:grpSp>
        <p:nvGrpSpPr>
          <p:cNvPr id="3" name="Gruppieren 2">
            <a:extLst>
              <a:ext uri="{FF2B5EF4-FFF2-40B4-BE49-F238E27FC236}">
                <a16:creationId xmlns:a16="http://schemas.microsoft.com/office/drawing/2014/main" id="{D86A8776-A9BC-7346-68FE-E169BDAC92A5}"/>
              </a:ext>
            </a:extLst>
          </p:cNvPr>
          <p:cNvGrpSpPr/>
          <p:nvPr/>
        </p:nvGrpSpPr>
        <p:grpSpPr>
          <a:xfrm>
            <a:off x="642493" y="2857542"/>
            <a:ext cx="3863387" cy="2966983"/>
            <a:chOff x="642493" y="2857542"/>
            <a:chExt cx="3863387" cy="2966983"/>
          </a:xfrm>
        </p:grpSpPr>
        <p:sp>
          <p:nvSpPr>
            <p:cNvPr id="13" name="Textfeld 12">
              <a:extLst>
                <a:ext uri="{FF2B5EF4-FFF2-40B4-BE49-F238E27FC236}">
                  <a16:creationId xmlns:a16="http://schemas.microsoft.com/office/drawing/2014/main" id="{1236D42B-D981-3F45-57A5-2446B9D70F9B}"/>
                </a:ext>
              </a:extLst>
            </p:cNvPr>
            <p:cNvSpPr txBox="1"/>
            <p:nvPr/>
          </p:nvSpPr>
          <p:spPr>
            <a:xfrm>
              <a:off x="642493" y="5116639"/>
              <a:ext cx="3838292" cy="707886"/>
            </a:xfrm>
            <a:prstGeom prst="rect">
              <a:avLst/>
            </a:prstGeom>
            <a:noFill/>
          </p:spPr>
          <p:txBody>
            <a:bodyPr wrap="square">
              <a:spAutoFit/>
            </a:bodyPr>
            <a:lstStyle/>
            <a:p>
              <a:pPr algn="l"/>
              <a:r>
                <a:rPr lang="en-GB" sz="1000" dirty="0">
                  <a:latin typeface="proxima-nova"/>
                </a:rPr>
                <a:t>“People from Hong Kong, Japan and the Philippines loved the mop-topped Englishmen from Liverpool in the </a:t>
              </a:r>
              <a:r>
                <a:rPr lang="en-GB" sz="1000" b="1" dirty="0">
                  <a:latin typeface="proxima-nova"/>
                </a:rPr>
                <a:t>1960s</a:t>
              </a:r>
              <a:r>
                <a:rPr lang="en-GB" sz="1000" dirty="0">
                  <a:latin typeface="proxima-nova"/>
                </a:rPr>
                <a:t>. In Japan, a Beatles fan described their show as a “social phenomenon” which led to the birth of a real Japanese rock music scene.”</a:t>
              </a:r>
            </a:p>
          </p:txBody>
        </p:sp>
        <p:pic>
          <p:nvPicPr>
            <p:cNvPr id="14" name="Grafik 13">
              <a:extLst>
                <a:ext uri="{FF2B5EF4-FFF2-40B4-BE49-F238E27FC236}">
                  <a16:creationId xmlns:a16="http://schemas.microsoft.com/office/drawing/2014/main" id="{8B01E47D-D7CF-D9C4-14B3-6E4351E9DE81}"/>
                </a:ext>
              </a:extLst>
            </p:cNvPr>
            <p:cNvPicPr>
              <a:picLocks noChangeAspect="1"/>
            </p:cNvPicPr>
            <p:nvPr/>
          </p:nvPicPr>
          <p:blipFill>
            <a:blip r:embed="rId6"/>
            <a:stretch>
              <a:fillRect/>
            </a:stretch>
          </p:blipFill>
          <p:spPr>
            <a:xfrm>
              <a:off x="695880" y="2857542"/>
              <a:ext cx="3810000" cy="2133600"/>
            </a:xfrm>
            <a:prstGeom prst="rect">
              <a:avLst/>
            </a:prstGeom>
            <a:ln w="6350">
              <a:noFill/>
            </a:ln>
          </p:spPr>
        </p:pic>
      </p:grpSp>
    </p:spTree>
    <p:extLst>
      <p:ext uri="{BB962C8B-B14F-4D97-AF65-F5344CB8AC3E}">
        <p14:creationId xmlns:p14="http://schemas.microsoft.com/office/powerpoint/2010/main" val="2469152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a:xfrm>
            <a:off x="496122" y="1436561"/>
            <a:ext cx="7783581" cy="1216326"/>
          </a:xfrm>
        </p:spPr>
        <p:txBody>
          <a:bodyPr>
            <a:normAutofit/>
          </a:bodyPr>
          <a:lstStyle/>
          <a:p>
            <a:pPr marL="0" indent="0">
              <a:buNone/>
            </a:pPr>
            <a:r>
              <a:rPr lang="en-GB" b="1" dirty="0">
                <a:solidFill>
                  <a:srgbClr val="0096D3"/>
                </a:solidFill>
              </a:rPr>
              <a:t>As a global marketer, you have global impact. </a:t>
            </a:r>
            <a:r>
              <a:rPr lang="en-GB" dirty="0"/>
              <a:t>You can contribute proactively to shaping our future which “could last for millions of years or end tomorrow … depending on what we choose to do today.“*</a:t>
            </a:r>
          </a:p>
        </p:txBody>
      </p:sp>
      <p:sp>
        <p:nvSpPr>
          <p:cNvPr id="7" name="Fußzeilenplatzhalter 6"/>
          <p:cNvSpPr>
            <a:spLocks noGrp="1"/>
          </p:cNvSpPr>
          <p:nvPr>
            <p:ph type="ftr" sz="quarter" idx="11"/>
          </p:nvPr>
        </p:nvSpPr>
        <p:spPr/>
        <p:txBody>
          <a:bodyPr/>
          <a:lstStyle/>
          <a:p>
            <a:r>
              <a:rPr lang="de-AT" dirty="0"/>
              <a:t>* </a:t>
            </a:r>
            <a:r>
              <a:rPr lang="en-GB" dirty="0"/>
              <a:t>William </a:t>
            </a:r>
            <a:r>
              <a:rPr lang="en-GB" dirty="0" err="1"/>
              <a:t>McAskill</a:t>
            </a:r>
            <a:r>
              <a:rPr lang="en-GB" dirty="0"/>
              <a:t> 2022, What we owe the future</a:t>
            </a:r>
            <a:endParaRPr lang="de-AT" dirty="0"/>
          </a:p>
        </p:txBody>
      </p:sp>
      <p:sp>
        <p:nvSpPr>
          <p:cNvPr id="5" name="Foliennummernplatzhalter 4"/>
          <p:cNvSpPr>
            <a:spLocks noGrp="1"/>
          </p:cNvSpPr>
          <p:nvPr>
            <p:ph type="sldNum" sz="quarter" idx="12"/>
          </p:nvPr>
        </p:nvSpPr>
        <p:spPr/>
        <p:txBody>
          <a:bodyPr/>
          <a:lstStyle/>
          <a:p>
            <a:r>
              <a:rPr lang="de-AT"/>
              <a:t>Seite </a:t>
            </a:r>
            <a:fld id="{11EC652C-7F14-412D-A017-7E21E076D6A5}" type="slidenum">
              <a:rPr lang="de-AT" smtClean="0"/>
              <a:pPr/>
              <a:t>11</a:t>
            </a:fld>
            <a:endParaRPr lang="de-AT"/>
          </a:p>
        </p:txBody>
      </p:sp>
      <p:sp>
        <p:nvSpPr>
          <p:cNvPr id="3" name="Titel 2"/>
          <p:cNvSpPr>
            <a:spLocks noGrp="1"/>
          </p:cNvSpPr>
          <p:nvPr>
            <p:ph type="title"/>
          </p:nvPr>
        </p:nvSpPr>
        <p:spPr/>
        <p:txBody>
          <a:bodyPr/>
          <a:lstStyle/>
          <a:p>
            <a:r>
              <a:rPr lang="en-US" dirty="0"/>
              <a:t>Why Specialize in International Marketing Management?</a:t>
            </a:r>
            <a:endParaRPr lang="de-AT" b="0" dirty="0"/>
          </a:p>
        </p:txBody>
      </p:sp>
      <p:pic>
        <p:nvPicPr>
          <p:cNvPr id="6" name="Picture 5" descr="A screenshot of a computer&#10;&#10;Description automatically generated">
            <a:extLst>
              <a:ext uri="{FF2B5EF4-FFF2-40B4-BE49-F238E27FC236}">
                <a16:creationId xmlns:a16="http://schemas.microsoft.com/office/drawing/2014/main" id="{0F1904AA-F28D-AB7F-3A25-01D875446D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8203" r="931" b="14338"/>
          <a:stretch/>
        </p:blipFill>
        <p:spPr>
          <a:xfrm>
            <a:off x="496123" y="2517421"/>
            <a:ext cx="8013125" cy="3273851"/>
          </a:xfrm>
          <a:prstGeom prst="rect">
            <a:avLst/>
          </a:prstGeom>
        </p:spPr>
      </p:pic>
      <p:sp>
        <p:nvSpPr>
          <p:cNvPr id="10" name="TextBox 9">
            <a:extLst>
              <a:ext uri="{FF2B5EF4-FFF2-40B4-BE49-F238E27FC236}">
                <a16:creationId xmlns:a16="http://schemas.microsoft.com/office/drawing/2014/main" id="{27441485-CE00-5BE2-8872-8FFAEA25B222}"/>
              </a:ext>
            </a:extLst>
          </p:cNvPr>
          <p:cNvSpPr txBox="1"/>
          <p:nvPr/>
        </p:nvSpPr>
        <p:spPr>
          <a:xfrm>
            <a:off x="338033" y="5791272"/>
            <a:ext cx="8625154" cy="276999"/>
          </a:xfrm>
          <a:prstGeom prst="rect">
            <a:avLst/>
          </a:prstGeom>
          <a:noFill/>
        </p:spPr>
        <p:txBody>
          <a:bodyPr wrap="square">
            <a:spAutoFit/>
          </a:bodyPr>
          <a:lstStyle/>
          <a:p>
            <a:pPr marL="0" indent="0">
              <a:buNone/>
            </a:pPr>
            <a:r>
              <a:rPr lang="en-GB" sz="1200" i="1">
                <a:solidFill>
                  <a:schemeClr val="bg1">
                    <a:lumMod val="50000"/>
                  </a:schemeClr>
                </a:solidFill>
              </a:rPr>
              <a:t>Figure 1.2. The potential future of civilisation, if humans survive as long as the average mammalian species</a:t>
            </a:r>
            <a:endParaRPr lang="en-GB" sz="1200" i="1" dirty="0">
              <a:solidFill>
                <a:schemeClr val="bg1">
                  <a:lumMod val="50000"/>
                </a:schemeClr>
              </a:solidFill>
            </a:endParaRPr>
          </a:p>
        </p:txBody>
      </p:sp>
    </p:spTree>
    <p:extLst>
      <p:ext uri="{BB962C8B-B14F-4D97-AF65-F5344CB8AC3E}">
        <p14:creationId xmlns:p14="http://schemas.microsoft.com/office/powerpoint/2010/main" val="1508552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20" name="Rectangle 8"/>
          <p:cNvSpPr>
            <a:spLocks noGrp="1" noChangeArrowheads="1"/>
          </p:cNvSpPr>
          <p:nvPr>
            <p:ph type="title"/>
          </p:nvPr>
        </p:nvSpPr>
        <p:spPr/>
        <p:txBody>
          <a:bodyPr/>
          <a:lstStyle/>
          <a:p>
            <a:pPr eaLnBrk="1" hangingPunct="1"/>
            <a:r>
              <a:rPr lang="en-US" dirty="0"/>
              <a:t>SBWL International Marketing Management: Overview</a:t>
            </a:r>
            <a:endParaRPr lang="de-DE" dirty="0"/>
          </a:p>
        </p:txBody>
      </p:sp>
      <p:sp>
        <p:nvSpPr>
          <p:cNvPr id="98313" name="Rectangle 9"/>
          <p:cNvSpPr>
            <a:spLocks noGrp="1" noChangeArrowheads="1"/>
          </p:cNvSpPr>
          <p:nvPr>
            <p:ph sz="half" idx="1"/>
          </p:nvPr>
        </p:nvSpPr>
        <p:spPr>
          <a:xfrm>
            <a:off x="4724400" y="2084814"/>
            <a:ext cx="4132655" cy="4026567"/>
          </a:xfrm>
        </p:spPr>
        <p:txBody>
          <a:bodyPr vert="horz" lIns="0" tIns="45715" rIns="0" bIns="45715" rtlCol="0" anchor="t">
            <a:normAutofit fontScale="85000" lnSpcReduction="20000"/>
          </a:bodyPr>
          <a:lstStyle/>
          <a:p>
            <a:pPr marL="180340" indent="-180340" eaLnBrk="1" hangingPunct="1">
              <a:buFontTx/>
              <a:buNone/>
            </a:pPr>
            <a:r>
              <a:rPr lang="en-US" sz="1800" b="1" dirty="0"/>
              <a:t>Contents</a:t>
            </a:r>
            <a:endParaRPr lang="en-US" sz="1800" b="1" dirty="0">
              <a:ea typeface="Verdana"/>
            </a:endParaRPr>
          </a:p>
          <a:p>
            <a:pPr marL="180340" indent="-180340" eaLnBrk="1" hangingPunct="1"/>
            <a:r>
              <a:rPr lang="en-US" sz="1800" dirty="0"/>
              <a:t>5 courses (10 SWS/20 ECTS)</a:t>
            </a:r>
          </a:p>
          <a:p>
            <a:pPr marL="180340" indent="-180340" eaLnBrk="1" hangingPunct="1"/>
            <a:r>
              <a:rPr lang="en-US" sz="1800" dirty="0"/>
              <a:t>2 semesters minimum</a:t>
            </a:r>
          </a:p>
          <a:p>
            <a:pPr marL="180340" indent="-180340" eaLnBrk="1" hangingPunct="1"/>
            <a:r>
              <a:rPr lang="en-US" sz="1800" dirty="0"/>
              <a:t>International electives with IMM contents are acceptable (upon approval)</a:t>
            </a:r>
          </a:p>
          <a:p>
            <a:pPr marL="180340" indent="-180340" eaLnBrk="1" hangingPunct="1"/>
            <a:r>
              <a:rPr lang="en-US" sz="1800" dirty="0"/>
              <a:t>GBP can be studied online from abroad</a:t>
            </a:r>
          </a:p>
          <a:p>
            <a:pPr marL="0" indent="0" eaLnBrk="1" hangingPunct="1">
              <a:buNone/>
            </a:pPr>
            <a:endParaRPr lang="en-US" sz="1800" dirty="0">
              <a:ea typeface="Verdana"/>
            </a:endParaRPr>
          </a:p>
          <a:p>
            <a:pPr marL="0" indent="0" eaLnBrk="1" hangingPunct="1">
              <a:buNone/>
            </a:pPr>
            <a:r>
              <a:rPr lang="en-US" sz="1800" b="1" dirty="0"/>
              <a:t>Language</a:t>
            </a:r>
          </a:p>
          <a:p>
            <a:pPr marL="180340" indent="-180340"/>
            <a:r>
              <a:rPr lang="en-US" sz="1800" dirty="0"/>
              <a:t>English</a:t>
            </a:r>
          </a:p>
          <a:p>
            <a:pPr marL="0" indent="0" eaLnBrk="1" hangingPunct="1">
              <a:buNone/>
            </a:pPr>
            <a:endParaRPr lang="en-US" sz="1800" dirty="0">
              <a:ea typeface="Verdana"/>
            </a:endParaRPr>
          </a:p>
          <a:p>
            <a:pPr marL="180340" indent="-180340" eaLnBrk="1" hangingPunct="1">
              <a:buFontTx/>
              <a:buNone/>
            </a:pPr>
            <a:r>
              <a:rPr lang="en-US" sz="1800" b="1" dirty="0"/>
              <a:t>Bachelor Thesis</a:t>
            </a:r>
            <a:endParaRPr lang="en-US" b="1" dirty="0">
              <a:ea typeface="Verdana"/>
            </a:endParaRPr>
          </a:p>
          <a:p>
            <a:pPr marL="180340" indent="-180340"/>
            <a:r>
              <a:rPr lang="en-US" sz="1800" dirty="0"/>
              <a:t>Common Body of Knowledge, “</a:t>
            </a:r>
            <a:r>
              <a:rPr lang="en-US" sz="1800" dirty="0" err="1"/>
              <a:t>Wissenschaftliches</a:t>
            </a:r>
            <a:r>
              <a:rPr lang="en-US" sz="1800" dirty="0"/>
              <a:t> </a:t>
            </a:r>
            <a:r>
              <a:rPr lang="en-US" sz="1800" dirty="0" err="1"/>
              <a:t>Arbeiten</a:t>
            </a:r>
            <a:r>
              <a:rPr lang="en-US" sz="1800" dirty="0"/>
              <a:t>” courses completed</a:t>
            </a:r>
          </a:p>
          <a:p>
            <a:pPr marL="180340" indent="-180340"/>
            <a:r>
              <a:rPr lang="en-US" sz="1800" dirty="0"/>
              <a:t>English language</a:t>
            </a:r>
            <a:endParaRPr lang="en-US" sz="1800" dirty="0">
              <a:ea typeface="Verdana"/>
            </a:endParaRPr>
          </a:p>
          <a:p>
            <a:pPr marL="180340" indent="-180340"/>
            <a:r>
              <a:rPr lang="en-US" sz="1800" dirty="0"/>
              <a:t>IMM students preferred</a:t>
            </a:r>
            <a:endParaRPr lang="en-US" sz="1800" dirty="0">
              <a:ea typeface="Verdana"/>
            </a:endParaRPr>
          </a:p>
        </p:txBody>
      </p:sp>
      <p:sp>
        <p:nvSpPr>
          <p:cNvPr id="2" name="Rectangle 1">
            <a:extLst>
              <a:ext uri="{FF2B5EF4-FFF2-40B4-BE49-F238E27FC236}">
                <a16:creationId xmlns:a16="http://schemas.microsoft.com/office/drawing/2014/main" id="{9E3B0C5E-8827-4A75-2FB8-B7383E6BF998}"/>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DA5DDF78-1F56-BC1F-9292-D32109CE0A4D}"/>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8DEEEE1D-AA0A-B1DA-C5BF-5AD1CBF7E3F4}"/>
              </a:ext>
            </a:extLst>
          </p:cNvPr>
          <p:cNvSpPr>
            <a:spLocks noChangeArrowheads="1"/>
          </p:cNvSpPr>
          <p:nvPr/>
        </p:nvSpPr>
        <p:spPr bwMode="auto">
          <a:xfrm>
            <a:off x="304800" y="3048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D2FC19B4-34A4-F7DF-44FA-AD99C9AD6ACC}"/>
              </a:ext>
            </a:extLst>
          </p:cNvPr>
          <p:cNvSpPr>
            <a:spLocks noChangeArrowheads="1"/>
          </p:cNvSpPr>
          <p:nvPr/>
        </p:nvSpPr>
        <p:spPr bwMode="auto">
          <a:xfrm>
            <a:off x="457200" y="4572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pic>
        <p:nvPicPr>
          <p:cNvPr id="8" name="!!mypic" descr="A diagram of a major&#10;&#10;Description automatically generated">
            <a:extLst>
              <a:ext uri="{FF2B5EF4-FFF2-40B4-BE49-F238E27FC236}">
                <a16:creationId xmlns:a16="http://schemas.microsoft.com/office/drawing/2014/main" id="{E77829E2-4365-C057-88D7-3233736A2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02318"/>
            <a:ext cx="4517668" cy="4517668"/>
          </a:xfrm>
          <a:prstGeom prst="rect">
            <a:avLst/>
          </a:prstGeom>
        </p:spPr>
      </p:pic>
    </p:spTree>
    <p:extLst>
      <p:ext uri="{BB962C8B-B14F-4D97-AF65-F5344CB8AC3E}">
        <p14:creationId xmlns:p14="http://schemas.microsoft.com/office/powerpoint/2010/main" val="79164481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5002C-8D0B-1296-F8F8-81D5091E1DA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E84015D5-886B-06F3-3F52-CDB5AE830D79}"/>
              </a:ext>
            </a:extLst>
          </p:cNvPr>
          <p:cNvSpPr>
            <a:spLocks noGrp="1"/>
          </p:cNvSpPr>
          <p:nvPr>
            <p:ph type="title"/>
          </p:nvPr>
        </p:nvSpPr>
        <p:spPr/>
        <p:txBody>
          <a:bodyPr/>
          <a:lstStyle/>
          <a:p>
            <a:r>
              <a:rPr lang="en-US" dirty="0"/>
              <a:t>SBWL International Marketing Management: Didactical Concept</a:t>
            </a:r>
          </a:p>
        </p:txBody>
      </p:sp>
      <p:sp>
        <p:nvSpPr>
          <p:cNvPr id="71" name="Rectangle 70">
            <a:extLst>
              <a:ext uri="{FF2B5EF4-FFF2-40B4-BE49-F238E27FC236}">
                <a16:creationId xmlns:a16="http://schemas.microsoft.com/office/drawing/2014/main" id="{59F19B06-4FB2-29CE-80CE-D56E2C8BF3AB}"/>
              </a:ext>
            </a:extLst>
          </p:cNvPr>
          <p:cNvSpPr/>
          <p:nvPr/>
        </p:nvSpPr>
        <p:spPr>
          <a:xfrm>
            <a:off x="1001826" y="2329638"/>
            <a:ext cx="570230" cy="950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2" name="Rectangle 71">
            <a:extLst>
              <a:ext uri="{FF2B5EF4-FFF2-40B4-BE49-F238E27FC236}">
                <a16:creationId xmlns:a16="http://schemas.microsoft.com/office/drawing/2014/main" id="{7051F467-D8BE-E92F-8005-A33C079FA060}"/>
              </a:ext>
            </a:extLst>
          </p:cNvPr>
          <p:cNvSpPr/>
          <p:nvPr/>
        </p:nvSpPr>
        <p:spPr>
          <a:xfrm>
            <a:off x="1001826" y="3342986"/>
            <a:ext cx="570230" cy="10446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3" name="Rectangle 72">
            <a:extLst>
              <a:ext uri="{FF2B5EF4-FFF2-40B4-BE49-F238E27FC236}">
                <a16:creationId xmlns:a16="http://schemas.microsoft.com/office/drawing/2014/main" id="{27A1368F-0295-7C42-6854-0CE2A84EA1C6}"/>
              </a:ext>
            </a:extLst>
          </p:cNvPr>
          <p:cNvSpPr/>
          <p:nvPr/>
        </p:nvSpPr>
        <p:spPr>
          <a:xfrm>
            <a:off x="1001826" y="4458405"/>
            <a:ext cx="570230" cy="950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4" name="Rectangle 73">
            <a:extLst>
              <a:ext uri="{FF2B5EF4-FFF2-40B4-BE49-F238E27FC236}">
                <a16:creationId xmlns:a16="http://schemas.microsoft.com/office/drawing/2014/main" id="{A3BAF7AE-445B-6DFE-542A-B3C1A257E5AB}"/>
              </a:ext>
            </a:extLst>
          </p:cNvPr>
          <p:cNvSpPr/>
          <p:nvPr/>
        </p:nvSpPr>
        <p:spPr>
          <a:xfrm>
            <a:off x="1653336" y="1552153"/>
            <a:ext cx="1499616" cy="719640"/>
          </a:xfrm>
          <a:prstGeom prst="rect">
            <a:avLst/>
          </a:prstGeom>
          <a:solidFill>
            <a:srgbClr val="009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5" name="Rectangle 74">
            <a:extLst>
              <a:ext uri="{FF2B5EF4-FFF2-40B4-BE49-F238E27FC236}">
                <a16:creationId xmlns:a16="http://schemas.microsoft.com/office/drawing/2014/main" id="{828C1857-99F5-C4B9-6AB2-69C6FE655437}"/>
              </a:ext>
            </a:extLst>
          </p:cNvPr>
          <p:cNvSpPr/>
          <p:nvPr/>
        </p:nvSpPr>
        <p:spPr>
          <a:xfrm>
            <a:off x="6169958" y="1545649"/>
            <a:ext cx="1499616" cy="719640"/>
          </a:xfrm>
          <a:prstGeom prst="rect">
            <a:avLst/>
          </a:prstGeom>
          <a:solidFill>
            <a:srgbClr val="009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6" name="Rectangle 75">
            <a:extLst>
              <a:ext uri="{FF2B5EF4-FFF2-40B4-BE49-F238E27FC236}">
                <a16:creationId xmlns:a16="http://schemas.microsoft.com/office/drawing/2014/main" id="{76EEECEC-4F7C-6771-BDFC-22DFF00E4E57}"/>
              </a:ext>
            </a:extLst>
          </p:cNvPr>
          <p:cNvSpPr/>
          <p:nvPr/>
        </p:nvSpPr>
        <p:spPr>
          <a:xfrm>
            <a:off x="3893101" y="1545649"/>
            <a:ext cx="1499616" cy="719640"/>
          </a:xfrm>
          <a:prstGeom prst="rect">
            <a:avLst/>
          </a:prstGeom>
          <a:solidFill>
            <a:srgbClr val="009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7" name="TextBox 76">
            <a:extLst>
              <a:ext uri="{FF2B5EF4-FFF2-40B4-BE49-F238E27FC236}">
                <a16:creationId xmlns:a16="http://schemas.microsoft.com/office/drawing/2014/main" id="{70622DFB-DAC3-0C82-987F-C9F6A4D107F2}"/>
              </a:ext>
            </a:extLst>
          </p:cNvPr>
          <p:cNvSpPr txBox="1"/>
          <p:nvPr/>
        </p:nvSpPr>
        <p:spPr>
          <a:xfrm>
            <a:off x="1822696" y="1734015"/>
            <a:ext cx="1160894" cy="384721"/>
          </a:xfrm>
          <a:prstGeom prst="rect">
            <a:avLst/>
          </a:prstGeom>
          <a:noFill/>
        </p:spPr>
        <p:txBody>
          <a:bodyPr wrap="none" rtlCol="0" anchor="ctr" anchorCtr="0">
            <a:spAutoFit/>
          </a:bodyPr>
          <a:lstStyle/>
          <a:p>
            <a:pPr algn="ctr"/>
            <a:r>
              <a:rPr lang="en-US" sz="1100" b="1" dirty="0">
                <a:solidFill>
                  <a:schemeClr val="bg1"/>
                </a:solidFill>
                <a:ea typeface="League Spartan" charset="0"/>
                <a:cs typeface="Poppins" pitchFamily="2" charset="77"/>
              </a:rPr>
              <a:t>Foundations</a:t>
            </a:r>
          </a:p>
          <a:p>
            <a:pPr algn="ctr"/>
            <a:r>
              <a:rPr lang="en-US" sz="800" b="1" dirty="0">
                <a:solidFill>
                  <a:schemeClr val="bg1"/>
                </a:solidFill>
                <a:ea typeface="League Spartan" charset="0"/>
                <a:cs typeface="Poppins" pitchFamily="2" charset="77"/>
              </a:rPr>
              <a:t>(1. Sem.)</a:t>
            </a:r>
            <a:endParaRPr lang="en-US" sz="1100" b="1" dirty="0">
              <a:solidFill>
                <a:schemeClr val="bg1"/>
              </a:solidFill>
              <a:ea typeface="League Spartan" charset="0"/>
              <a:cs typeface="Poppins" pitchFamily="2" charset="77"/>
            </a:endParaRPr>
          </a:p>
        </p:txBody>
      </p:sp>
      <p:sp>
        <p:nvSpPr>
          <p:cNvPr id="78" name="TextBox 77">
            <a:extLst>
              <a:ext uri="{FF2B5EF4-FFF2-40B4-BE49-F238E27FC236}">
                <a16:creationId xmlns:a16="http://schemas.microsoft.com/office/drawing/2014/main" id="{20148FA6-4AD3-7B33-4DB8-573642AAC83F}"/>
              </a:ext>
            </a:extLst>
          </p:cNvPr>
          <p:cNvSpPr txBox="1"/>
          <p:nvPr/>
        </p:nvSpPr>
        <p:spPr>
          <a:xfrm>
            <a:off x="4058924" y="1713106"/>
            <a:ext cx="1159292" cy="384721"/>
          </a:xfrm>
          <a:prstGeom prst="rect">
            <a:avLst/>
          </a:prstGeom>
          <a:noFill/>
        </p:spPr>
        <p:txBody>
          <a:bodyPr wrap="none" rtlCol="0" anchor="ctr" anchorCtr="0">
            <a:spAutoFit/>
          </a:bodyPr>
          <a:lstStyle/>
          <a:p>
            <a:pPr algn="ctr"/>
            <a:r>
              <a:rPr lang="en-US" sz="1100" b="1" dirty="0">
                <a:solidFill>
                  <a:schemeClr val="bg1"/>
                </a:solidFill>
                <a:ea typeface="League Spartan" charset="0"/>
                <a:cs typeface="Poppins" pitchFamily="2" charset="77"/>
              </a:rPr>
              <a:t>Applications</a:t>
            </a:r>
          </a:p>
          <a:p>
            <a:pPr algn="ctr"/>
            <a:r>
              <a:rPr lang="en-US" sz="800" b="1" dirty="0">
                <a:solidFill>
                  <a:schemeClr val="bg1"/>
                </a:solidFill>
                <a:ea typeface="League Spartan" charset="0"/>
                <a:cs typeface="Poppins" pitchFamily="2" charset="77"/>
              </a:rPr>
              <a:t>(1. Sem.)</a:t>
            </a:r>
            <a:endParaRPr lang="en-US" sz="1100" b="1" dirty="0">
              <a:solidFill>
                <a:schemeClr val="bg1"/>
              </a:solidFill>
              <a:ea typeface="League Spartan" charset="0"/>
              <a:cs typeface="Poppins" pitchFamily="2" charset="77"/>
            </a:endParaRPr>
          </a:p>
        </p:txBody>
      </p:sp>
      <p:sp>
        <p:nvSpPr>
          <p:cNvPr id="79" name="TextBox 78">
            <a:extLst>
              <a:ext uri="{FF2B5EF4-FFF2-40B4-BE49-F238E27FC236}">
                <a16:creationId xmlns:a16="http://schemas.microsoft.com/office/drawing/2014/main" id="{741B4007-5DBE-A944-1858-169DBB299871}"/>
              </a:ext>
            </a:extLst>
          </p:cNvPr>
          <p:cNvSpPr txBox="1"/>
          <p:nvPr/>
        </p:nvSpPr>
        <p:spPr>
          <a:xfrm>
            <a:off x="6214624" y="1627279"/>
            <a:ext cx="1433406" cy="569387"/>
          </a:xfrm>
          <a:prstGeom prst="rect">
            <a:avLst/>
          </a:prstGeom>
          <a:noFill/>
        </p:spPr>
        <p:txBody>
          <a:bodyPr wrap="none" rtlCol="0" anchor="ctr" anchorCtr="0">
            <a:spAutoFit/>
          </a:bodyPr>
          <a:lstStyle/>
          <a:p>
            <a:pPr algn="ctr"/>
            <a:r>
              <a:rPr lang="en-US" sz="1100" b="1" dirty="0">
                <a:solidFill>
                  <a:schemeClr val="bg1"/>
                </a:solidFill>
                <a:ea typeface="League Spartan" charset="0"/>
                <a:cs typeface="Poppins" pitchFamily="2" charset="77"/>
              </a:rPr>
              <a:t>Global Business</a:t>
            </a:r>
          </a:p>
          <a:p>
            <a:pPr algn="ctr"/>
            <a:r>
              <a:rPr lang="en-US" sz="1100" b="1" dirty="0">
                <a:solidFill>
                  <a:schemeClr val="bg1"/>
                </a:solidFill>
                <a:ea typeface="League Spartan" charset="0"/>
                <a:cs typeface="Poppins" pitchFamily="2" charset="77"/>
              </a:rPr>
              <a:t>Planning</a:t>
            </a:r>
          </a:p>
          <a:p>
            <a:pPr algn="ctr"/>
            <a:r>
              <a:rPr lang="en-US" sz="800" b="1" dirty="0">
                <a:solidFill>
                  <a:schemeClr val="bg1"/>
                </a:solidFill>
                <a:ea typeface="League Spartan" charset="0"/>
                <a:cs typeface="Poppins" pitchFamily="2" charset="77"/>
              </a:rPr>
              <a:t>(2. Sem., online)</a:t>
            </a:r>
            <a:endParaRPr lang="en-US" sz="1100" b="1" dirty="0">
              <a:solidFill>
                <a:schemeClr val="bg1"/>
              </a:solidFill>
              <a:ea typeface="League Spartan" charset="0"/>
              <a:cs typeface="Poppins" pitchFamily="2" charset="77"/>
            </a:endParaRPr>
          </a:p>
        </p:txBody>
      </p:sp>
      <p:sp>
        <p:nvSpPr>
          <p:cNvPr id="80" name="TextBox 79">
            <a:extLst>
              <a:ext uri="{FF2B5EF4-FFF2-40B4-BE49-F238E27FC236}">
                <a16:creationId xmlns:a16="http://schemas.microsoft.com/office/drawing/2014/main" id="{CE97A88B-36C5-7731-1B67-9B8D16B6D43B}"/>
              </a:ext>
            </a:extLst>
          </p:cNvPr>
          <p:cNvSpPr txBox="1"/>
          <p:nvPr/>
        </p:nvSpPr>
        <p:spPr>
          <a:xfrm rot="16200000">
            <a:off x="912479" y="2580989"/>
            <a:ext cx="748923" cy="246221"/>
          </a:xfrm>
          <a:prstGeom prst="rect">
            <a:avLst/>
          </a:prstGeom>
          <a:noFill/>
        </p:spPr>
        <p:txBody>
          <a:bodyPr wrap="none" rtlCol="0" anchor="ctr" anchorCtr="0">
            <a:spAutoFit/>
          </a:bodyPr>
          <a:lstStyle/>
          <a:p>
            <a:pPr algn="ctr"/>
            <a:r>
              <a:rPr lang="en-US" sz="1000" b="1">
                <a:solidFill>
                  <a:schemeClr val="bg1"/>
                </a:solidFill>
                <a:ea typeface="League Spartan" charset="0"/>
                <a:cs typeface="Poppins" pitchFamily="2" charset="77"/>
              </a:rPr>
              <a:t>Content</a:t>
            </a:r>
            <a:endParaRPr lang="en-US" sz="1000" b="1" dirty="0">
              <a:solidFill>
                <a:schemeClr val="bg1"/>
              </a:solidFill>
              <a:ea typeface="League Spartan" charset="0"/>
              <a:cs typeface="Poppins" pitchFamily="2" charset="77"/>
            </a:endParaRPr>
          </a:p>
        </p:txBody>
      </p:sp>
      <p:sp>
        <p:nvSpPr>
          <p:cNvPr id="81" name="TextBox 80">
            <a:extLst>
              <a:ext uri="{FF2B5EF4-FFF2-40B4-BE49-F238E27FC236}">
                <a16:creationId xmlns:a16="http://schemas.microsoft.com/office/drawing/2014/main" id="{6381CE71-C777-DD53-6F77-B4A4DCA68D6F}"/>
              </a:ext>
            </a:extLst>
          </p:cNvPr>
          <p:cNvSpPr txBox="1"/>
          <p:nvPr/>
        </p:nvSpPr>
        <p:spPr>
          <a:xfrm rot="16200000">
            <a:off x="732141" y="3774675"/>
            <a:ext cx="1109599" cy="246221"/>
          </a:xfrm>
          <a:prstGeom prst="rect">
            <a:avLst/>
          </a:prstGeom>
          <a:noFill/>
        </p:spPr>
        <p:txBody>
          <a:bodyPr wrap="none" rtlCol="0" anchor="ctr" anchorCtr="0">
            <a:spAutoFit/>
          </a:bodyPr>
          <a:lstStyle/>
          <a:p>
            <a:pPr algn="ctr"/>
            <a:r>
              <a:rPr lang="en-US" sz="1000" b="1">
                <a:solidFill>
                  <a:schemeClr val="bg1"/>
                </a:solidFill>
                <a:ea typeface="League Spartan" charset="0"/>
                <a:cs typeface="Poppins" pitchFamily="2" charset="77"/>
              </a:rPr>
              <a:t>Organization</a:t>
            </a:r>
            <a:endParaRPr lang="en-US" sz="1000" b="1" dirty="0">
              <a:solidFill>
                <a:schemeClr val="bg1"/>
              </a:solidFill>
              <a:ea typeface="League Spartan" charset="0"/>
              <a:cs typeface="Poppins" pitchFamily="2" charset="77"/>
            </a:endParaRPr>
          </a:p>
        </p:txBody>
      </p:sp>
      <p:sp>
        <p:nvSpPr>
          <p:cNvPr id="82" name="TextBox 81">
            <a:extLst>
              <a:ext uri="{FF2B5EF4-FFF2-40B4-BE49-F238E27FC236}">
                <a16:creationId xmlns:a16="http://schemas.microsoft.com/office/drawing/2014/main" id="{9BA55A2D-B256-B122-C869-53BFE13A1EE8}"/>
              </a:ext>
            </a:extLst>
          </p:cNvPr>
          <p:cNvSpPr txBox="1"/>
          <p:nvPr/>
        </p:nvSpPr>
        <p:spPr>
          <a:xfrm rot="16200000">
            <a:off x="797065" y="4733835"/>
            <a:ext cx="979755" cy="400110"/>
          </a:xfrm>
          <a:prstGeom prst="rect">
            <a:avLst/>
          </a:prstGeom>
          <a:noFill/>
        </p:spPr>
        <p:txBody>
          <a:bodyPr wrap="none" rtlCol="0" anchor="ctr" anchorCtr="0">
            <a:spAutoFit/>
          </a:bodyPr>
          <a:lstStyle/>
          <a:p>
            <a:pPr algn="ctr"/>
            <a:r>
              <a:rPr lang="en-US" sz="1000" b="1">
                <a:solidFill>
                  <a:schemeClr val="bg1"/>
                </a:solidFill>
                <a:ea typeface="League Spartan" charset="0"/>
                <a:cs typeface="Poppins" pitchFamily="2" charset="77"/>
              </a:rPr>
              <a:t>Practice</a:t>
            </a:r>
          </a:p>
          <a:p>
            <a:pPr algn="ctr"/>
            <a:r>
              <a:rPr lang="en-US" sz="1000" b="1">
                <a:solidFill>
                  <a:schemeClr val="bg1"/>
                </a:solidFill>
                <a:ea typeface="League Spartan" charset="0"/>
                <a:cs typeface="Poppins" pitchFamily="2" charset="77"/>
              </a:rPr>
              <a:t>orientation</a:t>
            </a:r>
            <a:endParaRPr lang="en-US" sz="1000" b="1" dirty="0">
              <a:solidFill>
                <a:schemeClr val="bg1"/>
              </a:solidFill>
              <a:ea typeface="League Spartan" charset="0"/>
              <a:cs typeface="Poppins" pitchFamily="2" charset="77"/>
            </a:endParaRPr>
          </a:p>
        </p:txBody>
      </p:sp>
      <p:sp>
        <p:nvSpPr>
          <p:cNvPr id="83" name="Rectangle 82">
            <a:extLst>
              <a:ext uri="{FF2B5EF4-FFF2-40B4-BE49-F238E27FC236}">
                <a16:creationId xmlns:a16="http://schemas.microsoft.com/office/drawing/2014/main" id="{C37589BB-6F93-D7E2-E9F5-E8A0229ECAE2}"/>
              </a:ext>
            </a:extLst>
          </p:cNvPr>
          <p:cNvSpPr/>
          <p:nvPr/>
        </p:nvSpPr>
        <p:spPr>
          <a:xfrm>
            <a:off x="1763064" y="2329638"/>
            <a:ext cx="1389325" cy="9233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5" name="Rectangle 84">
            <a:extLst>
              <a:ext uri="{FF2B5EF4-FFF2-40B4-BE49-F238E27FC236}">
                <a16:creationId xmlns:a16="http://schemas.microsoft.com/office/drawing/2014/main" id="{EDB240E7-B6B2-2704-3C37-37B98832B01A}"/>
              </a:ext>
            </a:extLst>
          </p:cNvPr>
          <p:cNvSpPr/>
          <p:nvPr/>
        </p:nvSpPr>
        <p:spPr>
          <a:xfrm>
            <a:off x="1653336" y="2329638"/>
            <a:ext cx="109165" cy="9334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7" name="Subtitle 2">
            <a:extLst>
              <a:ext uri="{FF2B5EF4-FFF2-40B4-BE49-F238E27FC236}">
                <a16:creationId xmlns:a16="http://schemas.microsoft.com/office/drawing/2014/main" id="{742C275A-907E-7EA4-5754-4334CE59CA23}"/>
              </a:ext>
            </a:extLst>
          </p:cNvPr>
          <p:cNvSpPr txBox="1">
            <a:spLocks/>
          </p:cNvSpPr>
          <p:nvPr/>
        </p:nvSpPr>
        <p:spPr>
          <a:xfrm>
            <a:off x="1790873" y="2329638"/>
            <a:ext cx="1249738" cy="7848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900" dirty="0">
                <a:solidFill>
                  <a:schemeClr val="tx1"/>
                </a:solidFill>
                <a:latin typeface="+mn-lt"/>
                <a:ea typeface="Lato" panose="020F0502020204030203" pitchFamily="34" charset="0"/>
                <a:cs typeface="Lato" panose="020F0502020204030203" pitchFamily="34" charset="0"/>
              </a:rPr>
              <a:t>Key concepts:: Int. market entry, STP, marketing mix, contemp. topics, etc.</a:t>
            </a:r>
          </a:p>
        </p:txBody>
      </p:sp>
      <p:sp>
        <p:nvSpPr>
          <p:cNvPr id="107" name="Rectangle 106">
            <a:extLst>
              <a:ext uri="{FF2B5EF4-FFF2-40B4-BE49-F238E27FC236}">
                <a16:creationId xmlns:a16="http://schemas.microsoft.com/office/drawing/2014/main" id="{6324A1BC-DFA1-8E9F-C4E8-3D7ABD4C82C4}"/>
              </a:ext>
            </a:extLst>
          </p:cNvPr>
          <p:cNvSpPr/>
          <p:nvPr/>
        </p:nvSpPr>
        <p:spPr>
          <a:xfrm>
            <a:off x="1763064" y="3342986"/>
            <a:ext cx="1389888" cy="5712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8" name="Rectangle 107">
            <a:extLst>
              <a:ext uri="{FF2B5EF4-FFF2-40B4-BE49-F238E27FC236}">
                <a16:creationId xmlns:a16="http://schemas.microsoft.com/office/drawing/2014/main" id="{D3CF8443-9BD8-9396-0296-6381BD3479A2}"/>
              </a:ext>
            </a:extLst>
          </p:cNvPr>
          <p:cNvSpPr/>
          <p:nvPr/>
        </p:nvSpPr>
        <p:spPr>
          <a:xfrm>
            <a:off x="1653336" y="3342986"/>
            <a:ext cx="109165" cy="571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09" name="Subtitle 2">
            <a:extLst>
              <a:ext uri="{FF2B5EF4-FFF2-40B4-BE49-F238E27FC236}">
                <a16:creationId xmlns:a16="http://schemas.microsoft.com/office/drawing/2014/main" id="{7048CB5B-DA0D-705D-36B1-6043B4BA11C3}"/>
              </a:ext>
            </a:extLst>
          </p:cNvPr>
          <p:cNvSpPr txBox="1">
            <a:spLocks/>
          </p:cNvSpPr>
          <p:nvPr/>
        </p:nvSpPr>
        <p:spPr>
          <a:xfrm>
            <a:off x="1830193" y="3342986"/>
            <a:ext cx="1239953" cy="507831"/>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900">
                <a:solidFill>
                  <a:schemeClr val="tx1"/>
                </a:solidFill>
                <a:latin typeface="+mn-lt"/>
                <a:ea typeface="Lato" panose="020F0502020204030203" pitchFamily="34" charset="0"/>
                <a:cs typeface="Lato" panose="020F0502020204030203" pitchFamily="34" charset="0"/>
              </a:rPr>
              <a:t>Along the international marketing plan</a:t>
            </a:r>
          </a:p>
        </p:txBody>
      </p:sp>
      <p:sp>
        <p:nvSpPr>
          <p:cNvPr id="122" name="Rectangle 121">
            <a:extLst>
              <a:ext uri="{FF2B5EF4-FFF2-40B4-BE49-F238E27FC236}">
                <a16:creationId xmlns:a16="http://schemas.microsoft.com/office/drawing/2014/main" id="{C1DED95C-DF25-5160-6FD8-9189A9770A25}"/>
              </a:ext>
            </a:extLst>
          </p:cNvPr>
          <p:cNvSpPr/>
          <p:nvPr/>
        </p:nvSpPr>
        <p:spPr>
          <a:xfrm>
            <a:off x="1763064" y="4457480"/>
            <a:ext cx="1389888" cy="27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3" name="Rectangle 122">
            <a:extLst>
              <a:ext uri="{FF2B5EF4-FFF2-40B4-BE49-F238E27FC236}">
                <a16:creationId xmlns:a16="http://schemas.microsoft.com/office/drawing/2014/main" id="{E280BFAA-6F11-2A25-7F80-AEC3A2202E09}"/>
              </a:ext>
            </a:extLst>
          </p:cNvPr>
          <p:cNvSpPr/>
          <p:nvPr/>
        </p:nvSpPr>
        <p:spPr>
          <a:xfrm>
            <a:off x="1653336" y="4457480"/>
            <a:ext cx="109728" cy="2705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24" name="Subtitle 2">
            <a:extLst>
              <a:ext uri="{FF2B5EF4-FFF2-40B4-BE49-F238E27FC236}">
                <a16:creationId xmlns:a16="http://schemas.microsoft.com/office/drawing/2014/main" id="{DFF7B74F-41CA-4B0F-DF28-0FC5379326AB}"/>
              </a:ext>
            </a:extLst>
          </p:cNvPr>
          <p:cNvSpPr txBox="1">
            <a:spLocks/>
          </p:cNvSpPr>
          <p:nvPr/>
        </p:nvSpPr>
        <p:spPr>
          <a:xfrm>
            <a:off x="1837750" y="4477350"/>
            <a:ext cx="1239953" cy="230832"/>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900">
                <a:solidFill>
                  <a:schemeClr val="tx1"/>
                </a:solidFill>
                <a:latin typeface="+mn-lt"/>
                <a:ea typeface="Lato" panose="020F0502020204030203" pitchFamily="34" charset="0"/>
                <a:cs typeface="Lato" panose="020F0502020204030203" pitchFamily="34" charset="0"/>
              </a:rPr>
              <a:t>Cases</a:t>
            </a:r>
            <a:endParaRPr lang="en-US" sz="900" dirty="0">
              <a:solidFill>
                <a:schemeClr val="tx1"/>
              </a:solidFill>
              <a:latin typeface="+mn-lt"/>
              <a:ea typeface="Lato" panose="020F0502020204030203" pitchFamily="34" charset="0"/>
              <a:cs typeface="Lato" panose="020F0502020204030203" pitchFamily="34" charset="0"/>
            </a:endParaRPr>
          </a:p>
        </p:txBody>
      </p:sp>
      <p:sp>
        <p:nvSpPr>
          <p:cNvPr id="131" name="Rectangle 130">
            <a:extLst>
              <a:ext uri="{FF2B5EF4-FFF2-40B4-BE49-F238E27FC236}">
                <a16:creationId xmlns:a16="http://schemas.microsoft.com/office/drawing/2014/main" id="{39DB54B7-50F2-4852-9328-8EE89F3F5EC2}"/>
              </a:ext>
            </a:extLst>
          </p:cNvPr>
          <p:cNvSpPr/>
          <p:nvPr/>
        </p:nvSpPr>
        <p:spPr>
          <a:xfrm>
            <a:off x="1763064" y="4777199"/>
            <a:ext cx="1389888" cy="27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2" name="Rectangle 131">
            <a:extLst>
              <a:ext uri="{FF2B5EF4-FFF2-40B4-BE49-F238E27FC236}">
                <a16:creationId xmlns:a16="http://schemas.microsoft.com/office/drawing/2014/main" id="{7401BAA4-54E0-28D7-0ABF-46570E351516}"/>
              </a:ext>
            </a:extLst>
          </p:cNvPr>
          <p:cNvSpPr/>
          <p:nvPr/>
        </p:nvSpPr>
        <p:spPr>
          <a:xfrm>
            <a:off x="1653336" y="4777199"/>
            <a:ext cx="109728" cy="2705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3" name="Subtitle 2">
            <a:extLst>
              <a:ext uri="{FF2B5EF4-FFF2-40B4-BE49-F238E27FC236}">
                <a16:creationId xmlns:a16="http://schemas.microsoft.com/office/drawing/2014/main" id="{3FCFFAEE-6DF4-DF18-8395-A5937FE6E3E3}"/>
              </a:ext>
            </a:extLst>
          </p:cNvPr>
          <p:cNvSpPr txBox="1">
            <a:spLocks/>
          </p:cNvSpPr>
          <p:nvPr/>
        </p:nvSpPr>
        <p:spPr>
          <a:xfrm>
            <a:off x="1837750" y="4797069"/>
            <a:ext cx="1239953" cy="230832"/>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900">
                <a:solidFill>
                  <a:schemeClr val="tx1"/>
                </a:solidFill>
                <a:latin typeface="+mn-lt"/>
                <a:ea typeface="Lato" panose="020F0502020204030203" pitchFamily="34" charset="0"/>
                <a:cs typeface="Lato" panose="020F0502020204030203" pitchFamily="34" charset="0"/>
              </a:rPr>
              <a:t>Examples</a:t>
            </a:r>
            <a:endParaRPr lang="en-US" sz="900" dirty="0">
              <a:solidFill>
                <a:schemeClr val="tx1"/>
              </a:solidFill>
              <a:latin typeface="+mn-lt"/>
              <a:ea typeface="Lato" panose="020F0502020204030203" pitchFamily="34" charset="0"/>
              <a:cs typeface="Lato" panose="020F0502020204030203" pitchFamily="34" charset="0"/>
            </a:endParaRPr>
          </a:p>
        </p:txBody>
      </p:sp>
      <p:sp>
        <p:nvSpPr>
          <p:cNvPr id="134" name="Rectangle 133">
            <a:extLst>
              <a:ext uri="{FF2B5EF4-FFF2-40B4-BE49-F238E27FC236}">
                <a16:creationId xmlns:a16="http://schemas.microsoft.com/office/drawing/2014/main" id="{6721B955-779C-6D96-C5BA-D2AF2AC5B314}"/>
              </a:ext>
            </a:extLst>
          </p:cNvPr>
          <p:cNvSpPr/>
          <p:nvPr/>
        </p:nvSpPr>
        <p:spPr>
          <a:xfrm>
            <a:off x="1762501" y="5102329"/>
            <a:ext cx="1389888" cy="2705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5" name="Rectangle 134">
            <a:extLst>
              <a:ext uri="{FF2B5EF4-FFF2-40B4-BE49-F238E27FC236}">
                <a16:creationId xmlns:a16="http://schemas.microsoft.com/office/drawing/2014/main" id="{83080C4F-AA6D-7592-B506-CB7A2256163A}"/>
              </a:ext>
            </a:extLst>
          </p:cNvPr>
          <p:cNvSpPr/>
          <p:nvPr/>
        </p:nvSpPr>
        <p:spPr>
          <a:xfrm>
            <a:off x="1653336" y="5102329"/>
            <a:ext cx="109728" cy="2705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36" name="Subtitle 2">
            <a:extLst>
              <a:ext uri="{FF2B5EF4-FFF2-40B4-BE49-F238E27FC236}">
                <a16:creationId xmlns:a16="http://schemas.microsoft.com/office/drawing/2014/main" id="{4C15114B-71E2-D9AD-36A2-8507338464C3}"/>
              </a:ext>
            </a:extLst>
          </p:cNvPr>
          <p:cNvSpPr txBox="1">
            <a:spLocks/>
          </p:cNvSpPr>
          <p:nvPr/>
        </p:nvSpPr>
        <p:spPr>
          <a:xfrm>
            <a:off x="1837750" y="5122199"/>
            <a:ext cx="1239953" cy="230832"/>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900">
                <a:solidFill>
                  <a:schemeClr val="tx1"/>
                </a:solidFill>
                <a:latin typeface="+mn-lt"/>
                <a:ea typeface="Lato" panose="020F0502020204030203" pitchFamily="34" charset="0"/>
                <a:cs typeface="Lato" panose="020F0502020204030203" pitchFamily="34" charset="0"/>
              </a:rPr>
              <a:t>Discussions</a:t>
            </a:r>
            <a:endParaRPr lang="en-US" sz="900" dirty="0">
              <a:solidFill>
                <a:schemeClr val="tx1"/>
              </a:solidFill>
              <a:latin typeface="+mn-lt"/>
              <a:ea typeface="Lato" panose="020F0502020204030203" pitchFamily="34" charset="0"/>
              <a:cs typeface="Lato" panose="020F0502020204030203" pitchFamily="34" charset="0"/>
            </a:endParaRPr>
          </a:p>
        </p:txBody>
      </p:sp>
      <p:sp>
        <p:nvSpPr>
          <p:cNvPr id="138" name="TextBox 137">
            <a:extLst>
              <a:ext uri="{FF2B5EF4-FFF2-40B4-BE49-F238E27FC236}">
                <a16:creationId xmlns:a16="http://schemas.microsoft.com/office/drawing/2014/main" id="{00D116FF-7F4D-7C12-ACB5-36C1C90B6ED5}"/>
              </a:ext>
            </a:extLst>
          </p:cNvPr>
          <p:cNvSpPr txBox="1"/>
          <p:nvPr/>
        </p:nvSpPr>
        <p:spPr>
          <a:xfrm>
            <a:off x="2813138" y="5119902"/>
            <a:ext cx="448416" cy="230832"/>
          </a:xfrm>
          <a:prstGeom prst="rect">
            <a:avLst/>
          </a:prstGeom>
          <a:noFill/>
        </p:spPr>
        <p:txBody>
          <a:bodyPr wrap="square">
            <a:spAutoFit/>
          </a:bodyPr>
          <a:lstStyle/>
          <a:p>
            <a:r>
              <a:rPr lang="en-US" sz="900">
                <a:solidFill>
                  <a:schemeClr val="tx1"/>
                </a:solidFill>
                <a:latin typeface="+mn-lt"/>
                <a:ea typeface="Lato" panose="020F0502020204030203" pitchFamily="34" charset="0"/>
                <a:cs typeface="Lato" panose="020F0502020204030203" pitchFamily="34" charset="0"/>
              </a:rPr>
              <a:t>etc.</a:t>
            </a:r>
            <a:endParaRPr lang="sr-Latn-RS" sz="900"/>
          </a:p>
        </p:txBody>
      </p:sp>
      <p:sp>
        <p:nvSpPr>
          <p:cNvPr id="142" name="Rectangle 141">
            <a:extLst>
              <a:ext uri="{FF2B5EF4-FFF2-40B4-BE49-F238E27FC236}">
                <a16:creationId xmlns:a16="http://schemas.microsoft.com/office/drawing/2014/main" id="{CC3F966A-B19F-D5AB-6DF1-61A95BE67AF0}"/>
              </a:ext>
            </a:extLst>
          </p:cNvPr>
          <p:cNvSpPr/>
          <p:nvPr/>
        </p:nvSpPr>
        <p:spPr>
          <a:xfrm>
            <a:off x="4028332" y="3342986"/>
            <a:ext cx="1389888" cy="8433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3" name="Rectangle 142">
            <a:extLst>
              <a:ext uri="{FF2B5EF4-FFF2-40B4-BE49-F238E27FC236}">
                <a16:creationId xmlns:a16="http://schemas.microsoft.com/office/drawing/2014/main" id="{861E81E7-F6F5-245F-23CC-C9985D6EE5EE}"/>
              </a:ext>
            </a:extLst>
          </p:cNvPr>
          <p:cNvSpPr/>
          <p:nvPr/>
        </p:nvSpPr>
        <p:spPr>
          <a:xfrm>
            <a:off x="3899284" y="3342986"/>
            <a:ext cx="120300" cy="843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4" name="Subtitle 2">
            <a:extLst>
              <a:ext uri="{FF2B5EF4-FFF2-40B4-BE49-F238E27FC236}">
                <a16:creationId xmlns:a16="http://schemas.microsoft.com/office/drawing/2014/main" id="{BCDD2D17-CAC2-6119-C546-1D4B2B6E5297}"/>
              </a:ext>
            </a:extLst>
          </p:cNvPr>
          <p:cNvSpPr txBox="1">
            <a:spLocks/>
          </p:cNvSpPr>
          <p:nvPr/>
        </p:nvSpPr>
        <p:spPr>
          <a:xfrm>
            <a:off x="4056123" y="3342986"/>
            <a:ext cx="1321233" cy="7848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900" dirty="0">
                <a:solidFill>
                  <a:schemeClr val="tx1"/>
                </a:solidFill>
                <a:latin typeface="+mn-lt"/>
                <a:ea typeface="Lato" panose="020F0502020204030203" pitchFamily="34" charset="0"/>
                <a:cs typeface="Lato" panose="020F0502020204030203" pitchFamily="34" charset="0"/>
              </a:rPr>
              <a:t>Marketing plan elements integrating quantitative marketing aspects</a:t>
            </a:r>
          </a:p>
        </p:txBody>
      </p:sp>
      <p:sp>
        <p:nvSpPr>
          <p:cNvPr id="147" name="Rectangle 146">
            <a:extLst>
              <a:ext uri="{FF2B5EF4-FFF2-40B4-BE49-F238E27FC236}">
                <a16:creationId xmlns:a16="http://schemas.microsoft.com/office/drawing/2014/main" id="{256BA367-C7B9-30E8-8E43-6BF0B8AF2C3A}"/>
              </a:ext>
            </a:extLst>
          </p:cNvPr>
          <p:cNvSpPr/>
          <p:nvPr/>
        </p:nvSpPr>
        <p:spPr>
          <a:xfrm>
            <a:off x="4002266" y="4448951"/>
            <a:ext cx="1409771" cy="653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8" name="Rectangle 147">
            <a:extLst>
              <a:ext uri="{FF2B5EF4-FFF2-40B4-BE49-F238E27FC236}">
                <a16:creationId xmlns:a16="http://schemas.microsoft.com/office/drawing/2014/main" id="{50CC7F99-0A96-5831-97F4-18536CF6761A}"/>
              </a:ext>
            </a:extLst>
          </p:cNvPr>
          <p:cNvSpPr/>
          <p:nvPr/>
        </p:nvSpPr>
        <p:spPr>
          <a:xfrm>
            <a:off x="3893100" y="4448951"/>
            <a:ext cx="126937" cy="653377"/>
          </a:xfrm>
          <a:prstGeom prst="rect">
            <a:avLst/>
          </a:prstGeom>
          <a:solidFill>
            <a:srgbClr val="457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49" name="Subtitle 2">
            <a:extLst>
              <a:ext uri="{FF2B5EF4-FFF2-40B4-BE49-F238E27FC236}">
                <a16:creationId xmlns:a16="http://schemas.microsoft.com/office/drawing/2014/main" id="{991C1AE3-A4C7-F64A-5A11-45D0BBDC0F3C}"/>
              </a:ext>
            </a:extLst>
          </p:cNvPr>
          <p:cNvSpPr txBox="1">
            <a:spLocks/>
          </p:cNvSpPr>
          <p:nvPr/>
        </p:nvSpPr>
        <p:spPr>
          <a:xfrm>
            <a:off x="4056122" y="4495714"/>
            <a:ext cx="1321233" cy="507831"/>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900">
                <a:solidFill>
                  <a:schemeClr val="tx1"/>
                </a:solidFill>
                <a:latin typeface="+mn-lt"/>
                <a:ea typeface="Lato" panose="020F0502020204030203" pitchFamily="34" charset="0"/>
                <a:cs typeface="Lato" panose="020F0502020204030203" pitchFamily="34" charset="0"/>
              </a:rPr>
              <a:t>Concrete &amp; hands-on decision-making in simulation</a:t>
            </a:r>
          </a:p>
        </p:txBody>
      </p:sp>
      <p:sp>
        <p:nvSpPr>
          <p:cNvPr id="150" name="Rectangle 149">
            <a:extLst>
              <a:ext uri="{FF2B5EF4-FFF2-40B4-BE49-F238E27FC236}">
                <a16:creationId xmlns:a16="http://schemas.microsoft.com/office/drawing/2014/main" id="{D422C242-3A40-5734-11FB-DA140E5B88C2}"/>
              </a:ext>
            </a:extLst>
          </p:cNvPr>
          <p:cNvSpPr/>
          <p:nvPr/>
        </p:nvSpPr>
        <p:spPr>
          <a:xfrm>
            <a:off x="6279686" y="2318752"/>
            <a:ext cx="1389325" cy="9233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1" name="Rectangle 150">
            <a:extLst>
              <a:ext uri="{FF2B5EF4-FFF2-40B4-BE49-F238E27FC236}">
                <a16:creationId xmlns:a16="http://schemas.microsoft.com/office/drawing/2014/main" id="{768E3AF9-050D-3F9A-7D7F-F3D73D585AC2}"/>
              </a:ext>
            </a:extLst>
          </p:cNvPr>
          <p:cNvSpPr/>
          <p:nvPr/>
        </p:nvSpPr>
        <p:spPr>
          <a:xfrm>
            <a:off x="6169958" y="2318752"/>
            <a:ext cx="109165" cy="9203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2" name="Subtitle 2">
            <a:extLst>
              <a:ext uri="{FF2B5EF4-FFF2-40B4-BE49-F238E27FC236}">
                <a16:creationId xmlns:a16="http://schemas.microsoft.com/office/drawing/2014/main" id="{C30B42A0-72C5-964D-0AAD-F2A71017B9F6}"/>
              </a:ext>
            </a:extLst>
          </p:cNvPr>
          <p:cNvSpPr txBox="1">
            <a:spLocks/>
          </p:cNvSpPr>
          <p:nvPr/>
        </p:nvSpPr>
        <p:spPr>
          <a:xfrm>
            <a:off x="6279123" y="2318752"/>
            <a:ext cx="1249738" cy="7848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900" dirty="0">
                <a:solidFill>
                  <a:schemeClr val="tx1"/>
                </a:solidFill>
                <a:latin typeface="+mn-lt"/>
                <a:ea typeface="Lato" panose="020F0502020204030203" pitchFamily="34" charset="0"/>
                <a:cs typeface="Lato" panose="020F0502020204030203" pitchFamily="34" charset="0"/>
              </a:rPr>
              <a:t>Implementation via consulting: Work in multi-cultural teams to advise a company</a:t>
            </a:r>
          </a:p>
        </p:txBody>
      </p:sp>
      <p:sp>
        <p:nvSpPr>
          <p:cNvPr id="153" name="Rectangle 152">
            <a:extLst>
              <a:ext uri="{FF2B5EF4-FFF2-40B4-BE49-F238E27FC236}">
                <a16:creationId xmlns:a16="http://schemas.microsoft.com/office/drawing/2014/main" id="{1000B182-9F45-EA4A-7578-F87030176982}"/>
              </a:ext>
            </a:extLst>
          </p:cNvPr>
          <p:cNvSpPr/>
          <p:nvPr/>
        </p:nvSpPr>
        <p:spPr>
          <a:xfrm>
            <a:off x="6299006" y="3342986"/>
            <a:ext cx="1389888" cy="8433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4" name="Rectangle 153">
            <a:extLst>
              <a:ext uri="{FF2B5EF4-FFF2-40B4-BE49-F238E27FC236}">
                <a16:creationId xmlns:a16="http://schemas.microsoft.com/office/drawing/2014/main" id="{6CF9D085-2323-51AA-285A-1F6C5AE964AC}"/>
              </a:ext>
            </a:extLst>
          </p:cNvPr>
          <p:cNvSpPr/>
          <p:nvPr/>
        </p:nvSpPr>
        <p:spPr>
          <a:xfrm>
            <a:off x="6169958" y="3342986"/>
            <a:ext cx="120300" cy="8433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5" name="Subtitle 2">
            <a:extLst>
              <a:ext uri="{FF2B5EF4-FFF2-40B4-BE49-F238E27FC236}">
                <a16:creationId xmlns:a16="http://schemas.microsoft.com/office/drawing/2014/main" id="{27EBF741-1FB4-1085-A51B-F30C7410C42C}"/>
              </a:ext>
            </a:extLst>
          </p:cNvPr>
          <p:cNvSpPr txBox="1">
            <a:spLocks/>
          </p:cNvSpPr>
          <p:nvPr/>
        </p:nvSpPr>
        <p:spPr>
          <a:xfrm>
            <a:off x="6326797" y="3342986"/>
            <a:ext cx="1321233" cy="7848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900">
                <a:solidFill>
                  <a:schemeClr val="tx1"/>
                </a:solidFill>
                <a:latin typeface="+mn-lt"/>
                <a:ea typeface="Lato" panose="020F0502020204030203" pitchFamily="34" charset="0"/>
                <a:cs typeface="Lato" panose="020F0502020204030203" pitchFamily="34" charset="0"/>
              </a:rPr>
              <a:t>Along the lines of an international marketing plan integrating market research</a:t>
            </a:r>
          </a:p>
        </p:txBody>
      </p:sp>
      <p:sp>
        <p:nvSpPr>
          <p:cNvPr id="156" name="Rectangle 155">
            <a:extLst>
              <a:ext uri="{FF2B5EF4-FFF2-40B4-BE49-F238E27FC236}">
                <a16:creationId xmlns:a16="http://schemas.microsoft.com/office/drawing/2014/main" id="{44A3373C-1598-4A04-B983-ADEDCCD1E2B6}"/>
              </a:ext>
            </a:extLst>
          </p:cNvPr>
          <p:cNvSpPr/>
          <p:nvPr/>
        </p:nvSpPr>
        <p:spPr>
          <a:xfrm>
            <a:off x="6279124" y="4430587"/>
            <a:ext cx="1409771" cy="9787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7" name="Rectangle 156">
            <a:extLst>
              <a:ext uri="{FF2B5EF4-FFF2-40B4-BE49-F238E27FC236}">
                <a16:creationId xmlns:a16="http://schemas.microsoft.com/office/drawing/2014/main" id="{013F77F3-DF6A-DED4-79E9-CA6B303599A6}"/>
              </a:ext>
            </a:extLst>
          </p:cNvPr>
          <p:cNvSpPr/>
          <p:nvPr/>
        </p:nvSpPr>
        <p:spPr>
          <a:xfrm>
            <a:off x="6169959" y="4430587"/>
            <a:ext cx="109164" cy="978794"/>
          </a:xfrm>
          <a:prstGeom prst="rect">
            <a:avLst/>
          </a:prstGeom>
          <a:solidFill>
            <a:srgbClr val="457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58" name="Subtitle 2">
            <a:extLst>
              <a:ext uri="{FF2B5EF4-FFF2-40B4-BE49-F238E27FC236}">
                <a16:creationId xmlns:a16="http://schemas.microsoft.com/office/drawing/2014/main" id="{2F0A3B04-EBF1-ED6F-43FC-2313FB7B3CCC}"/>
              </a:ext>
            </a:extLst>
          </p:cNvPr>
          <p:cNvSpPr txBox="1">
            <a:spLocks/>
          </p:cNvSpPr>
          <p:nvPr/>
        </p:nvSpPr>
        <p:spPr>
          <a:xfrm>
            <a:off x="6341081" y="4459636"/>
            <a:ext cx="1321233" cy="905697"/>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r>
              <a:rPr lang="en-GB" sz="900" noProof="0">
                <a:solidFill>
                  <a:schemeClr val="tx1"/>
                </a:solidFill>
                <a:latin typeface="+mn-lt"/>
              </a:rPr>
              <a:t>Marketing strategy development &amp; execution for a real-life company situation</a:t>
            </a:r>
          </a:p>
        </p:txBody>
      </p:sp>
      <p:pic>
        <p:nvPicPr>
          <p:cNvPr id="160" name="Picture 159" descr="Blue arrows on a black background&#10;&#10;Description automatically generated">
            <a:extLst>
              <a:ext uri="{FF2B5EF4-FFF2-40B4-BE49-F238E27FC236}">
                <a16:creationId xmlns:a16="http://schemas.microsoft.com/office/drawing/2014/main" id="{3FF90DDA-68A5-8130-4F78-A56F352FC3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24286" y="1356016"/>
            <a:ext cx="1175200" cy="1175200"/>
          </a:xfrm>
          <a:prstGeom prst="rect">
            <a:avLst/>
          </a:prstGeom>
        </p:spPr>
      </p:pic>
      <p:pic>
        <p:nvPicPr>
          <p:cNvPr id="161" name="Picture 160" descr="Blue arrows on a black background&#10;&#10;Description automatically generated">
            <a:extLst>
              <a:ext uri="{FF2B5EF4-FFF2-40B4-BE49-F238E27FC236}">
                <a16:creationId xmlns:a16="http://schemas.microsoft.com/office/drawing/2014/main" id="{7E75A1D7-2549-C0F6-2400-625EDE412C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57007" y="1323597"/>
            <a:ext cx="1175200" cy="1175200"/>
          </a:xfrm>
          <a:prstGeom prst="rect">
            <a:avLst/>
          </a:prstGeom>
        </p:spPr>
      </p:pic>
      <p:sp>
        <p:nvSpPr>
          <p:cNvPr id="162" name="Gleichschenkliges Dreieck 1">
            <a:extLst>
              <a:ext uri="{FF2B5EF4-FFF2-40B4-BE49-F238E27FC236}">
                <a16:creationId xmlns:a16="http://schemas.microsoft.com/office/drawing/2014/main" id="{691EA0B4-A1C2-9349-0BC6-8D216EADBC64}"/>
              </a:ext>
            </a:extLst>
          </p:cNvPr>
          <p:cNvSpPr/>
          <p:nvPr/>
        </p:nvSpPr>
        <p:spPr>
          <a:xfrm>
            <a:off x="1001826" y="5589430"/>
            <a:ext cx="6687068" cy="338667"/>
          </a:xfrm>
          <a:prstGeom prst="triangle">
            <a:avLst>
              <a:gd name="adj" fmla="val 100000"/>
            </a:avLst>
          </a:prstGeom>
          <a:solidFill>
            <a:schemeClr val="accent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e-DE"/>
          </a:p>
        </p:txBody>
      </p:sp>
      <p:sp>
        <p:nvSpPr>
          <p:cNvPr id="163" name="Textfeld 2">
            <a:extLst>
              <a:ext uri="{FF2B5EF4-FFF2-40B4-BE49-F238E27FC236}">
                <a16:creationId xmlns:a16="http://schemas.microsoft.com/office/drawing/2014/main" id="{8225F1FB-2B16-1227-646B-E98B3CFEA21D}"/>
              </a:ext>
            </a:extLst>
          </p:cNvPr>
          <p:cNvSpPr txBox="1"/>
          <p:nvPr/>
        </p:nvSpPr>
        <p:spPr>
          <a:xfrm>
            <a:off x="899138" y="5995785"/>
            <a:ext cx="1596912" cy="415498"/>
          </a:xfrm>
          <a:prstGeom prst="rect">
            <a:avLst/>
          </a:prstGeom>
          <a:noFill/>
        </p:spPr>
        <p:txBody>
          <a:bodyPr wrap="none" rtlCol="0">
            <a:spAutoFit/>
          </a:bodyPr>
          <a:lstStyle/>
          <a:p>
            <a:pPr>
              <a:lnSpc>
                <a:spcPct val="100000"/>
              </a:lnSpc>
            </a:pPr>
            <a:r>
              <a:rPr lang="en-US" sz="1050" dirty="0">
                <a:latin typeface="+mn-lt"/>
              </a:rPr>
              <a:t>Selected concepts &amp; </a:t>
            </a:r>
          </a:p>
          <a:p>
            <a:pPr>
              <a:lnSpc>
                <a:spcPct val="100000"/>
              </a:lnSpc>
            </a:pPr>
            <a:r>
              <a:rPr lang="en-US" sz="1050" dirty="0">
                <a:latin typeface="+mn-lt"/>
              </a:rPr>
              <a:t>practical application</a:t>
            </a:r>
          </a:p>
        </p:txBody>
      </p:sp>
      <p:sp>
        <p:nvSpPr>
          <p:cNvPr id="164" name="Textfeld 6">
            <a:extLst>
              <a:ext uri="{FF2B5EF4-FFF2-40B4-BE49-F238E27FC236}">
                <a16:creationId xmlns:a16="http://schemas.microsoft.com/office/drawing/2014/main" id="{A939C009-E5DD-0758-B220-27E2E79FDBFF}"/>
              </a:ext>
            </a:extLst>
          </p:cNvPr>
          <p:cNvSpPr txBox="1"/>
          <p:nvPr/>
        </p:nvSpPr>
        <p:spPr>
          <a:xfrm>
            <a:off x="5892834" y="5969754"/>
            <a:ext cx="1888659" cy="415498"/>
          </a:xfrm>
          <a:prstGeom prst="rect">
            <a:avLst/>
          </a:prstGeom>
          <a:solidFill>
            <a:schemeClr val="bg1"/>
          </a:solidFill>
        </p:spPr>
        <p:txBody>
          <a:bodyPr wrap="none" rtlCol="0">
            <a:spAutoFit/>
          </a:bodyPr>
          <a:lstStyle/>
          <a:p>
            <a:pPr algn="r">
              <a:lnSpc>
                <a:spcPct val="100000"/>
              </a:lnSpc>
            </a:pPr>
            <a:r>
              <a:rPr lang="en-US" sz="1050" dirty="0">
                <a:latin typeface="+mn-lt"/>
              </a:rPr>
              <a:t>Holistic &amp; comprehensive</a:t>
            </a:r>
          </a:p>
          <a:p>
            <a:pPr algn="r">
              <a:lnSpc>
                <a:spcPct val="100000"/>
              </a:lnSpc>
            </a:pPr>
            <a:r>
              <a:rPr lang="en-US" sz="1050" dirty="0">
                <a:latin typeface="+mn-lt"/>
              </a:rPr>
              <a:t>practical application</a:t>
            </a:r>
          </a:p>
        </p:txBody>
      </p:sp>
      <p:sp>
        <p:nvSpPr>
          <p:cNvPr id="2" name="Rectangle 149">
            <a:extLst>
              <a:ext uri="{FF2B5EF4-FFF2-40B4-BE49-F238E27FC236}">
                <a16:creationId xmlns:a16="http://schemas.microsoft.com/office/drawing/2014/main" id="{BE56BE27-64DA-4FB6-93D1-6FBFBA710511}"/>
              </a:ext>
            </a:extLst>
          </p:cNvPr>
          <p:cNvSpPr/>
          <p:nvPr/>
        </p:nvSpPr>
        <p:spPr>
          <a:xfrm>
            <a:off x="4017394" y="2318752"/>
            <a:ext cx="1389325" cy="9233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 name="Rectangle 150">
            <a:extLst>
              <a:ext uri="{FF2B5EF4-FFF2-40B4-BE49-F238E27FC236}">
                <a16:creationId xmlns:a16="http://schemas.microsoft.com/office/drawing/2014/main" id="{0F6952D2-AF9C-693F-19E5-FB95D2D14550}"/>
              </a:ext>
            </a:extLst>
          </p:cNvPr>
          <p:cNvSpPr/>
          <p:nvPr/>
        </p:nvSpPr>
        <p:spPr>
          <a:xfrm>
            <a:off x="3907666" y="2318752"/>
            <a:ext cx="117690" cy="9334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 name="Subtitle 2">
            <a:extLst>
              <a:ext uri="{FF2B5EF4-FFF2-40B4-BE49-F238E27FC236}">
                <a16:creationId xmlns:a16="http://schemas.microsoft.com/office/drawing/2014/main" id="{EA51A587-E7C1-60B3-8A51-7CB152AE0A02}"/>
              </a:ext>
            </a:extLst>
          </p:cNvPr>
          <p:cNvSpPr txBox="1">
            <a:spLocks/>
          </p:cNvSpPr>
          <p:nvPr/>
        </p:nvSpPr>
        <p:spPr>
          <a:xfrm>
            <a:off x="4016831" y="2318752"/>
            <a:ext cx="1249738" cy="923330"/>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900" dirty="0">
                <a:solidFill>
                  <a:schemeClr val="tx1"/>
                </a:solidFill>
                <a:latin typeface="+mn-lt"/>
                <a:ea typeface="Lato" panose="020F0502020204030203" pitchFamily="34" charset="0"/>
                <a:cs typeface="Lato" panose="020F0502020204030203" pitchFamily="34" charset="0"/>
              </a:rPr>
              <a:t>Implementation via simulation: Make STP, product portfolio, budget, KPIs, strategy decisions</a:t>
            </a:r>
          </a:p>
        </p:txBody>
      </p:sp>
    </p:spTree>
    <p:extLst>
      <p:ext uri="{BB962C8B-B14F-4D97-AF65-F5344CB8AC3E}">
        <p14:creationId xmlns:p14="http://schemas.microsoft.com/office/powerpoint/2010/main" val="240264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wipe(left)">
                                      <p:cBhvr>
                                        <p:cTn id="7" dur="500"/>
                                        <p:tgtEl>
                                          <p:spTgt spid="16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wipe(left)">
                                      <p:cBhvr>
                                        <p:cTn id="10" dur="500"/>
                                        <p:tgtEl>
                                          <p:spTgt spid="16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4"/>
                                        </p:tgtEl>
                                        <p:attrNameLst>
                                          <p:attrName>style.visibility</p:attrName>
                                        </p:attrNameLst>
                                      </p:cBhvr>
                                      <p:to>
                                        <p:strVal val="visible"/>
                                      </p:to>
                                    </p:set>
                                    <p:animEffect transition="in" filter="wipe(left)">
                                      <p:cBhvr>
                                        <p:cTn id="13"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p:bldP spid="1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DB88D2-5B83-F04B-5EB4-1245CBEB7AB6}"/>
              </a:ext>
            </a:extLst>
          </p:cNvPr>
          <p:cNvSpPr>
            <a:spLocks noGrp="1"/>
          </p:cNvSpPr>
          <p:nvPr>
            <p:ph type="title"/>
          </p:nvPr>
        </p:nvSpPr>
        <p:spPr>
          <a:xfrm>
            <a:off x="462407" y="225469"/>
            <a:ext cx="6448980" cy="1026759"/>
          </a:xfrm>
        </p:spPr>
        <p:txBody>
          <a:bodyPr anchor="ctr">
            <a:normAutofit/>
          </a:bodyPr>
          <a:lstStyle/>
          <a:p>
            <a:r>
              <a:rPr lang="en-US" dirty="0"/>
              <a:t>SBWL International Marketing Management: Electives</a:t>
            </a:r>
          </a:p>
        </p:txBody>
      </p:sp>
      <p:graphicFrame>
        <p:nvGraphicFramePr>
          <p:cNvPr id="8" name="Content Placeholder 2">
            <a:extLst>
              <a:ext uri="{FF2B5EF4-FFF2-40B4-BE49-F238E27FC236}">
                <a16:creationId xmlns:a16="http://schemas.microsoft.com/office/drawing/2014/main" id="{5B361082-148C-2B80-5608-5389A69B92AE}"/>
              </a:ext>
            </a:extLst>
          </p:cNvPr>
          <p:cNvGraphicFramePr>
            <a:graphicFrameLocks noGrp="1"/>
          </p:cNvGraphicFramePr>
          <p:nvPr>
            <p:ph idx="1"/>
            <p:extLst>
              <p:ext uri="{D42A27DB-BD31-4B8C-83A1-F6EECF244321}">
                <p14:modId xmlns:p14="http://schemas.microsoft.com/office/powerpoint/2010/main" val="1777721840"/>
              </p:ext>
            </p:extLst>
          </p:nvPr>
        </p:nvGraphicFramePr>
        <p:xfrm>
          <a:off x="1459533" y="1943747"/>
          <a:ext cx="6448980" cy="3843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1828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2" name="Rectangle 27"/>
          <p:cNvSpPr>
            <a:spLocks noGrp="1" noChangeArrowheads="1"/>
          </p:cNvSpPr>
          <p:nvPr>
            <p:ph type="title"/>
          </p:nvPr>
        </p:nvSpPr>
        <p:spPr/>
        <p:txBody>
          <a:bodyPr>
            <a:normAutofit/>
          </a:bodyPr>
          <a:lstStyle/>
          <a:p>
            <a:r>
              <a:rPr lang="en-US" dirty="0"/>
              <a:t>SBWL International Marketing Management: </a:t>
            </a:r>
            <a:r>
              <a:rPr lang="de-DE" dirty="0"/>
              <a:t>Teaching Methods</a:t>
            </a:r>
          </a:p>
        </p:txBody>
      </p:sp>
      <p:sp>
        <p:nvSpPr>
          <p:cNvPr id="32775" name="Rectangle 24"/>
          <p:cNvSpPr>
            <a:spLocks noChangeArrowheads="1"/>
          </p:cNvSpPr>
          <p:nvPr/>
        </p:nvSpPr>
        <p:spPr bwMode="auto">
          <a:xfrm>
            <a:off x="3540130" y="3907970"/>
            <a:ext cx="184150" cy="457200"/>
          </a:xfrm>
          <a:prstGeom prst="rect">
            <a:avLst/>
          </a:prstGeom>
          <a:noFill/>
          <a:ln w="9525" algn="ctr">
            <a:noFill/>
            <a:miter lim="800000"/>
            <a:headEnd/>
            <a:tailEnd/>
          </a:ln>
        </p:spPr>
        <p:txBody>
          <a:bodyPr wrap="none">
            <a:spAutoFit/>
          </a:bodyPr>
          <a:lstStyle/>
          <a:p>
            <a:pPr algn="ctr" eaLnBrk="0" hangingPunct="0">
              <a:lnSpc>
                <a:spcPct val="100000"/>
              </a:lnSpc>
              <a:spcBef>
                <a:spcPct val="0"/>
              </a:spcBef>
              <a:buClrTx/>
            </a:pPr>
            <a:endParaRPr lang="de-AT" sz="2400" b="0"/>
          </a:p>
        </p:txBody>
      </p:sp>
      <p:sp>
        <p:nvSpPr>
          <p:cNvPr id="5" name="Google Shape;66;p9">
            <a:extLst>
              <a:ext uri="{FF2B5EF4-FFF2-40B4-BE49-F238E27FC236}">
                <a16:creationId xmlns:a16="http://schemas.microsoft.com/office/drawing/2014/main" id="{B9B78BBB-A85C-FAF3-0B46-4A081D7656B6}"/>
              </a:ext>
            </a:extLst>
          </p:cNvPr>
          <p:cNvSpPr/>
          <p:nvPr/>
        </p:nvSpPr>
        <p:spPr>
          <a:xfrm>
            <a:off x="517377" y="3831271"/>
            <a:ext cx="650150" cy="650693"/>
          </a:xfrm>
          <a:prstGeom prst="ellipse">
            <a:avLst/>
          </a:prstGeom>
          <a:solidFill>
            <a:schemeClr val="accent1"/>
          </a:solidFill>
          <a:ln>
            <a:noFill/>
          </a:ln>
        </p:spPr>
        <p:txBody>
          <a:bodyPr spcFirstLastPara="1" wrap="square" lIns="68569" tIns="34275" rIns="68569" bIns="34275" anchor="ctr" anchorCtr="0">
            <a:noAutofit/>
          </a:bodyPr>
          <a:lstStyle/>
          <a:p>
            <a:pPr algn="ctr">
              <a:lnSpc>
                <a:spcPct val="120000"/>
              </a:lnSpc>
            </a:pPr>
            <a:endParaRPr sz="900" b="1">
              <a:solidFill>
                <a:schemeClr val="lt1"/>
              </a:solidFill>
              <a:latin typeface="Trebuchet MS" panose="020B0703020202090204" pitchFamily="34" charset="0"/>
              <a:ea typeface="Calibri"/>
              <a:cs typeface="Calibri"/>
              <a:sym typeface="Calibri"/>
            </a:endParaRPr>
          </a:p>
        </p:txBody>
      </p:sp>
      <p:sp>
        <p:nvSpPr>
          <p:cNvPr id="9" name="Google Shape;69;p9">
            <a:extLst>
              <a:ext uri="{FF2B5EF4-FFF2-40B4-BE49-F238E27FC236}">
                <a16:creationId xmlns:a16="http://schemas.microsoft.com/office/drawing/2014/main" id="{69748F08-8852-EC52-5F76-73CA50404992}"/>
              </a:ext>
            </a:extLst>
          </p:cNvPr>
          <p:cNvSpPr/>
          <p:nvPr/>
        </p:nvSpPr>
        <p:spPr>
          <a:xfrm>
            <a:off x="2433811" y="3836448"/>
            <a:ext cx="657083" cy="663977"/>
          </a:xfrm>
          <a:prstGeom prst="ellipse">
            <a:avLst/>
          </a:prstGeom>
          <a:solidFill>
            <a:srgbClr val="565C8F"/>
          </a:solidFill>
          <a:ln>
            <a:noFill/>
          </a:ln>
        </p:spPr>
        <p:txBody>
          <a:bodyPr spcFirstLastPara="1" wrap="square" lIns="68569" tIns="34275" rIns="68569" bIns="34275" anchor="ctr" anchorCtr="0">
            <a:noAutofit/>
          </a:bodyPr>
          <a:lstStyle/>
          <a:p>
            <a:pPr algn="ctr">
              <a:lnSpc>
                <a:spcPct val="120000"/>
              </a:lnSpc>
            </a:pPr>
            <a:endParaRPr sz="900" b="1">
              <a:solidFill>
                <a:schemeClr val="lt1"/>
              </a:solidFill>
              <a:latin typeface="Trebuchet MS" panose="020B0703020202090204" pitchFamily="34" charset="0"/>
              <a:ea typeface="Calibri"/>
              <a:cs typeface="Calibri"/>
              <a:sym typeface="Calibri"/>
            </a:endParaRPr>
          </a:p>
        </p:txBody>
      </p:sp>
      <p:sp>
        <p:nvSpPr>
          <p:cNvPr id="13" name="Google Shape;72;p9">
            <a:extLst>
              <a:ext uri="{FF2B5EF4-FFF2-40B4-BE49-F238E27FC236}">
                <a16:creationId xmlns:a16="http://schemas.microsoft.com/office/drawing/2014/main" id="{7417EEBD-810F-2FE7-37A4-91E5C331D1AB}"/>
              </a:ext>
            </a:extLst>
          </p:cNvPr>
          <p:cNvSpPr/>
          <p:nvPr/>
        </p:nvSpPr>
        <p:spPr>
          <a:xfrm>
            <a:off x="5958806" y="2823656"/>
            <a:ext cx="660934" cy="661487"/>
          </a:xfrm>
          <a:prstGeom prst="ellipse">
            <a:avLst/>
          </a:prstGeom>
          <a:solidFill>
            <a:srgbClr val="F9B931"/>
          </a:solidFill>
          <a:ln>
            <a:noFill/>
          </a:ln>
        </p:spPr>
        <p:txBody>
          <a:bodyPr spcFirstLastPara="1" wrap="square" lIns="68569" tIns="34275" rIns="68569" bIns="34275" anchor="ctr" anchorCtr="0">
            <a:noAutofit/>
          </a:bodyPr>
          <a:lstStyle/>
          <a:p>
            <a:pPr algn="ctr">
              <a:lnSpc>
                <a:spcPct val="120000"/>
              </a:lnSpc>
            </a:pPr>
            <a:endParaRPr sz="900" b="1">
              <a:solidFill>
                <a:schemeClr val="lt1"/>
              </a:solidFill>
              <a:latin typeface="Trebuchet MS" panose="020B0703020202090204" pitchFamily="34" charset="0"/>
              <a:ea typeface="Calibri"/>
              <a:cs typeface="Calibri"/>
              <a:sym typeface="Calibri"/>
            </a:endParaRPr>
          </a:p>
        </p:txBody>
      </p:sp>
      <p:sp>
        <p:nvSpPr>
          <p:cNvPr id="17" name="Google Shape;75;p9">
            <a:extLst>
              <a:ext uri="{FF2B5EF4-FFF2-40B4-BE49-F238E27FC236}">
                <a16:creationId xmlns:a16="http://schemas.microsoft.com/office/drawing/2014/main" id="{F6E0E1CA-906A-D36C-610A-C2F36ED8FAC6}"/>
              </a:ext>
            </a:extLst>
          </p:cNvPr>
          <p:cNvSpPr/>
          <p:nvPr/>
        </p:nvSpPr>
        <p:spPr>
          <a:xfrm>
            <a:off x="3598256" y="2794376"/>
            <a:ext cx="668363" cy="705866"/>
          </a:xfrm>
          <a:prstGeom prst="ellipse">
            <a:avLst/>
          </a:prstGeom>
          <a:solidFill>
            <a:schemeClr val="accent4"/>
          </a:solidFill>
          <a:ln>
            <a:noFill/>
          </a:ln>
        </p:spPr>
        <p:txBody>
          <a:bodyPr spcFirstLastPara="1" wrap="square" lIns="68569" tIns="34275" rIns="68569" bIns="34275" anchor="ctr" anchorCtr="0">
            <a:noAutofit/>
          </a:bodyPr>
          <a:lstStyle/>
          <a:p>
            <a:pPr algn="ctr">
              <a:lnSpc>
                <a:spcPct val="120000"/>
              </a:lnSpc>
            </a:pPr>
            <a:endParaRPr sz="900" b="1">
              <a:solidFill>
                <a:schemeClr val="lt1"/>
              </a:solidFill>
              <a:latin typeface="Trebuchet MS" panose="020B0703020202090204" pitchFamily="34" charset="0"/>
              <a:ea typeface="Calibri"/>
              <a:cs typeface="Calibri"/>
              <a:sym typeface="Calibri"/>
            </a:endParaRPr>
          </a:p>
        </p:txBody>
      </p:sp>
      <p:sp>
        <p:nvSpPr>
          <p:cNvPr id="21" name="Google Shape;78;p9">
            <a:extLst>
              <a:ext uri="{FF2B5EF4-FFF2-40B4-BE49-F238E27FC236}">
                <a16:creationId xmlns:a16="http://schemas.microsoft.com/office/drawing/2014/main" id="{512E1B74-C9FF-3660-9D56-BFF8251E83B1}"/>
              </a:ext>
            </a:extLst>
          </p:cNvPr>
          <p:cNvSpPr/>
          <p:nvPr/>
        </p:nvSpPr>
        <p:spPr>
          <a:xfrm>
            <a:off x="4877283" y="3842980"/>
            <a:ext cx="712921" cy="676169"/>
          </a:xfrm>
          <a:prstGeom prst="ellipse">
            <a:avLst/>
          </a:prstGeom>
          <a:solidFill>
            <a:srgbClr val="0F1957"/>
          </a:solidFill>
          <a:ln>
            <a:noFill/>
          </a:ln>
        </p:spPr>
        <p:txBody>
          <a:bodyPr spcFirstLastPara="1" wrap="square" lIns="68569" tIns="34275" rIns="68569" bIns="34275" anchor="ctr" anchorCtr="0">
            <a:noAutofit/>
          </a:bodyPr>
          <a:lstStyle/>
          <a:p>
            <a:pPr algn="ctr">
              <a:lnSpc>
                <a:spcPct val="120000"/>
              </a:lnSpc>
            </a:pPr>
            <a:endParaRPr sz="900" b="1">
              <a:solidFill>
                <a:schemeClr val="lt1"/>
              </a:solidFill>
              <a:latin typeface="Trebuchet MS" panose="020B0703020202090204" pitchFamily="34" charset="0"/>
              <a:ea typeface="Calibri"/>
              <a:cs typeface="Calibri"/>
              <a:sym typeface="Calibri"/>
            </a:endParaRPr>
          </a:p>
        </p:txBody>
      </p:sp>
      <p:sp>
        <p:nvSpPr>
          <p:cNvPr id="25" name="Google Shape;81;p9">
            <a:extLst>
              <a:ext uri="{FF2B5EF4-FFF2-40B4-BE49-F238E27FC236}">
                <a16:creationId xmlns:a16="http://schemas.microsoft.com/office/drawing/2014/main" id="{55693B15-EBAB-E38E-5888-090A3BFB827F}"/>
              </a:ext>
            </a:extLst>
          </p:cNvPr>
          <p:cNvSpPr/>
          <p:nvPr/>
        </p:nvSpPr>
        <p:spPr>
          <a:xfrm>
            <a:off x="1318455" y="2751590"/>
            <a:ext cx="772128" cy="772774"/>
          </a:xfrm>
          <a:prstGeom prst="ellipse">
            <a:avLst/>
          </a:prstGeom>
          <a:solidFill>
            <a:srgbClr val="0F1957"/>
          </a:solidFill>
          <a:ln>
            <a:noFill/>
          </a:ln>
        </p:spPr>
        <p:txBody>
          <a:bodyPr spcFirstLastPara="1" wrap="square" lIns="68569" tIns="34275" rIns="68569" bIns="34275" anchor="ctr" anchorCtr="0">
            <a:noAutofit/>
          </a:bodyPr>
          <a:lstStyle/>
          <a:p>
            <a:pPr algn="ctr">
              <a:lnSpc>
                <a:spcPct val="120000"/>
              </a:lnSpc>
            </a:pPr>
            <a:endParaRPr sz="900" b="1" dirty="0">
              <a:solidFill>
                <a:schemeClr val="lt1"/>
              </a:solidFill>
              <a:latin typeface="Trebuchet MS" panose="020B0703020202090204" pitchFamily="34" charset="0"/>
              <a:ea typeface="Calibri"/>
              <a:cs typeface="Calibri"/>
              <a:sym typeface="Calibri"/>
            </a:endParaRPr>
          </a:p>
        </p:txBody>
      </p:sp>
      <p:cxnSp>
        <p:nvCxnSpPr>
          <p:cNvPr id="29" name="Google Shape;83;p9">
            <a:extLst>
              <a:ext uri="{FF2B5EF4-FFF2-40B4-BE49-F238E27FC236}">
                <a16:creationId xmlns:a16="http://schemas.microsoft.com/office/drawing/2014/main" id="{A1C0D5B2-13D2-C645-FDEF-5BB34C6351FD}"/>
              </a:ext>
            </a:extLst>
          </p:cNvPr>
          <p:cNvCxnSpPr/>
          <p:nvPr/>
        </p:nvCxnSpPr>
        <p:spPr>
          <a:xfrm rot="16200000">
            <a:off x="966260" y="3448152"/>
            <a:ext cx="335271" cy="332445"/>
          </a:xfrm>
          <a:prstGeom prst="straightConnector1">
            <a:avLst/>
          </a:prstGeom>
          <a:noFill/>
          <a:ln w="9525" cap="rnd" cmpd="sng">
            <a:solidFill>
              <a:srgbClr val="A5A5A5"/>
            </a:solidFill>
            <a:prstDash val="solid"/>
            <a:miter lim="800000"/>
            <a:headEnd type="oval" w="med" len="med"/>
            <a:tailEnd type="oval" w="med" len="med"/>
          </a:ln>
        </p:spPr>
      </p:cxnSp>
      <p:cxnSp>
        <p:nvCxnSpPr>
          <p:cNvPr id="31" name="Google Shape;84;p9">
            <a:extLst>
              <a:ext uri="{FF2B5EF4-FFF2-40B4-BE49-F238E27FC236}">
                <a16:creationId xmlns:a16="http://schemas.microsoft.com/office/drawing/2014/main" id="{B57E2135-F6B2-A5C8-C325-9D969DD26291}"/>
              </a:ext>
            </a:extLst>
          </p:cNvPr>
          <p:cNvCxnSpPr/>
          <p:nvPr/>
        </p:nvCxnSpPr>
        <p:spPr>
          <a:xfrm rot="16200000">
            <a:off x="3218183" y="3448152"/>
            <a:ext cx="335271" cy="332445"/>
          </a:xfrm>
          <a:prstGeom prst="straightConnector1">
            <a:avLst/>
          </a:prstGeom>
          <a:noFill/>
          <a:ln w="9525" cap="rnd" cmpd="sng">
            <a:solidFill>
              <a:srgbClr val="A5A5A5"/>
            </a:solidFill>
            <a:prstDash val="solid"/>
            <a:miter lim="800000"/>
            <a:headEnd type="oval" w="med" len="med"/>
            <a:tailEnd type="oval" w="med" len="med"/>
          </a:ln>
        </p:spPr>
      </p:cxnSp>
      <p:cxnSp>
        <p:nvCxnSpPr>
          <p:cNvPr id="33" name="Google Shape;85;p9">
            <a:extLst>
              <a:ext uri="{FF2B5EF4-FFF2-40B4-BE49-F238E27FC236}">
                <a16:creationId xmlns:a16="http://schemas.microsoft.com/office/drawing/2014/main" id="{38BEB332-A4D9-2307-12CC-67BCCFF746A5}"/>
              </a:ext>
            </a:extLst>
          </p:cNvPr>
          <p:cNvCxnSpPr/>
          <p:nvPr/>
        </p:nvCxnSpPr>
        <p:spPr>
          <a:xfrm rot="16200000">
            <a:off x="5689368" y="3485089"/>
            <a:ext cx="335271" cy="332445"/>
          </a:xfrm>
          <a:prstGeom prst="straightConnector1">
            <a:avLst/>
          </a:prstGeom>
          <a:noFill/>
          <a:ln w="9525" cap="rnd" cmpd="sng">
            <a:solidFill>
              <a:srgbClr val="A5A5A5"/>
            </a:solidFill>
            <a:prstDash val="solid"/>
            <a:miter lim="800000"/>
            <a:headEnd type="oval" w="med" len="med"/>
            <a:tailEnd type="oval" w="med" len="med"/>
          </a:ln>
        </p:spPr>
      </p:cxnSp>
      <p:cxnSp>
        <p:nvCxnSpPr>
          <p:cNvPr id="35" name="Google Shape;86;p9">
            <a:extLst>
              <a:ext uri="{FF2B5EF4-FFF2-40B4-BE49-F238E27FC236}">
                <a16:creationId xmlns:a16="http://schemas.microsoft.com/office/drawing/2014/main" id="{5CD7B48C-56D7-EBE9-C333-118E0E145CA5}"/>
              </a:ext>
            </a:extLst>
          </p:cNvPr>
          <p:cNvCxnSpPr/>
          <p:nvPr/>
        </p:nvCxnSpPr>
        <p:spPr>
          <a:xfrm rot="16200000" flipH="1">
            <a:off x="4431433" y="3448154"/>
            <a:ext cx="335271" cy="332445"/>
          </a:xfrm>
          <a:prstGeom prst="straightConnector1">
            <a:avLst/>
          </a:prstGeom>
          <a:noFill/>
          <a:ln w="9525" cap="rnd" cmpd="sng">
            <a:solidFill>
              <a:srgbClr val="A5A5A5"/>
            </a:solidFill>
            <a:prstDash val="solid"/>
            <a:miter lim="800000"/>
            <a:headEnd type="oval" w="med" len="med"/>
            <a:tailEnd type="oval" w="med" len="med"/>
          </a:ln>
        </p:spPr>
      </p:cxnSp>
      <p:cxnSp>
        <p:nvCxnSpPr>
          <p:cNvPr id="37" name="Google Shape;87;p9">
            <a:extLst>
              <a:ext uri="{FF2B5EF4-FFF2-40B4-BE49-F238E27FC236}">
                <a16:creationId xmlns:a16="http://schemas.microsoft.com/office/drawing/2014/main" id="{7F25D15E-F658-24E1-BACD-75BDFF70476B}"/>
              </a:ext>
            </a:extLst>
          </p:cNvPr>
          <p:cNvCxnSpPr/>
          <p:nvPr/>
        </p:nvCxnSpPr>
        <p:spPr>
          <a:xfrm rot="16200000" flipH="1">
            <a:off x="2075949" y="3448154"/>
            <a:ext cx="335271" cy="332445"/>
          </a:xfrm>
          <a:prstGeom prst="straightConnector1">
            <a:avLst/>
          </a:prstGeom>
          <a:noFill/>
          <a:ln w="9525" cap="rnd" cmpd="sng">
            <a:solidFill>
              <a:srgbClr val="A5A5A5"/>
            </a:solidFill>
            <a:prstDash val="solid"/>
            <a:miter lim="800000"/>
            <a:headEnd type="oval" w="med" len="med"/>
            <a:tailEnd type="oval" w="med" len="med"/>
          </a:ln>
        </p:spPr>
      </p:cxnSp>
      <p:sp>
        <p:nvSpPr>
          <p:cNvPr id="39" name="Google Shape;88;p9">
            <a:extLst>
              <a:ext uri="{FF2B5EF4-FFF2-40B4-BE49-F238E27FC236}">
                <a16:creationId xmlns:a16="http://schemas.microsoft.com/office/drawing/2014/main" id="{331820C0-D609-96DC-A5F2-775E5A7A8BCB}"/>
              </a:ext>
            </a:extLst>
          </p:cNvPr>
          <p:cNvSpPr txBox="1"/>
          <p:nvPr/>
        </p:nvSpPr>
        <p:spPr>
          <a:xfrm>
            <a:off x="222360" y="4526499"/>
            <a:ext cx="1240183" cy="698653"/>
          </a:xfrm>
          <a:prstGeom prst="rect">
            <a:avLst/>
          </a:prstGeom>
          <a:noFill/>
          <a:ln>
            <a:noFill/>
          </a:ln>
        </p:spPr>
        <p:txBody>
          <a:bodyPr spcFirstLastPara="1" wrap="square" lIns="0" tIns="0" rIns="0" bIns="0" anchor="t" anchorCtr="0">
            <a:spAutoFit/>
          </a:bodyPr>
          <a:lstStyle/>
          <a:p>
            <a:pPr algn="ctr">
              <a:spcAft>
                <a:spcPts val="600"/>
              </a:spcAft>
            </a:pPr>
            <a:r>
              <a:rPr lang="en-US" sz="1600" dirty="0">
                <a:solidFill>
                  <a:srgbClr val="000000"/>
                </a:solidFill>
                <a:latin typeface="Verdana"/>
                <a:ea typeface="Verdana"/>
              </a:rPr>
              <a:t>Concepts</a:t>
            </a:r>
            <a:r>
              <a:rPr lang="de-DE" sz="1600" dirty="0">
                <a:solidFill>
                  <a:srgbClr val="000000"/>
                </a:solidFill>
                <a:latin typeface="Verdana"/>
                <a:ea typeface="Verdana"/>
              </a:rPr>
              <a:t> &amp; </a:t>
            </a:r>
            <a:r>
              <a:rPr lang="en-US" sz="1600" dirty="0">
                <a:solidFill>
                  <a:srgbClr val="000000"/>
                </a:solidFill>
                <a:latin typeface="Verdana"/>
                <a:ea typeface="Verdana"/>
              </a:rPr>
              <a:t>Theories</a:t>
            </a:r>
          </a:p>
          <a:p>
            <a:pPr algn="ctr">
              <a:lnSpc>
                <a:spcPct val="120000"/>
              </a:lnSpc>
            </a:pPr>
            <a:endParaRPr lang="en-US" sz="700" dirty="0">
              <a:solidFill>
                <a:srgbClr val="3F3F3F"/>
              </a:solidFill>
              <a:latin typeface="Trebuchet MS" panose="020B0703020202090204" pitchFamily="34" charset="0"/>
            </a:endParaRPr>
          </a:p>
        </p:txBody>
      </p:sp>
      <p:sp>
        <p:nvSpPr>
          <p:cNvPr id="41" name="Google Shape;89;p9">
            <a:extLst>
              <a:ext uri="{FF2B5EF4-FFF2-40B4-BE49-F238E27FC236}">
                <a16:creationId xmlns:a16="http://schemas.microsoft.com/office/drawing/2014/main" id="{8006BD58-3D62-A9EC-DF31-E1925C2345AB}"/>
              </a:ext>
            </a:extLst>
          </p:cNvPr>
          <p:cNvSpPr txBox="1"/>
          <p:nvPr/>
        </p:nvSpPr>
        <p:spPr>
          <a:xfrm>
            <a:off x="688061" y="2205471"/>
            <a:ext cx="1891610" cy="295466"/>
          </a:xfrm>
          <a:prstGeom prst="rect">
            <a:avLst/>
          </a:prstGeom>
          <a:noFill/>
          <a:ln>
            <a:noFill/>
          </a:ln>
        </p:spPr>
        <p:txBody>
          <a:bodyPr spcFirstLastPara="1" wrap="square" lIns="0" tIns="0" rIns="0" bIns="0" anchor="t" anchorCtr="0">
            <a:spAutoFit/>
          </a:bodyPr>
          <a:lstStyle/>
          <a:p>
            <a:pPr algn="ctr">
              <a:lnSpc>
                <a:spcPct val="120000"/>
              </a:lnSpc>
            </a:pPr>
            <a:r>
              <a:rPr lang="en-US" sz="1600" dirty="0">
                <a:solidFill>
                  <a:srgbClr val="000000"/>
                </a:solidFill>
                <a:latin typeface="Verdana"/>
                <a:ea typeface="Verdana"/>
              </a:rPr>
              <a:t>Case Studies</a:t>
            </a:r>
            <a:endParaRPr lang="en-US" sz="1800" dirty="0"/>
          </a:p>
        </p:txBody>
      </p:sp>
      <p:sp>
        <p:nvSpPr>
          <p:cNvPr id="43" name="Google Shape;90;p9">
            <a:extLst>
              <a:ext uri="{FF2B5EF4-FFF2-40B4-BE49-F238E27FC236}">
                <a16:creationId xmlns:a16="http://schemas.microsoft.com/office/drawing/2014/main" id="{2C9F93FA-5653-0F32-18BB-491BA8C9C4AB}"/>
              </a:ext>
            </a:extLst>
          </p:cNvPr>
          <p:cNvSpPr txBox="1"/>
          <p:nvPr/>
        </p:nvSpPr>
        <p:spPr>
          <a:xfrm>
            <a:off x="3183864" y="2205471"/>
            <a:ext cx="1507877" cy="698653"/>
          </a:xfrm>
          <a:prstGeom prst="rect">
            <a:avLst/>
          </a:prstGeom>
          <a:noFill/>
          <a:ln>
            <a:noFill/>
          </a:ln>
        </p:spPr>
        <p:txBody>
          <a:bodyPr spcFirstLastPara="1" wrap="square" lIns="0" tIns="0" rIns="0" bIns="0" anchor="t" anchorCtr="0">
            <a:spAutoFit/>
          </a:bodyPr>
          <a:lstStyle/>
          <a:p>
            <a:pPr algn="ctr">
              <a:spcAft>
                <a:spcPts val="600"/>
              </a:spcAft>
            </a:pPr>
            <a:r>
              <a:rPr lang="de-DE" sz="1600" dirty="0">
                <a:solidFill>
                  <a:srgbClr val="000000"/>
                </a:solidFill>
                <a:latin typeface="Verdana"/>
                <a:ea typeface="Verdana"/>
              </a:rPr>
              <a:t>Teamwork &amp; Coaching</a:t>
            </a:r>
            <a:endParaRPr lang="en-US" sz="1600" dirty="0">
              <a:solidFill>
                <a:srgbClr val="000000"/>
              </a:solidFill>
              <a:latin typeface="Verdana"/>
              <a:ea typeface="Verdana"/>
            </a:endParaRPr>
          </a:p>
          <a:p>
            <a:pPr algn="ctr">
              <a:lnSpc>
                <a:spcPct val="120000"/>
              </a:lnSpc>
            </a:pPr>
            <a:endParaRPr lang="en-US" sz="700" dirty="0">
              <a:solidFill>
                <a:srgbClr val="3F3F3F"/>
              </a:solidFill>
              <a:latin typeface="Trebuchet MS" panose="020B0703020202090204" pitchFamily="34" charset="0"/>
            </a:endParaRPr>
          </a:p>
        </p:txBody>
      </p:sp>
      <p:sp>
        <p:nvSpPr>
          <p:cNvPr id="45" name="Google Shape;91;p9">
            <a:extLst>
              <a:ext uri="{FF2B5EF4-FFF2-40B4-BE49-F238E27FC236}">
                <a16:creationId xmlns:a16="http://schemas.microsoft.com/office/drawing/2014/main" id="{C9922FA1-E89C-78F5-D035-54411B8F4F77}"/>
              </a:ext>
            </a:extLst>
          </p:cNvPr>
          <p:cNvSpPr txBox="1"/>
          <p:nvPr/>
        </p:nvSpPr>
        <p:spPr>
          <a:xfrm>
            <a:off x="5514002" y="2205471"/>
            <a:ext cx="1473974" cy="590931"/>
          </a:xfrm>
          <a:prstGeom prst="rect">
            <a:avLst/>
          </a:prstGeom>
          <a:noFill/>
          <a:ln>
            <a:noFill/>
          </a:ln>
        </p:spPr>
        <p:txBody>
          <a:bodyPr spcFirstLastPara="1" wrap="square" lIns="0" tIns="0" rIns="0" bIns="0" anchor="t" anchorCtr="0">
            <a:spAutoFit/>
          </a:bodyPr>
          <a:lstStyle/>
          <a:p>
            <a:pPr algn="ctr">
              <a:lnSpc>
                <a:spcPct val="120000"/>
              </a:lnSpc>
            </a:pPr>
            <a:r>
              <a:rPr lang="en-US" sz="1600" dirty="0">
                <a:solidFill>
                  <a:srgbClr val="000000"/>
                </a:solidFill>
                <a:latin typeface="Verdana"/>
                <a:ea typeface="Verdana"/>
              </a:rPr>
              <a:t>Presentations</a:t>
            </a:r>
            <a:r>
              <a:rPr lang="de-DE" sz="1600" dirty="0">
                <a:solidFill>
                  <a:srgbClr val="000000"/>
                </a:solidFill>
                <a:latin typeface="Verdana"/>
                <a:ea typeface="Verdana"/>
              </a:rPr>
              <a:t> &amp; Reports</a:t>
            </a:r>
            <a:endParaRPr lang="en-US" sz="1800" dirty="0"/>
          </a:p>
        </p:txBody>
      </p:sp>
      <p:sp>
        <p:nvSpPr>
          <p:cNvPr id="47" name="Google Shape;92;p9">
            <a:extLst>
              <a:ext uri="{FF2B5EF4-FFF2-40B4-BE49-F238E27FC236}">
                <a16:creationId xmlns:a16="http://schemas.microsoft.com/office/drawing/2014/main" id="{969BB306-81D9-D0E1-C7DC-A6CFB67C69C8}"/>
              </a:ext>
            </a:extLst>
          </p:cNvPr>
          <p:cNvSpPr txBox="1"/>
          <p:nvPr/>
        </p:nvSpPr>
        <p:spPr>
          <a:xfrm>
            <a:off x="4138228" y="4523580"/>
            <a:ext cx="2181121" cy="815608"/>
          </a:xfrm>
          <a:prstGeom prst="rect">
            <a:avLst/>
          </a:prstGeom>
          <a:noFill/>
          <a:ln>
            <a:noFill/>
          </a:ln>
        </p:spPr>
        <p:txBody>
          <a:bodyPr spcFirstLastPara="1" wrap="square" lIns="0" tIns="0" rIns="0" bIns="0" anchor="t" anchorCtr="0">
            <a:spAutoFit/>
          </a:bodyPr>
          <a:lstStyle/>
          <a:p>
            <a:pPr algn="ctr">
              <a:spcAft>
                <a:spcPts val="600"/>
              </a:spcAft>
            </a:pPr>
            <a:r>
              <a:rPr lang="en-US" sz="1600" dirty="0">
                <a:solidFill>
                  <a:srgbClr val="000000"/>
                </a:solidFill>
                <a:ea typeface="Verdana"/>
              </a:rPr>
              <a:t>Cooperation with renowned companies &amp; start-ups</a:t>
            </a:r>
            <a:endParaRPr lang="en-US" sz="700" dirty="0">
              <a:solidFill>
                <a:srgbClr val="3F3F3F"/>
              </a:solidFill>
              <a:latin typeface="Trebuchet MS" panose="020B0703020202090204" pitchFamily="34" charset="0"/>
              <a:ea typeface="Verdana"/>
            </a:endParaRPr>
          </a:p>
        </p:txBody>
      </p:sp>
      <p:sp>
        <p:nvSpPr>
          <p:cNvPr id="49" name="Google Shape;93;p9">
            <a:extLst>
              <a:ext uri="{FF2B5EF4-FFF2-40B4-BE49-F238E27FC236}">
                <a16:creationId xmlns:a16="http://schemas.microsoft.com/office/drawing/2014/main" id="{CD5875B0-8BAF-488D-32F7-4034AF6D0C5D}"/>
              </a:ext>
            </a:extLst>
          </p:cNvPr>
          <p:cNvSpPr txBox="1"/>
          <p:nvPr/>
        </p:nvSpPr>
        <p:spPr>
          <a:xfrm>
            <a:off x="2044481" y="4523580"/>
            <a:ext cx="1474679" cy="457199"/>
          </a:xfrm>
          <a:prstGeom prst="rect">
            <a:avLst/>
          </a:prstGeom>
          <a:noFill/>
          <a:ln>
            <a:noFill/>
          </a:ln>
        </p:spPr>
        <p:txBody>
          <a:bodyPr spcFirstLastPara="1" wrap="square" lIns="0" tIns="0" rIns="0" bIns="0" anchor="t" anchorCtr="0">
            <a:spAutoFit/>
          </a:bodyPr>
          <a:lstStyle/>
          <a:p>
            <a:pPr algn="ctr">
              <a:spcAft>
                <a:spcPts val="600"/>
              </a:spcAft>
            </a:pPr>
            <a:r>
              <a:rPr lang="de-DE" sz="1600" dirty="0">
                <a:solidFill>
                  <a:srgbClr val="000000"/>
                </a:solidFill>
                <a:latin typeface="Verdana"/>
                <a:ea typeface="Verdana"/>
              </a:rPr>
              <a:t>Project </a:t>
            </a:r>
            <a:r>
              <a:rPr lang="en-US" sz="1600" dirty="0">
                <a:solidFill>
                  <a:srgbClr val="000000"/>
                </a:solidFill>
                <a:latin typeface="Verdana"/>
                <a:ea typeface="Verdana"/>
              </a:rPr>
              <a:t>work</a:t>
            </a:r>
          </a:p>
          <a:p>
            <a:pPr algn="ctr">
              <a:lnSpc>
                <a:spcPct val="120000"/>
              </a:lnSpc>
            </a:pPr>
            <a:endParaRPr lang="en-US" sz="700" dirty="0">
              <a:solidFill>
                <a:srgbClr val="3F3F3F"/>
              </a:solidFill>
              <a:latin typeface="Trebuchet MS" panose="020B0703020202090204" pitchFamily="34" charset="0"/>
            </a:endParaRPr>
          </a:p>
        </p:txBody>
      </p:sp>
      <p:sp>
        <p:nvSpPr>
          <p:cNvPr id="51" name="Google Shape;66;p9">
            <a:extLst>
              <a:ext uri="{FF2B5EF4-FFF2-40B4-BE49-F238E27FC236}">
                <a16:creationId xmlns:a16="http://schemas.microsoft.com/office/drawing/2014/main" id="{FBFEE54D-8009-97EE-A132-F428CCF937E7}"/>
              </a:ext>
            </a:extLst>
          </p:cNvPr>
          <p:cNvSpPr/>
          <p:nvPr/>
        </p:nvSpPr>
        <p:spPr>
          <a:xfrm>
            <a:off x="6993556" y="3842330"/>
            <a:ext cx="650150" cy="650693"/>
          </a:xfrm>
          <a:prstGeom prst="ellipse">
            <a:avLst/>
          </a:prstGeom>
          <a:solidFill>
            <a:schemeClr val="accent1"/>
          </a:solidFill>
          <a:ln>
            <a:noFill/>
          </a:ln>
        </p:spPr>
        <p:txBody>
          <a:bodyPr spcFirstLastPara="1" wrap="square" lIns="68569" tIns="34275" rIns="68569" bIns="34275" anchor="ctr" anchorCtr="0">
            <a:noAutofit/>
          </a:bodyPr>
          <a:lstStyle/>
          <a:p>
            <a:pPr algn="ctr">
              <a:lnSpc>
                <a:spcPct val="120000"/>
              </a:lnSpc>
            </a:pPr>
            <a:endParaRPr sz="900" b="1">
              <a:solidFill>
                <a:schemeClr val="lt1"/>
              </a:solidFill>
              <a:latin typeface="Trebuchet MS" panose="020B0703020202090204" pitchFamily="34" charset="0"/>
              <a:ea typeface="Calibri"/>
              <a:cs typeface="Calibri"/>
              <a:sym typeface="Calibri"/>
            </a:endParaRPr>
          </a:p>
        </p:txBody>
      </p:sp>
      <p:sp>
        <p:nvSpPr>
          <p:cNvPr id="55" name="Google Shape;81;p9">
            <a:extLst>
              <a:ext uri="{FF2B5EF4-FFF2-40B4-BE49-F238E27FC236}">
                <a16:creationId xmlns:a16="http://schemas.microsoft.com/office/drawing/2014/main" id="{0EDA4E66-BFB4-F7CF-F7BF-185C76BFB774}"/>
              </a:ext>
            </a:extLst>
          </p:cNvPr>
          <p:cNvSpPr/>
          <p:nvPr/>
        </p:nvSpPr>
        <p:spPr>
          <a:xfrm>
            <a:off x="7940571" y="2820917"/>
            <a:ext cx="668220" cy="681090"/>
          </a:xfrm>
          <a:prstGeom prst="ellipse">
            <a:avLst/>
          </a:prstGeom>
          <a:solidFill>
            <a:srgbClr val="0F1957"/>
          </a:solidFill>
          <a:ln>
            <a:noFill/>
          </a:ln>
        </p:spPr>
        <p:txBody>
          <a:bodyPr spcFirstLastPara="1" wrap="square" lIns="68569" tIns="34275" rIns="68569" bIns="34275" anchor="ctr" anchorCtr="0">
            <a:noAutofit/>
          </a:bodyPr>
          <a:lstStyle/>
          <a:p>
            <a:pPr algn="ctr">
              <a:lnSpc>
                <a:spcPct val="120000"/>
              </a:lnSpc>
            </a:pPr>
            <a:endParaRPr sz="900" b="1" dirty="0">
              <a:solidFill>
                <a:schemeClr val="lt1"/>
              </a:solidFill>
              <a:latin typeface="Trebuchet MS" panose="020B0703020202090204" pitchFamily="34" charset="0"/>
              <a:ea typeface="Calibri"/>
              <a:cs typeface="Calibri"/>
              <a:sym typeface="Calibri"/>
            </a:endParaRPr>
          </a:p>
        </p:txBody>
      </p:sp>
      <p:cxnSp>
        <p:nvCxnSpPr>
          <p:cNvPr id="59" name="Google Shape;83;p9">
            <a:extLst>
              <a:ext uri="{FF2B5EF4-FFF2-40B4-BE49-F238E27FC236}">
                <a16:creationId xmlns:a16="http://schemas.microsoft.com/office/drawing/2014/main" id="{DECC18DC-0759-E050-5D71-716F04398654}"/>
              </a:ext>
            </a:extLst>
          </p:cNvPr>
          <p:cNvCxnSpPr/>
          <p:nvPr/>
        </p:nvCxnSpPr>
        <p:spPr>
          <a:xfrm rot="16200000">
            <a:off x="7600601" y="3456357"/>
            <a:ext cx="335271" cy="332445"/>
          </a:xfrm>
          <a:prstGeom prst="straightConnector1">
            <a:avLst/>
          </a:prstGeom>
          <a:noFill/>
          <a:ln w="9525" cap="rnd" cmpd="sng">
            <a:solidFill>
              <a:srgbClr val="A5A5A5"/>
            </a:solidFill>
            <a:prstDash val="solid"/>
            <a:miter lim="800000"/>
            <a:headEnd type="oval" w="med" len="med"/>
            <a:tailEnd type="oval" w="med" len="med"/>
          </a:ln>
        </p:spPr>
      </p:cxnSp>
      <p:sp>
        <p:nvSpPr>
          <p:cNvPr id="61" name="Google Shape;88;p9">
            <a:extLst>
              <a:ext uri="{FF2B5EF4-FFF2-40B4-BE49-F238E27FC236}">
                <a16:creationId xmlns:a16="http://schemas.microsoft.com/office/drawing/2014/main" id="{0117204F-6DE2-C3BE-CDC0-5B758A9BD43A}"/>
              </a:ext>
            </a:extLst>
          </p:cNvPr>
          <p:cNvSpPr txBox="1"/>
          <p:nvPr/>
        </p:nvSpPr>
        <p:spPr>
          <a:xfrm>
            <a:off x="6403054" y="4523580"/>
            <a:ext cx="1891610" cy="815608"/>
          </a:xfrm>
          <a:prstGeom prst="rect">
            <a:avLst/>
          </a:prstGeom>
          <a:noFill/>
          <a:ln>
            <a:noFill/>
          </a:ln>
        </p:spPr>
        <p:txBody>
          <a:bodyPr spcFirstLastPara="1" wrap="square" lIns="0" tIns="0" rIns="0" bIns="0" anchor="t" anchorCtr="0">
            <a:spAutoFit/>
          </a:bodyPr>
          <a:lstStyle/>
          <a:p>
            <a:pPr algn="ctr">
              <a:spcAft>
                <a:spcPts val="600"/>
              </a:spcAft>
            </a:pPr>
            <a:r>
              <a:rPr lang="en-US" sz="1600" dirty="0">
                <a:solidFill>
                  <a:srgbClr val="000000"/>
                </a:solidFill>
                <a:ea typeface="Verdana"/>
              </a:rPr>
              <a:t>Active participation in discussions</a:t>
            </a:r>
            <a:endParaRPr lang="en-US" sz="700" dirty="0">
              <a:solidFill>
                <a:srgbClr val="3F3F3F"/>
              </a:solidFill>
              <a:latin typeface="Trebuchet MS" panose="020B0703020202090204" pitchFamily="34" charset="0"/>
            </a:endParaRPr>
          </a:p>
        </p:txBody>
      </p:sp>
      <p:sp>
        <p:nvSpPr>
          <p:cNvPr id="63" name="Google Shape;89;p9">
            <a:extLst>
              <a:ext uri="{FF2B5EF4-FFF2-40B4-BE49-F238E27FC236}">
                <a16:creationId xmlns:a16="http://schemas.microsoft.com/office/drawing/2014/main" id="{BB79EEF6-7120-BD7E-7816-4CA1078FD679}"/>
              </a:ext>
            </a:extLst>
          </p:cNvPr>
          <p:cNvSpPr txBox="1"/>
          <p:nvPr/>
        </p:nvSpPr>
        <p:spPr>
          <a:xfrm>
            <a:off x="7382740" y="2044128"/>
            <a:ext cx="1891610" cy="166199"/>
          </a:xfrm>
          <a:prstGeom prst="rect">
            <a:avLst/>
          </a:prstGeom>
          <a:noFill/>
          <a:ln>
            <a:noFill/>
          </a:ln>
        </p:spPr>
        <p:txBody>
          <a:bodyPr spcFirstLastPara="1" wrap="square" lIns="0" tIns="0" rIns="0" bIns="0" anchor="t" anchorCtr="0">
            <a:spAutoFit/>
          </a:bodyPr>
          <a:lstStyle/>
          <a:p>
            <a:pPr algn="ctr">
              <a:lnSpc>
                <a:spcPct val="120000"/>
              </a:lnSpc>
            </a:pPr>
            <a:endParaRPr lang="en-US" sz="900" dirty="0">
              <a:solidFill>
                <a:srgbClr val="3F3F3F"/>
              </a:solidFill>
              <a:latin typeface="Trebuchet MS" panose="020B0703020202090204" pitchFamily="34" charset="0"/>
            </a:endParaRPr>
          </a:p>
        </p:txBody>
      </p:sp>
      <p:cxnSp>
        <p:nvCxnSpPr>
          <p:cNvPr id="32769" name="Google Shape;85;p9">
            <a:extLst>
              <a:ext uri="{FF2B5EF4-FFF2-40B4-BE49-F238E27FC236}">
                <a16:creationId xmlns:a16="http://schemas.microsoft.com/office/drawing/2014/main" id="{B2A4B264-B106-8ED3-F522-0F107B222DA3}"/>
              </a:ext>
            </a:extLst>
          </p:cNvPr>
          <p:cNvCxnSpPr/>
          <p:nvPr/>
        </p:nvCxnSpPr>
        <p:spPr>
          <a:xfrm flipH="1" flipV="1">
            <a:off x="6670723" y="3495492"/>
            <a:ext cx="339907" cy="353607"/>
          </a:xfrm>
          <a:prstGeom prst="straightConnector1">
            <a:avLst/>
          </a:prstGeom>
          <a:noFill/>
          <a:ln w="9525" cap="rnd" cmpd="sng">
            <a:solidFill>
              <a:srgbClr val="A5A5A5"/>
            </a:solidFill>
            <a:prstDash val="solid"/>
            <a:miter lim="800000"/>
            <a:headEnd type="oval" w="med" len="med"/>
            <a:tailEnd type="oval" w="med" len="med"/>
          </a:ln>
        </p:spPr>
      </p:cxnSp>
      <p:sp>
        <p:nvSpPr>
          <p:cNvPr id="32771" name="Google Shape;91;p9">
            <a:extLst>
              <a:ext uri="{FF2B5EF4-FFF2-40B4-BE49-F238E27FC236}">
                <a16:creationId xmlns:a16="http://schemas.microsoft.com/office/drawing/2014/main" id="{95348800-687F-B85C-07E5-1F486A700CD3}"/>
              </a:ext>
            </a:extLst>
          </p:cNvPr>
          <p:cNvSpPr txBox="1"/>
          <p:nvPr/>
        </p:nvSpPr>
        <p:spPr>
          <a:xfrm>
            <a:off x="7505841" y="2205471"/>
            <a:ext cx="1473974" cy="590931"/>
          </a:xfrm>
          <a:prstGeom prst="rect">
            <a:avLst/>
          </a:prstGeom>
          <a:noFill/>
          <a:ln>
            <a:noFill/>
          </a:ln>
        </p:spPr>
        <p:txBody>
          <a:bodyPr spcFirstLastPara="1" wrap="square" lIns="0" tIns="0" rIns="0" bIns="0" anchor="t" anchorCtr="0">
            <a:spAutoFit/>
          </a:bodyPr>
          <a:lstStyle/>
          <a:p>
            <a:pPr algn="ctr">
              <a:lnSpc>
                <a:spcPct val="120000"/>
              </a:lnSpc>
            </a:pPr>
            <a:r>
              <a:rPr lang="de-AT" sz="1600" dirty="0">
                <a:solidFill>
                  <a:srgbClr val="000000"/>
                </a:solidFill>
                <a:ea typeface="Verdana"/>
              </a:rPr>
              <a:t>Online </a:t>
            </a:r>
            <a:r>
              <a:rPr lang="en-US" sz="1600" dirty="0">
                <a:solidFill>
                  <a:srgbClr val="000000"/>
                </a:solidFill>
                <a:ea typeface="Verdana"/>
              </a:rPr>
              <a:t>elements</a:t>
            </a:r>
            <a:endParaRPr lang="en-US" sz="1800" dirty="0"/>
          </a:p>
        </p:txBody>
      </p:sp>
      <p:pic>
        <p:nvPicPr>
          <p:cNvPr id="36" name="Picture 37" descr="Icon&#10;&#10;Description automatically generated">
            <a:extLst>
              <a:ext uri="{FF2B5EF4-FFF2-40B4-BE49-F238E27FC236}">
                <a16:creationId xmlns:a16="http://schemas.microsoft.com/office/drawing/2014/main" id="{16C1BD80-6E59-4537-597F-92979FCEE85A}"/>
              </a:ext>
            </a:extLst>
          </p:cNvPr>
          <p:cNvPicPr>
            <a:picLocks noChangeAspect="1"/>
          </p:cNvPicPr>
          <p:nvPr/>
        </p:nvPicPr>
        <p:blipFill>
          <a:blip r:embed="rId3"/>
          <a:stretch>
            <a:fillRect/>
          </a:stretch>
        </p:blipFill>
        <p:spPr>
          <a:xfrm>
            <a:off x="2542722" y="3946685"/>
            <a:ext cx="444161" cy="438049"/>
          </a:xfrm>
          <a:prstGeom prst="rect">
            <a:avLst/>
          </a:prstGeom>
        </p:spPr>
      </p:pic>
      <p:pic>
        <p:nvPicPr>
          <p:cNvPr id="38" name="Picture 39" descr="A picture containing text, clipart&#10;&#10;Description automatically generated">
            <a:extLst>
              <a:ext uri="{FF2B5EF4-FFF2-40B4-BE49-F238E27FC236}">
                <a16:creationId xmlns:a16="http://schemas.microsoft.com/office/drawing/2014/main" id="{BD59556F-3A60-0B6B-3FD8-7B5289EDD0FC}"/>
              </a:ext>
            </a:extLst>
          </p:cNvPr>
          <p:cNvPicPr>
            <a:picLocks noChangeAspect="1"/>
          </p:cNvPicPr>
          <p:nvPr/>
        </p:nvPicPr>
        <p:blipFill>
          <a:blip r:embed="rId4"/>
          <a:stretch>
            <a:fillRect/>
          </a:stretch>
        </p:blipFill>
        <p:spPr>
          <a:xfrm>
            <a:off x="629573" y="3945103"/>
            <a:ext cx="431936" cy="393124"/>
          </a:xfrm>
          <a:prstGeom prst="rect">
            <a:avLst/>
          </a:prstGeom>
        </p:spPr>
      </p:pic>
      <p:pic>
        <p:nvPicPr>
          <p:cNvPr id="40" name="Picture 41" descr="Icon&#10;&#10;Description automatically generated">
            <a:extLst>
              <a:ext uri="{FF2B5EF4-FFF2-40B4-BE49-F238E27FC236}">
                <a16:creationId xmlns:a16="http://schemas.microsoft.com/office/drawing/2014/main" id="{AE9CEEAD-52E6-3C4F-1527-A0DA5C7D587C}"/>
              </a:ext>
            </a:extLst>
          </p:cNvPr>
          <p:cNvPicPr>
            <a:picLocks noChangeAspect="1"/>
          </p:cNvPicPr>
          <p:nvPr/>
        </p:nvPicPr>
        <p:blipFill>
          <a:blip r:embed="rId5"/>
          <a:stretch>
            <a:fillRect/>
          </a:stretch>
        </p:blipFill>
        <p:spPr>
          <a:xfrm>
            <a:off x="4989326" y="3900457"/>
            <a:ext cx="485521" cy="504571"/>
          </a:xfrm>
          <a:prstGeom prst="rect">
            <a:avLst/>
          </a:prstGeom>
        </p:spPr>
      </p:pic>
      <p:pic>
        <p:nvPicPr>
          <p:cNvPr id="42" name="Picture 43" descr="Icon&#10;&#10;Description automatically generated">
            <a:extLst>
              <a:ext uri="{FF2B5EF4-FFF2-40B4-BE49-F238E27FC236}">
                <a16:creationId xmlns:a16="http://schemas.microsoft.com/office/drawing/2014/main" id="{045F6DD8-99FF-4208-407B-8969F20F46CA}"/>
              </a:ext>
            </a:extLst>
          </p:cNvPr>
          <p:cNvPicPr>
            <a:picLocks noChangeAspect="1"/>
          </p:cNvPicPr>
          <p:nvPr/>
        </p:nvPicPr>
        <p:blipFill>
          <a:blip r:embed="rId6"/>
          <a:stretch>
            <a:fillRect/>
          </a:stretch>
        </p:blipFill>
        <p:spPr>
          <a:xfrm>
            <a:off x="6034210" y="2977888"/>
            <a:ext cx="504571" cy="504571"/>
          </a:xfrm>
          <a:prstGeom prst="rect">
            <a:avLst/>
          </a:prstGeom>
        </p:spPr>
      </p:pic>
      <p:pic>
        <p:nvPicPr>
          <p:cNvPr id="44" name="Picture 45" descr="A picture containing text, clipart&#10;&#10;Description automatically generated">
            <a:extLst>
              <a:ext uri="{FF2B5EF4-FFF2-40B4-BE49-F238E27FC236}">
                <a16:creationId xmlns:a16="http://schemas.microsoft.com/office/drawing/2014/main" id="{3FA36269-7D3E-11CD-959F-E8507CA99989}"/>
              </a:ext>
            </a:extLst>
          </p:cNvPr>
          <p:cNvPicPr>
            <a:picLocks noChangeAspect="1"/>
          </p:cNvPicPr>
          <p:nvPr/>
        </p:nvPicPr>
        <p:blipFill>
          <a:blip r:embed="rId7"/>
          <a:stretch>
            <a:fillRect/>
          </a:stretch>
        </p:blipFill>
        <p:spPr>
          <a:xfrm>
            <a:off x="1486007" y="2893787"/>
            <a:ext cx="522195" cy="509257"/>
          </a:xfrm>
          <a:prstGeom prst="rect">
            <a:avLst/>
          </a:prstGeom>
        </p:spPr>
      </p:pic>
      <p:pic>
        <p:nvPicPr>
          <p:cNvPr id="46" name="Picture 47" descr="Icon&#10;&#10;Description automatically generated">
            <a:extLst>
              <a:ext uri="{FF2B5EF4-FFF2-40B4-BE49-F238E27FC236}">
                <a16:creationId xmlns:a16="http://schemas.microsoft.com/office/drawing/2014/main" id="{820B1DA4-CDB9-BB8F-69BC-133CBAA28915}"/>
              </a:ext>
            </a:extLst>
          </p:cNvPr>
          <p:cNvPicPr>
            <a:picLocks noChangeAspect="1"/>
          </p:cNvPicPr>
          <p:nvPr/>
        </p:nvPicPr>
        <p:blipFill>
          <a:blip r:embed="rId8"/>
          <a:stretch>
            <a:fillRect/>
          </a:stretch>
        </p:blipFill>
        <p:spPr>
          <a:xfrm>
            <a:off x="7098060" y="3932121"/>
            <a:ext cx="442023" cy="466470"/>
          </a:xfrm>
          <a:prstGeom prst="rect">
            <a:avLst/>
          </a:prstGeom>
        </p:spPr>
      </p:pic>
      <p:pic>
        <p:nvPicPr>
          <p:cNvPr id="48" name="Picture 49" descr="Icon&#10;&#10;Description automatically generated">
            <a:extLst>
              <a:ext uri="{FF2B5EF4-FFF2-40B4-BE49-F238E27FC236}">
                <a16:creationId xmlns:a16="http://schemas.microsoft.com/office/drawing/2014/main" id="{AA3978A6-C1E4-CD39-196C-4FAD2DFCD12F}"/>
              </a:ext>
            </a:extLst>
          </p:cNvPr>
          <p:cNvPicPr>
            <a:picLocks noChangeAspect="1"/>
          </p:cNvPicPr>
          <p:nvPr/>
        </p:nvPicPr>
        <p:blipFill>
          <a:blip r:embed="rId9"/>
          <a:stretch>
            <a:fillRect/>
          </a:stretch>
        </p:blipFill>
        <p:spPr>
          <a:xfrm>
            <a:off x="3679748" y="2934434"/>
            <a:ext cx="502024" cy="470749"/>
          </a:xfrm>
          <a:prstGeom prst="rect">
            <a:avLst/>
          </a:prstGeom>
        </p:spPr>
      </p:pic>
      <p:pic>
        <p:nvPicPr>
          <p:cNvPr id="50" name="Picture 53" descr="A picture containing text, clipart&#10;&#10;Description automatically generated">
            <a:extLst>
              <a:ext uri="{FF2B5EF4-FFF2-40B4-BE49-F238E27FC236}">
                <a16:creationId xmlns:a16="http://schemas.microsoft.com/office/drawing/2014/main" id="{6A9BCC2D-ABED-7513-1B6D-2B5DF669CDC5}"/>
              </a:ext>
            </a:extLst>
          </p:cNvPr>
          <p:cNvPicPr>
            <a:picLocks noChangeAspect="1"/>
          </p:cNvPicPr>
          <p:nvPr/>
        </p:nvPicPr>
        <p:blipFill>
          <a:blip r:embed="rId10"/>
          <a:stretch>
            <a:fillRect/>
          </a:stretch>
        </p:blipFill>
        <p:spPr>
          <a:xfrm>
            <a:off x="8051206" y="2947297"/>
            <a:ext cx="441309" cy="409321"/>
          </a:xfrm>
          <a:prstGeom prst="rect">
            <a:avLst/>
          </a:prstGeom>
        </p:spPr>
      </p:pic>
    </p:spTree>
    <p:extLst>
      <p:ext uri="{BB962C8B-B14F-4D97-AF65-F5344CB8AC3E}">
        <p14:creationId xmlns:p14="http://schemas.microsoft.com/office/powerpoint/2010/main" val="401179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500"/>
                                        <p:tgtEl>
                                          <p:spTgt spid="6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2769"/>
                                        </p:tgtEl>
                                        <p:attrNameLst>
                                          <p:attrName>style.visibility</p:attrName>
                                        </p:attrNameLst>
                                      </p:cBhvr>
                                      <p:to>
                                        <p:strVal val="visible"/>
                                      </p:to>
                                    </p:set>
                                    <p:animEffect transition="in" filter="fade">
                                      <p:cBhvr>
                                        <p:cTn id="63" dur="500"/>
                                        <p:tgtEl>
                                          <p:spTgt spid="32769"/>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2771"/>
                                        </p:tgtEl>
                                        <p:attrNameLst>
                                          <p:attrName>style.visibility</p:attrName>
                                        </p:attrNameLst>
                                      </p:cBhvr>
                                      <p:to>
                                        <p:strVal val="visible"/>
                                      </p:to>
                                    </p:set>
                                    <p:animEffect transition="in" filter="fade">
                                      <p:cBhvr>
                                        <p:cTn id="67" dur="5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2" name="Rectangle 20"/>
          <p:cNvSpPr>
            <a:spLocks noGrp="1" noChangeArrowheads="1"/>
          </p:cNvSpPr>
          <p:nvPr>
            <p:ph type="title"/>
          </p:nvPr>
        </p:nvSpPr>
        <p:spPr/>
        <p:txBody>
          <a:bodyPr/>
          <a:lstStyle/>
          <a:p>
            <a:pPr eaLnBrk="1" hangingPunct="1"/>
            <a:r>
              <a:rPr lang="en-US" dirty="0"/>
              <a:t>SBWL International Marketing Management: Bachelor Thesis</a:t>
            </a:r>
            <a:endParaRPr lang="en-US" dirty="0">
              <a:latin typeface="+mn-lt"/>
            </a:endParaRPr>
          </a:p>
        </p:txBody>
      </p:sp>
      <p:sp>
        <p:nvSpPr>
          <p:cNvPr id="37893" name="Rectangle 21"/>
          <p:cNvSpPr>
            <a:spLocks noGrp="1" noChangeArrowheads="1"/>
          </p:cNvSpPr>
          <p:nvPr>
            <p:ph idx="1"/>
          </p:nvPr>
        </p:nvSpPr>
        <p:spPr>
          <a:xfrm>
            <a:off x="395536" y="2924944"/>
            <a:ext cx="6294022" cy="2952328"/>
          </a:xfrm>
        </p:spPr>
        <p:txBody>
          <a:bodyPr vert="horz" lIns="0" tIns="45715" rIns="0" bIns="45715" rtlCol="0" anchor="t">
            <a:normAutofit/>
          </a:bodyPr>
          <a:lstStyle/>
          <a:p>
            <a:pPr marL="0" indent="0" eaLnBrk="1" hangingPunct="1">
              <a:lnSpc>
                <a:spcPts val="2000"/>
              </a:lnSpc>
              <a:buNone/>
            </a:pPr>
            <a:r>
              <a:rPr lang="en-US" sz="1600" b="1" dirty="0"/>
              <a:t>Examples of topics:</a:t>
            </a:r>
          </a:p>
          <a:p>
            <a:pPr>
              <a:lnSpc>
                <a:spcPts val="2000"/>
              </a:lnSpc>
            </a:pPr>
            <a:r>
              <a:rPr lang="en-US" dirty="0"/>
              <a:t>Sustainability and Corporate Social Responsibility</a:t>
            </a:r>
          </a:p>
          <a:p>
            <a:pPr>
              <a:lnSpc>
                <a:spcPts val="2000"/>
              </a:lnSpc>
            </a:pPr>
            <a:r>
              <a:rPr lang="en-US" dirty="0"/>
              <a:t>The role of brands in consumer decisions</a:t>
            </a:r>
          </a:p>
          <a:p>
            <a:pPr>
              <a:lnSpc>
                <a:spcPts val="2000"/>
              </a:lnSpc>
            </a:pPr>
            <a:r>
              <a:rPr lang="en-US" dirty="0"/>
              <a:t>"Euro consumer" - does it exist and what characterizes it?</a:t>
            </a:r>
          </a:p>
          <a:p>
            <a:pPr>
              <a:lnSpc>
                <a:spcPts val="2000"/>
              </a:lnSpc>
            </a:pPr>
            <a:r>
              <a:rPr lang="en-US" dirty="0"/>
              <a:t>Brand counterfeiting / digital piracy: attitudes, emotions, etc.</a:t>
            </a:r>
          </a:p>
          <a:p>
            <a:pPr>
              <a:lnSpc>
                <a:spcPts val="2000"/>
              </a:lnSpc>
            </a:pPr>
            <a:r>
              <a:rPr lang="en-US" dirty="0"/>
              <a:t>International Pricing in SME</a:t>
            </a:r>
            <a:endParaRPr lang="de-DE" sz="1600" dirty="0">
              <a:ea typeface="Verdana"/>
            </a:endParaRPr>
          </a:p>
          <a:p>
            <a:pPr marL="180340" indent="-180340">
              <a:lnSpc>
                <a:spcPts val="2000"/>
              </a:lnSpc>
            </a:pPr>
            <a:endParaRPr lang="de-DE" sz="1600" dirty="0">
              <a:ea typeface="Verdana"/>
            </a:endParaRPr>
          </a:p>
        </p:txBody>
      </p:sp>
      <p:sp>
        <p:nvSpPr>
          <p:cNvPr id="37894" name="Rectangle 3"/>
          <p:cNvSpPr>
            <a:spLocks noChangeArrowheads="1"/>
          </p:cNvSpPr>
          <p:nvPr/>
        </p:nvSpPr>
        <p:spPr bwMode="auto">
          <a:xfrm>
            <a:off x="315226" y="1672766"/>
            <a:ext cx="8513547" cy="831639"/>
          </a:xfrm>
          <a:prstGeom prst="rect">
            <a:avLst/>
          </a:prstGeom>
          <a:solidFill>
            <a:srgbClr val="CCECFF"/>
          </a:solidFill>
          <a:ln w="9525">
            <a:noFill/>
            <a:miter lim="800000"/>
            <a:headEnd/>
            <a:tailEnd/>
          </a:ln>
        </p:spPr>
        <p:txBody>
          <a:bodyPr wrap="square" lIns="92075" tIns="46038" rIns="92075" bIns="46038">
            <a:spAutoFit/>
          </a:bodyPr>
          <a:lstStyle/>
          <a:p>
            <a:pPr eaLnBrk="0" hangingPunct="0">
              <a:lnSpc>
                <a:spcPct val="100000"/>
              </a:lnSpc>
              <a:spcBef>
                <a:spcPct val="0"/>
              </a:spcBef>
              <a:buClrTx/>
            </a:pPr>
            <a:r>
              <a:rPr lang="en-US" dirty="0">
                <a:solidFill>
                  <a:schemeClr val="accent2"/>
                </a:solidFill>
                <a:latin typeface="+mn-lt"/>
              </a:rPr>
              <a:t>Topics are generally assigned in line with the research  focus of the institute</a:t>
            </a:r>
            <a:endParaRPr lang="de-DE" dirty="0">
              <a:solidFill>
                <a:schemeClr val="accent2"/>
              </a:solidFill>
              <a:latin typeface="+mn-lt"/>
            </a:endParaRPr>
          </a:p>
        </p:txBody>
      </p:sp>
      <p:sp>
        <p:nvSpPr>
          <p:cNvPr id="2" name="Rechteck 1">
            <a:extLst>
              <a:ext uri="{FF2B5EF4-FFF2-40B4-BE49-F238E27FC236}">
                <a16:creationId xmlns:a16="http://schemas.microsoft.com/office/drawing/2014/main" id="{C45657EA-7B32-254F-8F4B-2E4BE088EC05}"/>
              </a:ext>
            </a:extLst>
          </p:cNvPr>
          <p:cNvSpPr/>
          <p:nvPr/>
        </p:nvSpPr>
        <p:spPr>
          <a:xfrm>
            <a:off x="1041299" y="5806644"/>
            <a:ext cx="6813917" cy="400110"/>
          </a:xfrm>
          <a:prstGeom prst="rect">
            <a:avLst/>
          </a:prstGeom>
        </p:spPr>
        <p:txBody>
          <a:bodyPr wrap="square">
            <a:spAutoFit/>
          </a:bodyPr>
          <a:lstStyle/>
          <a:p>
            <a:r>
              <a:rPr lang="en-US" sz="2000" dirty="0"/>
              <a:t>Find out more at our Bachelor Thesis Info Event!</a:t>
            </a:r>
            <a:endParaRPr lang="de-AT" sz="2000" dirty="0"/>
          </a:p>
        </p:txBody>
      </p:sp>
      <p:pic>
        <p:nvPicPr>
          <p:cNvPr id="4" name="Grafik 3" descr="Geschichten erzählen Silhouette">
            <a:extLst>
              <a:ext uri="{FF2B5EF4-FFF2-40B4-BE49-F238E27FC236}">
                <a16:creationId xmlns:a16="http://schemas.microsoft.com/office/drawing/2014/main" id="{D15578C1-4A0D-8C39-612F-83410D373F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44138" y="3526971"/>
            <a:ext cx="1257107" cy="1257107"/>
          </a:xfrm>
          <a:prstGeom prst="rect">
            <a:avLst/>
          </a:prstGeom>
        </p:spPr>
      </p:pic>
      <p:pic>
        <p:nvPicPr>
          <p:cNvPr id="5" name="Picture 4" descr="A blue arrows on a black background&#10;&#10;Description automatically generated">
            <a:extLst>
              <a:ext uri="{FF2B5EF4-FFF2-40B4-BE49-F238E27FC236}">
                <a16:creationId xmlns:a16="http://schemas.microsoft.com/office/drawing/2014/main" id="{329DE9EB-AB5B-1145-5A02-E22BB600D9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115" y="5364811"/>
            <a:ext cx="1248905" cy="1283776"/>
          </a:xfrm>
          <a:prstGeom prst="rect">
            <a:avLst/>
          </a:prstGeom>
        </p:spPr>
      </p:pic>
    </p:spTree>
    <p:extLst>
      <p:ext uri="{BB962C8B-B14F-4D97-AF65-F5344CB8AC3E}">
        <p14:creationId xmlns:p14="http://schemas.microsoft.com/office/powerpoint/2010/main" val="47658172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CBDBF95-8002-12C8-B801-4C24313BEF16}"/>
              </a:ext>
            </a:extLst>
          </p:cNvPr>
          <p:cNvSpPr/>
          <p:nvPr/>
        </p:nvSpPr>
        <p:spPr>
          <a:xfrm rot="5400000">
            <a:off x="5637001" y="-347496"/>
            <a:ext cx="571957" cy="4457701"/>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1" name="Rectangle 40">
            <a:extLst>
              <a:ext uri="{FF2B5EF4-FFF2-40B4-BE49-F238E27FC236}">
                <a16:creationId xmlns:a16="http://schemas.microsoft.com/office/drawing/2014/main" id="{144D8B7C-03B9-A2ED-177D-D8686BA1CF4A}"/>
              </a:ext>
            </a:extLst>
          </p:cNvPr>
          <p:cNvSpPr/>
          <p:nvPr/>
        </p:nvSpPr>
        <p:spPr>
          <a:xfrm rot="5400000">
            <a:off x="5637001" y="331262"/>
            <a:ext cx="571957" cy="4457700"/>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2" name="Rectangle 41">
            <a:extLst>
              <a:ext uri="{FF2B5EF4-FFF2-40B4-BE49-F238E27FC236}">
                <a16:creationId xmlns:a16="http://schemas.microsoft.com/office/drawing/2014/main" id="{1DF798DF-3495-E738-7159-369411DC10C1}"/>
              </a:ext>
            </a:extLst>
          </p:cNvPr>
          <p:cNvSpPr/>
          <p:nvPr/>
        </p:nvSpPr>
        <p:spPr>
          <a:xfrm rot="5400000">
            <a:off x="5241801" y="1405218"/>
            <a:ext cx="1362354" cy="4457699"/>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3" name="Rectangle 42">
            <a:extLst>
              <a:ext uri="{FF2B5EF4-FFF2-40B4-BE49-F238E27FC236}">
                <a16:creationId xmlns:a16="http://schemas.microsoft.com/office/drawing/2014/main" id="{1834C00A-C97E-1362-8D6B-3D674DBB8F43}"/>
              </a:ext>
            </a:extLst>
          </p:cNvPr>
          <p:cNvSpPr/>
          <p:nvPr/>
        </p:nvSpPr>
        <p:spPr>
          <a:xfrm rot="5400000">
            <a:off x="5632561" y="2400654"/>
            <a:ext cx="571957" cy="4457699"/>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4" name="Rectangle 43">
            <a:extLst>
              <a:ext uri="{FF2B5EF4-FFF2-40B4-BE49-F238E27FC236}">
                <a16:creationId xmlns:a16="http://schemas.microsoft.com/office/drawing/2014/main" id="{37C9D435-51E5-6635-CA92-6FD52F692EE6}"/>
              </a:ext>
            </a:extLst>
          </p:cNvPr>
          <p:cNvSpPr/>
          <p:nvPr/>
        </p:nvSpPr>
        <p:spPr>
          <a:xfrm rot="5400000">
            <a:off x="5632561" y="3079412"/>
            <a:ext cx="571957" cy="4457699"/>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5" name="Rectangle 44">
            <a:extLst>
              <a:ext uri="{FF2B5EF4-FFF2-40B4-BE49-F238E27FC236}">
                <a16:creationId xmlns:a16="http://schemas.microsoft.com/office/drawing/2014/main" id="{12A771C9-8F88-9138-B794-41DD93F128FE}"/>
              </a:ext>
            </a:extLst>
          </p:cNvPr>
          <p:cNvSpPr/>
          <p:nvPr/>
        </p:nvSpPr>
        <p:spPr>
          <a:xfrm rot="5400000">
            <a:off x="5632561" y="3758169"/>
            <a:ext cx="571957" cy="4457699"/>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4820" name="Rectangle 8"/>
          <p:cNvSpPr>
            <a:spLocks noGrp="1" noChangeArrowheads="1"/>
          </p:cNvSpPr>
          <p:nvPr>
            <p:ph type="title"/>
          </p:nvPr>
        </p:nvSpPr>
        <p:spPr/>
        <p:txBody>
          <a:bodyPr/>
          <a:lstStyle/>
          <a:p>
            <a:pPr eaLnBrk="1" hangingPunct="1"/>
            <a:r>
              <a:rPr lang="en-US" dirty="0"/>
              <a:t>SBWL International Marketing Management: Entry Exam</a:t>
            </a:r>
            <a:endParaRPr lang="de-DE" dirty="0"/>
          </a:p>
        </p:txBody>
      </p:sp>
      <p:sp>
        <p:nvSpPr>
          <p:cNvPr id="2" name="Rectangle 1">
            <a:extLst>
              <a:ext uri="{FF2B5EF4-FFF2-40B4-BE49-F238E27FC236}">
                <a16:creationId xmlns:a16="http://schemas.microsoft.com/office/drawing/2014/main" id="{9E3B0C5E-8827-4A75-2FB8-B7383E6BF998}"/>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DA5DDF78-1F56-BC1F-9292-D32109CE0A4D}"/>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8DEEEE1D-AA0A-B1DA-C5BF-5AD1CBF7E3F4}"/>
              </a:ext>
            </a:extLst>
          </p:cNvPr>
          <p:cNvSpPr>
            <a:spLocks noChangeArrowheads="1"/>
          </p:cNvSpPr>
          <p:nvPr/>
        </p:nvSpPr>
        <p:spPr bwMode="auto">
          <a:xfrm>
            <a:off x="304800" y="3048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D2FC19B4-34A4-F7DF-44FA-AD99C9AD6ACC}"/>
              </a:ext>
            </a:extLst>
          </p:cNvPr>
          <p:cNvSpPr>
            <a:spLocks noChangeArrowheads="1"/>
          </p:cNvSpPr>
          <p:nvPr/>
        </p:nvSpPr>
        <p:spPr bwMode="auto">
          <a:xfrm>
            <a:off x="457200" y="4572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0" name="Round Same Side Corner Rectangle 3">
            <a:extLst>
              <a:ext uri="{FF2B5EF4-FFF2-40B4-BE49-F238E27FC236}">
                <a16:creationId xmlns:a16="http://schemas.microsoft.com/office/drawing/2014/main" id="{3D7BE54A-5892-DEE6-9218-968C2C6C1A8E}"/>
              </a:ext>
            </a:extLst>
          </p:cNvPr>
          <p:cNvSpPr/>
          <p:nvPr/>
        </p:nvSpPr>
        <p:spPr>
          <a:xfrm rot="5400000">
            <a:off x="1653974" y="329270"/>
            <a:ext cx="546574" cy="3050583"/>
          </a:xfrm>
          <a:prstGeom prst="round2SameRect">
            <a:avLst>
              <a:gd name="adj1" fmla="val 50000"/>
              <a:gd name="adj2" fmla="val 0"/>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 name="TextBox 10">
            <a:extLst>
              <a:ext uri="{FF2B5EF4-FFF2-40B4-BE49-F238E27FC236}">
                <a16:creationId xmlns:a16="http://schemas.microsoft.com/office/drawing/2014/main" id="{39FD434F-E898-0557-6DFD-BDAEC5BEED82}"/>
              </a:ext>
            </a:extLst>
          </p:cNvPr>
          <p:cNvSpPr txBox="1"/>
          <p:nvPr/>
        </p:nvSpPr>
        <p:spPr>
          <a:xfrm>
            <a:off x="597297" y="1713361"/>
            <a:ext cx="1794081" cy="307777"/>
          </a:xfrm>
          <a:prstGeom prst="rect">
            <a:avLst/>
          </a:prstGeom>
          <a:noFill/>
        </p:spPr>
        <p:txBody>
          <a:bodyPr wrap="none" rtlCol="0" anchor="ctr" anchorCtr="0">
            <a:spAutoFit/>
          </a:bodyPr>
          <a:lstStyle/>
          <a:p>
            <a:r>
              <a:rPr lang="en-US" sz="1400" b="1">
                <a:solidFill>
                  <a:schemeClr val="bg1"/>
                </a:solidFill>
                <a:ea typeface="League Spartan" charset="0"/>
                <a:cs typeface="Poppins" pitchFamily="2" charset="77"/>
              </a:rPr>
              <a:t>DATE AND TIME</a:t>
            </a:r>
            <a:endParaRPr lang="en-US" sz="1400" b="1" dirty="0">
              <a:solidFill>
                <a:schemeClr val="bg1"/>
              </a:solidFill>
              <a:ea typeface="League Spartan" charset="0"/>
              <a:cs typeface="Poppins" pitchFamily="2" charset="77"/>
            </a:endParaRPr>
          </a:p>
        </p:txBody>
      </p:sp>
      <p:sp>
        <p:nvSpPr>
          <p:cNvPr id="13" name="Rectangle 12">
            <a:extLst>
              <a:ext uri="{FF2B5EF4-FFF2-40B4-BE49-F238E27FC236}">
                <a16:creationId xmlns:a16="http://schemas.microsoft.com/office/drawing/2014/main" id="{286872B6-A67C-9EBC-21A3-17AA59C3CC81}"/>
              </a:ext>
            </a:extLst>
          </p:cNvPr>
          <p:cNvSpPr/>
          <p:nvPr/>
        </p:nvSpPr>
        <p:spPr>
          <a:xfrm rot="5400000">
            <a:off x="5641442" y="-361598"/>
            <a:ext cx="571957" cy="4457701"/>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Subtitle 2">
            <a:extLst>
              <a:ext uri="{FF2B5EF4-FFF2-40B4-BE49-F238E27FC236}">
                <a16:creationId xmlns:a16="http://schemas.microsoft.com/office/drawing/2014/main" id="{5157D532-9D43-1F5D-8338-4B58D82E0770}"/>
              </a:ext>
            </a:extLst>
          </p:cNvPr>
          <p:cNvSpPr txBox="1">
            <a:spLocks/>
          </p:cNvSpPr>
          <p:nvPr/>
        </p:nvSpPr>
        <p:spPr>
          <a:xfrm>
            <a:off x="3751665" y="1735893"/>
            <a:ext cx="5261949" cy="276999"/>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b="1" dirty="0">
                <a:latin typeface="+mn-lt"/>
                <a:ea typeface="Lato Light" panose="020F0502020204030203" pitchFamily="34" charset="0"/>
                <a:cs typeface="Mukta ExtraLight" panose="020B0000000000000000" pitchFamily="34" charset="77"/>
              </a:rPr>
              <a:t>7th February 2024, 9:00 am - 9:45 am (online)</a:t>
            </a:r>
          </a:p>
        </p:txBody>
      </p:sp>
      <p:sp>
        <p:nvSpPr>
          <p:cNvPr id="15" name="Round Same Side Corner Rectangle 15">
            <a:extLst>
              <a:ext uri="{FF2B5EF4-FFF2-40B4-BE49-F238E27FC236}">
                <a16:creationId xmlns:a16="http://schemas.microsoft.com/office/drawing/2014/main" id="{F9BD65D7-4EF7-C1EB-5376-365C1D78A4C2}"/>
              </a:ext>
            </a:extLst>
          </p:cNvPr>
          <p:cNvSpPr/>
          <p:nvPr/>
        </p:nvSpPr>
        <p:spPr>
          <a:xfrm rot="5400000">
            <a:off x="1641281" y="1020720"/>
            <a:ext cx="571957" cy="3050583"/>
          </a:xfrm>
          <a:prstGeom prst="round2SameRect">
            <a:avLst>
              <a:gd name="adj1" fmla="val 50000"/>
              <a:gd name="adj2" fmla="val 0"/>
            </a:avLst>
          </a:prstGeom>
          <a:solidFill>
            <a:srgbClr val="0096D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 name="TextBox 15">
            <a:extLst>
              <a:ext uri="{FF2B5EF4-FFF2-40B4-BE49-F238E27FC236}">
                <a16:creationId xmlns:a16="http://schemas.microsoft.com/office/drawing/2014/main" id="{29B94D00-D2F0-4EB4-A131-AEF4A4D0A995}"/>
              </a:ext>
            </a:extLst>
          </p:cNvPr>
          <p:cNvSpPr txBox="1"/>
          <p:nvPr/>
        </p:nvSpPr>
        <p:spPr>
          <a:xfrm>
            <a:off x="597297" y="2392263"/>
            <a:ext cx="1875835" cy="307777"/>
          </a:xfrm>
          <a:prstGeom prst="rect">
            <a:avLst/>
          </a:prstGeom>
          <a:noFill/>
        </p:spPr>
        <p:txBody>
          <a:bodyPr wrap="none" rtlCol="0" anchor="ctr" anchorCtr="0">
            <a:spAutoFit/>
          </a:bodyPr>
          <a:lstStyle/>
          <a:p>
            <a:r>
              <a:rPr lang="en-US" sz="1400" b="1">
                <a:solidFill>
                  <a:schemeClr val="bg1"/>
                </a:solidFill>
                <a:ea typeface="League Spartan" charset="0"/>
                <a:cs typeface="Poppins" pitchFamily="2" charset="77"/>
              </a:rPr>
              <a:t>REGISTRATIONS</a:t>
            </a:r>
            <a:endParaRPr lang="en-US" sz="1400" b="1" dirty="0">
              <a:solidFill>
                <a:schemeClr val="bg1"/>
              </a:solidFill>
              <a:ea typeface="League Spartan" charset="0"/>
              <a:cs typeface="Poppins" pitchFamily="2" charset="77"/>
            </a:endParaRPr>
          </a:p>
        </p:txBody>
      </p:sp>
      <p:sp>
        <p:nvSpPr>
          <p:cNvPr id="18" name="Rectangle 17">
            <a:extLst>
              <a:ext uri="{FF2B5EF4-FFF2-40B4-BE49-F238E27FC236}">
                <a16:creationId xmlns:a16="http://schemas.microsoft.com/office/drawing/2014/main" id="{F9A38603-2EBC-AC03-CA66-34415E4506C1}"/>
              </a:ext>
            </a:extLst>
          </p:cNvPr>
          <p:cNvSpPr/>
          <p:nvPr/>
        </p:nvSpPr>
        <p:spPr>
          <a:xfrm rot="5400000">
            <a:off x="5641442" y="317160"/>
            <a:ext cx="571957" cy="4457700"/>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0" name="Round Same Side Corner Rectangle 16">
            <a:extLst>
              <a:ext uri="{FF2B5EF4-FFF2-40B4-BE49-F238E27FC236}">
                <a16:creationId xmlns:a16="http://schemas.microsoft.com/office/drawing/2014/main" id="{4DDB46E8-4DF4-DCCF-A917-8A60B963AF8C}"/>
              </a:ext>
            </a:extLst>
          </p:cNvPr>
          <p:cNvSpPr/>
          <p:nvPr/>
        </p:nvSpPr>
        <p:spPr>
          <a:xfrm rot="5400000">
            <a:off x="1641281" y="1699477"/>
            <a:ext cx="571957" cy="3050583"/>
          </a:xfrm>
          <a:prstGeom prst="round2SameRect">
            <a:avLst>
              <a:gd name="adj1" fmla="val 50000"/>
              <a:gd name="adj2" fmla="val 0"/>
            </a:avLst>
          </a:prstGeom>
          <a:solidFill>
            <a:srgbClr val="0096D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1" name="TextBox 20">
            <a:extLst>
              <a:ext uri="{FF2B5EF4-FFF2-40B4-BE49-F238E27FC236}">
                <a16:creationId xmlns:a16="http://schemas.microsoft.com/office/drawing/2014/main" id="{F2D9E413-ED37-A74F-17D5-94A8A7EB44F7}"/>
              </a:ext>
            </a:extLst>
          </p:cNvPr>
          <p:cNvSpPr txBox="1"/>
          <p:nvPr/>
        </p:nvSpPr>
        <p:spPr>
          <a:xfrm>
            <a:off x="597297" y="3072537"/>
            <a:ext cx="1840568" cy="307777"/>
          </a:xfrm>
          <a:prstGeom prst="rect">
            <a:avLst/>
          </a:prstGeom>
          <a:noFill/>
        </p:spPr>
        <p:txBody>
          <a:bodyPr wrap="none" rtlCol="0" anchor="ctr" anchorCtr="0">
            <a:spAutoFit/>
          </a:bodyPr>
          <a:lstStyle/>
          <a:p>
            <a:r>
              <a:rPr lang="en-US" sz="1400" b="1">
                <a:solidFill>
                  <a:schemeClr val="bg1"/>
                </a:solidFill>
                <a:ea typeface="League Spartan" charset="0"/>
                <a:cs typeface="Poppins" pitchFamily="2" charset="77"/>
              </a:rPr>
              <a:t>PREREQUISITES</a:t>
            </a:r>
            <a:endParaRPr lang="en-US" sz="1400" b="1" dirty="0">
              <a:solidFill>
                <a:schemeClr val="bg1"/>
              </a:solidFill>
              <a:ea typeface="League Spartan" charset="0"/>
              <a:cs typeface="Poppins" pitchFamily="2" charset="77"/>
            </a:endParaRPr>
          </a:p>
        </p:txBody>
      </p:sp>
      <p:sp>
        <p:nvSpPr>
          <p:cNvPr id="24" name="Subtitle 2">
            <a:extLst>
              <a:ext uri="{FF2B5EF4-FFF2-40B4-BE49-F238E27FC236}">
                <a16:creationId xmlns:a16="http://schemas.microsoft.com/office/drawing/2014/main" id="{5E4D1C80-D2E3-2652-DC3A-D13D43179509}"/>
              </a:ext>
            </a:extLst>
          </p:cNvPr>
          <p:cNvSpPr txBox="1">
            <a:spLocks/>
          </p:cNvSpPr>
          <p:nvPr/>
        </p:nvSpPr>
        <p:spPr>
          <a:xfrm>
            <a:off x="3778040" y="2944682"/>
            <a:ext cx="4251042" cy="1348061"/>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i="1" dirty="0">
                <a:latin typeface="+mn-lt"/>
                <a:ea typeface="Lato Light" panose="020F0502020204030203" pitchFamily="34" charset="0"/>
                <a:cs typeface="Mukta ExtraLight" panose="020B0000000000000000" pitchFamily="34" charset="77"/>
              </a:rPr>
              <a:t>For </a:t>
            </a:r>
            <a:r>
              <a:rPr lang="en-US" sz="1200" i="1" dirty="0" err="1">
                <a:latin typeface="+mn-lt"/>
                <a:ea typeface="Lato Light" panose="020F0502020204030203" pitchFamily="34" charset="0"/>
                <a:cs typeface="Mukta ExtraLight" panose="020B0000000000000000" pitchFamily="34" charset="77"/>
              </a:rPr>
              <a:t>BaWiSo</a:t>
            </a:r>
            <a:r>
              <a:rPr lang="en-US" sz="1200" i="1" dirty="0">
                <a:latin typeface="+mn-lt"/>
                <a:ea typeface="Lato Light" panose="020F0502020204030203" pitchFamily="34" charset="0"/>
                <a:cs typeface="Mukta ExtraLight" panose="020B0000000000000000" pitchFamily="34" charset="77"/>
              </a:rPr>
              <a:t> and </a:t>
            </a:r>
            <a:r>
              <a:rPr lang="en-US" sz="1200" i="1" dirty="0" err="1">
                <a:latin typeface="+mn-lt"/>
                <a:ea typeface="Lato Light" panose="020F0502020204030203" pitchFamily="34" charset="0"/>
                <a:cs typeface="Mukta ExtraLight" panose="020B0000000000000000" pitchFamily="34" charset="77"/>
              </a:rPr>
              <a:t>BaWiRe</a:t>
            </a:r>
            <a:r>
              <a:rPr lang="en-US" sz="1200" i="1" dirty="0">
                <a:latin typeface="+mn-lt"/>
                <a:ea typeface="Lato Light" panose="020F0502020204030203" pitchFamily="34" charset="0"/>
                <a:cs typeface="Mukta ExtraLight" panose="020B0000000000000000" pitchFamily="34" charset="77"/>
              </a:rPr>
              <a:t> students:</a:t>
            </a:r>
          </a:p>
          <a:p>
            <a:pPr algn="l">
              <a:lnSpc>
                <a:spcPct val="100000"/>
              </a:lnSpc>
            </a:pPr>
            <a:r>
              <a:rPr lang="en-US" sz="1200" dirty="0">
                <a:latin typeface="+mn-lt"/>
                <a:ea typeface="Lato Light" panose="020F0502020204030203" pitchFamily="34" charset="0"/>
                <a:cs typeface="Mukta ExtraLight" panose="020B0000000000000000" pitchFamily="34" charset="77"/>
              </a:rPr>
              <a:t>- min 27 ECTS </a:t>
            </a:r>
            <a:r>
              <a:rPr lang="en-US" sz="1200" b="1" dirty="0">
                <a:latin typeface="+mn-lt"/>
                <a:ea typeface="Lato Light" panose="020F0502020204030203" pitchFamily="34" charset="0"/>
                <a:cs typeface="Mukta ExtraLight" panose="020B0000000000000000" pitchFamily="34" charset="77"/>
              </a:rPr>
              <a:t>and</a:t>
            </a:r>
          </a:p>
          <a:p>
            <a:pPr algn="l">
              <a:lnSpc>
                <a:spcPct val="100000"/>
              </a:lnSpc>
            </a:pPr>
            <a:r>
              <a:rPr lang="en-US" sz="1200" dirty="0">
                <a:latin typeface="+mn-lt"/>
                <a:ea typeface="Lato Light" panose="020F0502020204030203" pitchFamily="34" charset="0"/>
                <a:cs typeface="Mukta ExtraLight" panose="020B0000000000000000" pitchFamily="34" charset="77"/>
              </a:rPr>
              <a:t>- completed basic Marketing Course (Dr. Margit Kastner) </a:t>
            </a:r>
          </a:p>
          <a:p>
            <a:pPr algn="l">
              <a:lnSpc>
                <a:spcPct val="100000"/>
              </a:lnSpc>
            </a:pPr>
            <a:r>
              <a:rPr lang="en-US" sz="1200" i="1" dirty="0">
                <a:latin typeface="+mn-lt"/>
                <a:ea typeface="Lato Light" panose="020F0502020204030203" pitchFamily="34" charset="0"/>
                <a:cs typeface="Mukta ExtraLight" panose="020B0000000000000000" pitchFamily="34" charset="77"/>
              </a:rPr>
              <a:t>For BBE students: </a:t>
            </a:r>
          </a:p>
          <a:p>
            <a:pPr algn="l">
              <a:lnSpc>
                <a:spcPct val="100000"/>
              </a:lnSpc>
            </a:pPr>
            <a:r>
              <a:rPr lang="en-US" sz="1200" dirty="0">
                <a:latin typeface="+mn-lt"/>
                <a:ea typeface="Lato Light" panose="020F0502020204030203" pitchFamily="34" charset="0"/>
                <a:cs typeface="Mukta ExtraLight" panose="020B0000000000000000" pitchFamily="34" charset="77"/>
              </a:rPr>
              <a:t>- min 42 ECTS </a:t>
            </a:r>
          </a:p>
        </p:txBody>
      </p:sp>
      <p:sp>
        <p:nvSpPr>
          <p:cNvPr id="25" name="Round Same Side Corner Rectangle 17">
            <a:extLst>
              <a:ext uri="{FF2B5EF4-FFF2-40B4-BE49-F238E27FC236}">
                <a16:creationId xmlns:a16="http://schemas.microsoft.com/office/drawing/2014/main" id="{7D153535-2C3F-8C87-5EAE-8561F1F8ADF8}"/>
              </a:ext>
            </a:extLst>
          </p:cNvPr>
          <p:cNvSpPr/>
          <p:nvPr/>
        </p:nvSpPr>
        <p:spPr>
          <a:xfrm rot="5400000">
            <a:off x="1636840" y="3090111"/>
            <a:ext cx="571957" cy="3050583"/>
          </a:xfrm>
          <a:prstGeom prst="round2SameRect">
            <a:avLst>
              <a:gd name="adj1" fmla="val 50000"/>
              <a:gd name="adj2" fmla="val 0"/>
            </a:avLst>
          </a:prstGeom>
          <a:solidFill>
            <a:srgbClr val="0096D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6" name="TextBox 25">
            <a:extLst>
              <a:ext uri="{FF2B5EF4-FFF2-40B4-BE49-F238E27FC236}">
                <a16:creationId xmlns:a16="http://schemas.microsoft.com/office/drawing/2014/main" id="{8B04F8ED-98E5-1B31-A68D-C7AAC915B0A5}"/>
              </a:ext>
            </a:extLst>
          </p:cNvPr>
          <p:cNvSpPr txBox="1"/>
          <p:nvPr/>
        </p:nvSpPr>
        <p:spPr>
          <a:xfrm>
            <a:off x="592856" y="4461439"/>
            <a:ext cx="1138453" cy="307777"/>
          </a:xfrm>
          <a:prstGeom prst="rect">
            <a:avLst/>
          </a:prstGeom>
          <a:noFill/>
        </p:spPr>
        <p:txBody>
          <a:bodyPr wrap="none" rtlCol="0" anchor="ctr" anchorCtr="0">
            <a:spAutoFit/>
          </a:bodyPr>
          <a:lstStyle/>
          <a:p>
            <a:r>
              <a:rPr lang="en-US" sz="1400" b="1">
                <a:solidFill>
                  <a:schemeClr val="bg1"/>
                </a:solidFill>
                <a:ea typeface="League Spartan" charset="0"/>
                <a:cs typeface="Poppins" pitchFamily="2" charset="77"/>
              </a:rPr>
              <a:t>CONTENT</a:t>
            </a:r>
            <a:endParaRPr lang="en-US" sz="1400" b="1" dirty="0">
              <a:solidFill>
                <a:schemeClr val="bg1"/>
              </a:solidFill>
              <a:ea typeface="League Spartan" charset="0"/>
              <a:cs typeface="Poppins" pitchFamily="2" charset="77"/>
            </a:endParaRPr>
          </a:p>
        </p:txBody>
      </p:sp>
      <p:sp>
        <p:nvSpPr>
          <p:cNvPr id="28" name="Rectangle 27">
            <a:extLst>
              <a:ext uri="{FF2B5EF4-FFF2-40B4-BE49-F238E27FC236}">
                <a16:creationId xmlns:a16="http://schemas.microsoft.com/office/drawing/2014/main" id="{23FC91A0-2654-BFC2-C0C2-8E96359C8303}"/>
              </a:ext>
            </a:extLst>
          </p:cNvPr>
          <p:cNvSpPr/>
          <p:nvPr/>
        </p:nvSpPr>
        <p:spPr>
          <a:xfrm rot="5400000">
            <a:off x="5637002" y="2386552"/>
            <a:ext cx="571957" cy="4457699"/>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Subtitle 2">
            <a:extLst>
              <a:ext uri="{FF2B5EF4-FFF2-40B4-BE49-F238E27FC236}">
                <a16:creationId xmlns:a16="http://schemas.microsoft.com/office/drawing/2014/main" id="{E279B5F9-01CF-8D6E-B9A2-968C29EC9B6C}"/>
              </a:ext>
            </a:extLst>
          </p:cNvPr>
          <p:cNvSpPr txBox="1">
            <a:spLocks/>
          </p:cNvSpPr>
          <p:nvPr/>
        </p:nvSpPr>
        <p:spPr>
          <a:xfrm>
            <a:off x="3754544" y="4496440"/>
            <a:ext cx="4172774" cy="276999"/>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latin typeface="+mn-lt"/>
                <a:ea typeface="Lato Light" panose="020F0502020204030203" pitchFamily="34" charset="0"/>
                <a:cs typeface="Mukta ExtraLight" panose="020B0000000000000000" pitchFamily="34" charset="77"/>
              </a:rPr>
              <a:t>http://</a:t>
            </a:r>
            <a:r>
              <a:rPr lang="en-US" sz="1200" dirty="0" err="1">
                <a:latin typeface="+mn-lt"/>
                <a:ea typeface="Lato Light" panose="020F0502020204030203" pitchFamily="34" charset="0"/>
                <a:cs typeface="Mukta ExtraLight" panose="020B0000000000000000" pitchFamily="34" charset="77"/>
              </a:rPr>
              <a:t>short.wu.ac.at</a:t>
            </a:r>
            <a:r>
              <a:rPr lang="en-US" sz="1200" dirty="0">
                <a:latin typeface="+mn-lt"/>
                <a:ea typeface="Lato Light" panose="020F0502020204030203" pitchFamily="34" charset="0"/>
                <a:cs typeface="Mukta ExtraLight" panose="020B0000000000000000" pitchFamily="34" charset="77"/>
              </a:rPr>
              <a:t>/</a:t>
            </a:r>
            <a:r>
              <a:rPr lang="en-US" sz="1200" dirty="0" err="1">
                <a:latin typeface="+mn-lt"/>
                <a:ea typeface="Lato Light" panose="020F0502020204030203" pitchFamily="34" charset="0"/>
                <a:cs typeface="Mukta ExtraLight" panose="020B0000000000000000" pitchFamily="34" charset="77"/>
              </a:rPr>
              <a:t>imm</a:t>
            </a:r>
            <a:r>
              <a:rPr lang="en-US" sz="1200" dirty="0">
                <a:latin typeface="+mn-lt"/>
                <a:ea typeface="Lato Light" panose="020F0502020204030203" pitchFamily="34" charset="0"/>
                <a:cs typeface="Mukta ExtraLight" panose="020B0000000000000000" pitchFamily="34" charset="77"/>
              </a:rPr>
              <a:t>-entry</a:t>
            </a:r>
          </a:p>
        </p:txBody>
      </p:sp>
      <p:sp>
        <p:nvSpPr>
          <p:cNvPr id="30" name="Round Same Side Corner Rectangle 18">
            <a:extLst>
              <a:ext uri="{FF2B5EF4-FFF2-40B4-BE49-F238E27FC236}">
                <a16:creationId xmlns:a16="http://schemas.microsoft.com/office/drawing/2014/main" id="{287771EA-2006-54CF-A8D9-D4A9B4606F3A}"/>
              </a:ext>
            </a:extLst>
          </p:cNvPr>
          <p:cNvSpPr/>
          <p:nvPr/>
        </p:nvSpPr>
        <p:spPr>
          <a:xfrm rot="5400000">
            <a:off x="1636840" y="3768869"/>
            <a:ext cx="571957" cy="3050583"/>
          </a:xfrm>
          <a:prstGeom prst="round2SameRect">
            <a:avLst>
              <a:gd name="adj1" fmla="val 50000"/>
              <a:gd name="adj2" fmla="val 0"/>
            </a:avLst>
          </a:prstGeom>
          <a:solidFill>
            <a:srgbClr val="0096D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1" name="TextBox 30">
            <a:extLst>
              <a:ext uri="{FF2B5EF4-FFF2-40B4-BE49-F238E27FC236}">
                <a16:creationId xmlns:a16="http://schemas.microsoft.com/office/drawing/2014/main" id="{A8325FE2-5B22-F456-C444-FF10B0FBDD9A}"/>
              </a:ext>
            </a:extLst>
          </p:cNvPr>
          <p:cNvSpPr txBox="1"/>
          <p:nvPr/>
        </p:nvSpPr>
        <p:spPr>
          <a:xfrm>
            <a:off x="592856" y="5140269"/>
            <a:ext cx="1026243" cy="307777"/>
          </a:xfrm>
          <a:prstGeom prst="rect">
            <a:avLst/>
          </a:prstGeom>
          <a:noFill/>
        </p:spPr>
        <p:txBody>
          <a:bodyPr wrap="none" rtlCol="0" anchor="ctr" anchorCtr="0">
            <a:spAutoFit/>
          </a:bodyPr>
          <a:lstStyle/>
          <a:p>
            <a:r>
              <a:rPr lang="en-US" sz="1400" b="1">
                <a:solidFill>
                  <a:schemeClr val="bg1"/>
                </a:solidFill>
                <a:ea typeface="League Spartan" charset="0"/>
                <a:cs typeface="Poppins" pitchFamily="2" charset="77"/>
              </a:rPr>
              <a:t>FORMAT</a:t>
            </a:r>
            <a:endParaRPr lang="en-US" sz="1400" b="1" dirty="0">
              <a:solidFill>
                <a:schemeClr val="bg1"/>
              </a:solidFill>
              <a:ea typeface="League Spartan" charset="0"/>
              <a:cs typeface="Poppins" pitchFamily="2" charset="77"/>
            </a:endParaRPr>
          </a:p>
        </p:txBody>
      </p:sp>
      <p:sp>
        <p:nvSpPr>
          <p:cNvPr id="33" name="Rectangle 32">
            <a:extLst>
              <a:ext uri="{FF2B5EF4-FFF2-40B4-BE49-F238E27FC236}">
                <a16:creationId xmlns:a16="http://schemas.microsoft.com/office/drawing/2014/main" id="{FF9D71CF-4AA7-E6F7-9BC7-C173A957DCD0}"/>
              </a:ext>
            </a:extLst>
          </p:cNvPr>
          <p:cNvSpPr/>
          <p:nvPr/>
        </p:nvSpPr>
        <p:spPr>
          <a:xfrm rot="5400000">
            <a:off x="5637002" y="3065310"/>
            <a:ext cx="571957" cy="4457699"/>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4" name="Subtitle 2">
            <a:extLst>
              <a:ext uri="{FF2B5EF4-FFF2-40B4-BE49-F238E27FC236}">
                <a16:creationId xmlns:a16="http://schemas.microsoft.com/office/drawing/2014/main" id="{2A28A587-F546-BF3A-EE92-CBAE3B216F7E}"/>
              </a:ext>
            </a:extLst>
          </p:cNvPr>
          <p:cNvSpPr txBox="1">
            <a:spLocks/>
          </p:cNvSpPr>
          <p:nvPr/>
        </p:nvSpPr>
        <p:spPr>
          <a:xfrm>
            <a:off x="3739824" y="5063325"/>
            <a:ext cx="4174968" cy="461665"/>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latin typeface="+mn-lt"/>
                <a:ea typeface="Lato Light" panose="020F0502020204030203" pitchFamily="34" charset="0"/>
                <a:cs typeface="Mukta ExtraLight" panose="020B0000000000000000" pitchFamily="34" charset="77"/>
              </a:rPr>
              <a:t>Single-choice questions (40%) and multiple-choice questions (60%). </a:t>
            </a:r>
            <a:r>
              <a:rPr lang="en-US" sz="1200" b="1" dirty="0">
                <a:latin typeface="+mn-lt"/>
                <a:ea typeface="Lato Light" panose="020F0502020204030203" pitchFamily="34" charset="0"/>
                <a:cs typeface="Mukta ExtraLight" panose="020B0000000000000000" pitchFamily="34" charset="77"/>
              </a:rPr>
              <a:t>Online via LEARN</a:t>
            </a:r>
          </a:p>
        </p:txBody>
      </p:sp>
      <p:sp>
        <p:nvSpPr>
          <p:cNvPr id="35" name="Round Same Side Corner Rectangle 19">
            <a:extLst>
              <a:ext uri="{FF2B5EF4-FFF2-40B4-BE49-F238E27FC236}">
                <a16:creationId xmlns:a16="http://schemas.microsoft.com/office/drawing/2014/main" id="{BB89870E-EB22-0AE2-C291-579ECB4885F7}"/>
              </a:ext>
            </a:extLst>
          </p:cNvPr>
          <p:cNvSpPr/>
          <p:nvPr/>
        </p:nvSpPr>
        <p:spPr>
          <a:xfrm rot="5400000">
            <a:off x="1636840" y="4447626"/>
            <a:ext cx="571957" cy="3050583"/>
          </a:xfrm>
          <a:prstGeom prst="round2SameRect">
            <a:avLst>
              <a:gd name="adj1" fmla="val 50000"/>
              <a:gd name="adj2" fmla="val 0"/>
            </a:avLst>
          </a:prstGeom>
          <a:solidFill>
            <a:srgbClr val="0096D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6" name="TextBox 35">
            <a:extLst>
              <a:ext uri="{FF2B5EF4-FFF2-40B4-BE49-F238E27FC236}">
                <a16:creationId xmlns:a16="http://schemas.microsoft.com/office/drawing/2014/main" id="{27B65E0E-1932-4222-21B9-C096A1E4E81A}"/>
              </a:ext>
            </a:extLst>
          </p:cNvPr>
          <p:cNvSpPr txBox="1"/>
          <p:nvPr/>
        </p:nvSpPr>
        <p:spPr>
          <a:xfrm>
            <a:off x="592856" y="5819098"/>
            <a:ext cx="1290738" cy="307777"/>
          </a:xfrm>
          <a:prstGeom prst="rect">
            <a:avLst/>
          </a:prstGeom>
          <a:noFill/>
        </p:spPr>
        <p:txBody>
          <a:bodyPr wrap="none" rtlCol="0" anchor="ctr" anchorCtr="0">
            <a:spAutoFit/>
          </a:bodyPr>
          <a:lstStyle/>
          <a:p>
            <a:r>
              <a:rPr lang="en-US" sz="1400" b="1">
                <a:solidFill>
                  <a:schemeClr val="bg1"/>
                </a:solidFill>
                <a:ea typeface="League Spartan" charset="0"/>
                <a:cs typeface="Poppins" pitchFamily="2" charset="77"/>
              </a:rPr>
              <a:t>LANGUAGE</a:t>
            </a:r>
            <a:endParaRPr lang="en-US" sz="1400" b="1" dirty="0">
              <a:solidFill>
                <a:schemeClr val="bg1"/>
              </a:solidFill>
              <a:ea typeface="League Spartan" charset="0"/>
              <a:cs typeface="Poppins" pitchFamily="2" charset="77"/>
            </a:endParaRPr>
          </a:p>
        </p:txBody>
      </p:sp>
      <p:sp>
        <p:nvSpPr>
          <p:cNvPr id="38" name="Rectangle 37">
            <a:extLst>
              <a:ext uri="{FF2B5EF4-FFF2-40B4-BE49-F238E27FC236}">
                <a16:creationId xmlns:a16="http://schemas.microsoft.com/office/drawing/2014/main" id="{AFE2E2C8-B107-86DC-4E51-19BD01471A2F}"/>
              </a:ext>
            </a:extLst>
          </p:cNvPr>
          <p:cNvSpPr/>
          <p:nvPr/>
        </p:nvSpPr>
        <p:spPr>
          <a:xfrm rot="5400000">
            <a:off x="5637002" y="3744067"/>
            <a:ext cx="571957" cy="4457699"/>
          </a:xfrm>
          <a:prstGeom prst="rect">
            <a:avLst/>
          </a:pr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9" name="Subtitle 2">
            <a:extLst>
              <a:ext uri="{FF2B5EF4-FFF2-40B4-BE49-F238E27FC236}">
                <a16:creationId xmlns:a16="http://schemas.microsoft.com/office/drawing/2014/main" id="{AB0EC723-FCB3-6DD4-70B0-B9D4A11D1FA3}"/>
              </a:ext>
            </a:extLst>
          </p:cNvPr>
          <p:cNvSpPr txBox="1">
            <a:spLocks/>
          </p:cNvSpPr>
          <p:nvPr/>
        </p:nvSpPr>
        <p:spPr>
          <a:xfrm>
            <a:off x="3764876" y="5834416"/>
            <a:ext cx="1890584" cy="276999"/>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dirty="0">
                <a:latin typeface="+mn-lt"/>
                <a:ea typeface="Lato Light" panose="020F0502020204030203" pitchFamily="34" charset="0"/>
                <a:cs typeface="Mukta ExtraLight" panose="020B0000000000000000" pitchFamily="34" charset="77"/>
              </a:rPr>
              <a:t>English</a:t>
            </a:r>
          </a:p>
        </p:txBody>
      </p:sp>
      <p:sp>
        <p:nvSpPr>
          <p:cNvPr id="46" name="Subtitle 2">
            <a:extLst>
              <a:ext uri="{FF2B5EF4-FFF2-40B4-BE49-F238E27FC236}">
                <a16:creationId xmlns:a16="http://schemas.microsoft.com/office/drawing/2014/main" id="{A0C366B9-60B1-3C4D-268C-2D404AE10E20}"/>
              </a:ext>
            </a:extLst>
          </p:cNvPr>
          <p:cNvSpPr txBox="1">
            <a:spLocks/>
          </p:cNvSpPr>
          <p:nvPr/>
        </p:nvSpPr>
        <p:spPr>
          <a:xfrm>
            <a:off x="3756791" y="2397490"/>
            <a:ext cx="5261949" cy="276999"/>
          </a:xfrm>
          <a:prstGeom prst="rect">
            <a:avLst/>
          </a:prstGeom>
        </p:spPr>
        <p:txBody>
          <a:bodyPr vert="horz" wrap="square" lIns="91440" tIns="45720" rIns="91440" bIns="4572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1200" b="1" dirty="0">
                <a:latin typeface="+mn-lt"/>
                <a:ea typeface="Lato Light" panose="020F0502020204030203" pitchFamily="34" charset="0"/>
                <a:cs typeface="Mukta ExtraLight" panose="020B0000000000000000" pitchFamily="34" charset="77"/>
              </a:rPr>
              <a:t>1st February -  4th February 2024, via LPIS</a:t>
            </a:r>
            <a:endParaRPr lang="en-US" sz="1200" b="1" dirty="0">
              <a:latin typeface="+mn-lt"/>
              <a:ea typeface="Lato Light" panose="020F0502020204030203" pitchFamily="34" charset="0"/>
              <a:cs typeface="Mukta ExtraLight" panose="020B0000000000000000" pitchFamily="34" charset="77"/>
            </a:endParaRPr>
          </a:p>
        </p:txBody>
      </p:sp>
      <p:pic>
        <p:nvPicPr>
          <p:cNvPr id="2050" name="Picture 2" descr="QR code">
            <a:extLst>
              <a:ext uri="{FF2B5EF4-FFF2-40B4-BE49-F238E27FC236}">
                <a16:creationId xmlns:a16="http://schemas.microsoft.com/office/drawing/2014/main" id="{650D554C-DA78-1C6E-53F6-BCBDAC79DB6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641111" y="4360095"/>
            <a:ext cx="506278" cy="50627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A white icon with a person and a mouse pointer&#10;&#10;Description automatically generated">
            <a:extLst>
              <a:ext uri="{FF2B5EF4-FFF2-40B4-BE49-F238E27FC236}">
                <a16:creationId xmlns:a16="http://schemas.microsoft.com/office/drawing/2014/main" id="{A48400B4-88C6-8371-93B0-A087E606F8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58704" y="2325754"/>
            <a:ext cx="428108" cy="428108"/>
          </a:xfrm>
          <a:prstGeom prst="rect">
            <a:avLst/>
          </a:prstGeom>
        </p:spPr>
      </p:pic>
      <p:pic>
        <p:nvPicPr>
          <p:cNvPr id="54" name="Picture 53" descr="A white line drawing of a document and a gear&#10;&#10;Description automatically generated">
            <a:extLst>
              <a:ext uri="{FF2B5EF4-FFF2-40B4-BE49-F238E27FC236}">
                <a16:creationId xmlns:a16="http://schemas.microsoft.com/office/drawing/2014/main" id="{BD509F25-7161-6DA1-814E-D29CA596A9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58704" y="3026698"/>
            <a:ext cx="405798" cy="405798"/>
          </a:xfrm>
          <a:prstGeom prst="rect">
            <a:avLst/>
          </a:prstGeom>
        </p:spPr>
      </p:pic>
      <p:pic>
        <p:nvPicPr>
          <p:cNvPr id="56" name="Picture 55" descr="A white line drawing of a calendar and a clock&#10;&#10;Description automatically generated">
            <a:extLst>
              <a:ext uri="{FF2B5EF4-FFF2-40B4-BE49-F238E27FC236}">
                <a16:creationId xmlns:a16="http://schemas.microsoft.com/office/drawing/2014/main" id="{B126F2EA-6D47-1862-4D07-4D9A4C3776E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43711" y="1621613"/>
            <a:ext cx="463497" cy="463497"/>
          </a:xfrm>
          <a:prstGeom prst="rect">
            <a:avLst/>
          </a:prstGeom>
        </p:spPr>
      </p:pic>
      <p:pic>
        <p:nvPicPr>
          <p:cNvPr id="60" name="Picture 59" descr="A white line drawing of books and a cursor&#10;&#10;Description automatically generated">
            <a:extLst>
              <a:ext uri="{FF2B5EF4-FFF2-40B4-BE49-F238E27FC236}">
                <a16:creationId xmlns:a16="http://schemas.microsoft.com/office/drawing/2014/main" id="{9714277B-84C8-933F-B2AA-DCFDB4933F2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18555" y="4384654"/>
            <a:ext cx="498750" cy="498750"/>
          </a:xfrm>
          <a:prstGeom prst="rect">
            <a:avLst/>
          </a:prstGeom>
        </p:spPr>
      </p:pic>
      <p:pic>
        <p:nvPicPr>
          <p:cNvPr id="62" name="Picture 61" descr="A computer with check boxes on it&#10;&#10;Description automatically generated">
            <a:extLst>
              <a:ext uri="{FF2B5EF4-FFF2-40B4-BE49-F238E27FC236}">
                <a16:creationId xmlns:a16="http://schemas.microsoft.com/office/drawing/2014/main" id="{76CC9002-8186-F008-8C1A-0EC979D1F0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861368" y="5108537"/>
            <a:ext cx="403134" cy="403134"/>
          </a:xfrm>
          <a:prstGeom prst="rect">
            <a:avLst/>
          </a:prstGeom>
        </p:spPr>
      </p:pic>
      <p:pic>
        <p:nvPicPr>
          <p:cNvPr id="98304" name="Picture 98303" descr="A white line drawing of a globe with a foreign language&#10;&#10;Description automatically generated">
            <a:extLst>
              <a:ext uri="{FF2B5EF4-FFF2-40B4-BE49-F238E27FC236}">
                <a16:creationId xmlns:a16="http://schemas.microsoft.com/office/drawing/2014/main" id="{99BED969-5473-B058-7896-179E0C26106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818555" y="5744315"/>
            <a:ext cx="457200" cy="457200"/>
          </a:xfrm>
          <a:prstGeom prst="rect">
            <a:avLst/>
          </a:prstGeom>
        </p:spPr>
      </p:pic>
    </p:spTree>
    <p:extLst>
      <p:ext uri="{BB962C8B-B14F-4D97-AF65-F5344CB8AC3E}">
        <p14:creationId xmlns:p14="http://schemas.microsoft.com/office/powerpoint/2010/main" val="28031324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40" name="Rectangle 2"/>
          <p:cNvSpPr>
            <a:spLocks noGrp="1" noChangeArrowheads="1"/>
          </p:cNvSpPr>
          <p:nvPr>
            <p:ph type="title"/>
          </p:nvPr>
        </p:nvSpPr>
        <p:spPr/>
        <p:txBody>
          <a:bodyPr>
            <a:normAutofit/>
          </a:bodyPr>
          <a:lstStyle/>
          <a:p>
            <a:r>
              <a:rPr lang="en-US" dirty="0"/>
              <a:t>The IMM </a:t>
            </a:r>
            <a:r>
              <a:rPr lang="en-US" dirty="0">
                <a:latin typeface="Georgia"/>
              </a:rPr>
              <a:t>Network: Join a Global Community of IMM Graduates</a:t>
            </a:r>
            <a:endParaRPr lang="en-US" dirty="0"/>
          </a:p>
        </p:txBody>
      </p:sp>
      <p:pic>
        <p:nvPicPr>
          <p:cNvPr id="7" name="Picture 6" descr="A cell phone with text on the screen&#10;&#10;Description automatically generated">
            <a:extLst>
              <a:ext uri="{FF2B5EF4-FFF2-40B4-BE49-F238E27FC236}">
                <a16:creationId xmlns:a16="http://schemas.microsoft.com/office/drawing/2014/main" id="{E0CD12D5-CF3F-DADE-7CB3-07B74C3B28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6604" y="1306385"/>
            <a:ext cx="7318645" cy="5488984"/>
          </a:xfrm>
          <a:prstGeom prst="rect">
            <a:avLst/>
          </a:prstGeom>
        </p:spPr>
      </p:pic>
      <p:sp>
        <p:nvSpPr>
          <p:cNvPr id="13" name="Rectangle 12">
            <a:extLst>
              <a:ext uri="{FF2B5EF4-FFF2-40B4-BE49-F238E27FC236}">
                <a16:creationId xmlns:a16="http://schemas.microsoft.com/office/drawing/2014/main" id="{8F1F7972-33ED-706B-C531-F034AD5F00E9}"/>
              </a:ext>
            </a:extLst>
          </p:cNvPr>
          <p:cNvSpPr/>
          <p:nvPr/>
        </p:nvSpPr>
        <p:spPr>
          <a:xfrm>
            <a:off x="7153559" y="6421464"/>
            <a:ext cx="1912949" cy="5011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10" name="Picture 3" descr="Qr code&#10;&#10;Description automatically generated">
            <a:extLst>
              <a:ext uri="{FF2B5EF4-FFF2-40B4-BE49-F238E27FC236}">
                <a16:creationId xmlns:a16="http://schemas.microsoft.com/office/drawing/2014/main" id="{452F0B24-1697-DAB8-0557-F2D373F7BB46}"/>
              </a:ext>
            </a:extLst>
          </p:cNvPr>
          <p:cNvPicPr>
            <a:picLocks noChangeAspect="1"/>
          </p:cNvPicPr>
          <p:nvPr/>
        </p:nvPicPr>
        <p:blipFill>
          <a:blip r:embed="rId6"/>
          <a:stretch>
            <a:fillRect/>
          </a:stretch>
        </p:blipFill>
        <p:spPr>
          <a:xfrm>
            <a:off x="7152912" y="4928930"/>
            <a:ext cx="1406962" cy="1406962"/>
          </a:xfrm>
          <a:prstGeom prst="rect">
            <a:avLst/>
          </a:prstGeom>
        </p:spPr>
      </p:pic>
      <p:sp>
        <p:nvSpPr>
          <p:cNvPr id="12" name="Textfeld 3">
            <a:extLst>
              <a:ext uri="{FF2B5EF4-FFF2-40B4-BE49-F238E27FC236}">
                <a16:creationId xmlns:a16="http://schemas.microsoft.com/office/drawing/2014/main" id="{93233175-8350-C5A3-BC50-D1600141903D}"/>
              </a:ext>
            </a:extLst>
          </p:cNvPr>
          <p:cNvSpPr txBox="1"/>
          <p:nvPr/>
        </p:nvSpPr>
        <p:spPr>
          <a:xfrm>
            <a:off x="6837754" y="6438266"/>
            <a:ext cx="2129202" cy="230832"/>
          </a:xfrm>
          <a:prstGeom prst="rect">
            <a:avLst/>
          </a:prstGeom>
          <a:noFill/>
        </p:spPr>
        <p:txBody>
          <a:bodyPr wrap="square">
            <a:spAutoFit/>
          </a:bodyPr>
          <a:lstStyle/>
          <a:p>
            <a:pPr algn="ctr"/>
            <a:r>
              <a:rPr lang="de-AT" sz="900" dirty="0"/>
              <a:t>https://www.wu.ac.at/en/imm/</a:t>
            </a:r>
          </a:p>
        </p:txBody>
      </p:sp>
      <p:pic>
        <p:nvPicPr>
          <p:cNvPr id="16" name="Untitled design (2)">
            <a:hlinkClick r:id="" action="ppaction://media"/>
            <a:extLst>
              <a:ext uri="{FF2B5EF4-FFF2-40B4-BE49-F238E27FC236}">
                <a16:creationId xmlns:a16="http://schemas.microsoft.com/office/drawing/2014/main" id="{857CC1C5-CFE2-6564-455A-5F453D7794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3761"/>
          <a:stretch/>
        </p:blipFill>
        <p:spPr>
          <a:xfrm>
            <a:off x="5986812" y="5430007"/>
            <a:ext cx="1166100" cy="889028"/>
          </a:xfrm>
          <a:prstGeom prst="rect">
            <a:avLst/>
          </a:prstGeom>
        </p:spPr>
      </p:pic>
    </p:spTree>
    <p:extLst>
      <p:ext uri="{BB962C8B-B14F-4D97-AF65-F5344CB8AC3E}">
        <p14:creationId xmlns:p14="http://schemas.microsoft.com/office/powerpoint/2010/main" val="2972294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3"/>
          <p:cNvSpPr txBox="1">
            <a:spLocks noGrp="1"/>
          </p:cNvSpPr>
          <p:nvPr>
            <p:ph type="body" sz="quarter" idx="10"/>
          </p:nvPr>
        </p:nvSpPr>
        <p:spPr>
          <a:xfrm>
            <a:off x="1691680" y="3131344"/>
            <a:ext cx="2756266" cy="1811291"/>
          </a:xfrm>
        </p:spPr>
        <p:txBody>
          <a:bodyPr>
            <a:normAutofit/>
          </a:bodyPr>
          <a:lstStyle/>
          <a:p>
            <a:pPr lvl="0"/>
            <a:r>
              <a:rPr lang="de-AT" b="1"/>
              <a:t>INTERNATIONAL MARKETING MANAGEMENT</a:t>
            </a:r>
            <a:endParaRPr lang="de-AT" b="1" noProof="0"/>
          </a:p>
          <a:p>
            <a:pPr lvl="0">
              <a:buClr>
                <a:schemeClr val="accent3"/>
              </a:buClr>
              <a:defRPr/>
            </a:pPr>
            <a:r>
              <a:rPr lang="de-AT"/>
              <a:t>Welthandelsplatz 1, 1020 Vienna, Austria</a:t>
            </a:r>
          </a:p>
          <a:p>
            <a:pPr lvl="0"/>
            <a:endParaRPr lang="de-AT" noProof="0"/>
          </a:p>
          <a:p>
            <a:pPr lvl="0"/>
            <a:endParaRPr lang="de-AT" noProof="0"/>
          </a:p>
          <a:p>
            <a:pPr lvl="0"/>
            <a:endParaRPr lang="de-AT" noProof="0"/>
          </a:p>
          <a:p>
            <a:pPr lvl="0"/>
            <a:r>
              <a:rPr lang="de-AT" b="1" noProof="0"/>
              <a:t>UNIV.PROF. DR. MARIUS LÜDICKE</a:t>
            </a:r>
          </a:p>
          <a:p>
            <a:pPr lvl="0"/>
            <a:endParaRPr lang="de-AT" noProof="0"/>
          </a:p>
          <a:p>
            <a:pPr lvl="0"/>
            <a:r>
              <a:rPr lang="de-AT" noProof="0"/>
              <a:t>T +43-1-313 36-5991</a:t>
            </a:r>
          </a:p>
          <a:p>
            <a:pPr lvl="0"/>
            <a:r>
              <a:rPr lang="de-AT" noProof="0"/>
              <a:t>F +43-1-313 36-DW</a:t>
            </a:r>
          </a:p>
          <a:p>
            <a:pPr lvl="0"/>
            <a:r>
              <a:rPr lang="de-AT" err="1"/>
              <a:t>imm</a:t>
            </a:r>
            <a:r>
              <a:rPr lang="de-AT" noProof="0"/>
              <a:t>@wu.ac.at</a:t>
            </a:r>
          </a:p>
          <a:p>
            <a:pPr lvl="0"/>
            <a:r>
              <a:rPr lang="de-AT" noProof="0"/>
              <a:t>www.wu.ac.at</a:t>
            </a:r>
          </a:p>
          <a:p>
            <a:pPr lvl="0"/>
            <a:endParaRPr lang="de-AT" noProof="0"/>
          </a:p>
        </p:txBody>
      </p:sp>
      <p:sp>
        <p:nvSpPr>
          <p:cNvPr id="7" name="Titel 6"/>
          <p:cNvSpPr>
            <a:spLocks noGrp="1"/>
          </p:cNvSpPr>
          <p:nvPr>
            <p:ph type="title" idx="4294967295"/>
          </p:nvPr>
        </p:nvSpPr>
        <p:spPr>
          <a:xfrm>
            <a:off x="462407" y="873127"/>
            <a:ext cx="6990906" cy="496799"/>
          </a:xfrm>
        </p:spPr>
        <p:txBody>
          <a:bodyPr/>
          <a:lstStyle/>
          <a:p>
            <a:r>
              <a:rPr lang="de-AT"/>
              <a:t> </a:t>
            </a:r>
          </a:p>
        </p:txBody>
      </p:sp>
      <p:sp>
        <p:nvSpPr>
          <p:cNvPr id="3" name="Foliennummernplatzhalter 2"/>
          <p:cNvSpPr>
            <a:spLocks noGrp="1"/>
          </p:cNvSpPr>
          <p:nvPr>
            <p:ph type="sldNum" sz="quarter" idx="13"/>
          </p:nvPr>
        </p:nvSpPr>
        <p:spPr/>
        <p:txBody>
          <a:bodyPr/>
          <a:lstStyle/>
          <a:p>
            <a:r>
              <a:rPr lang="de-AT"/>
              <a:t>Seite </a:t>
            </a:r>
            <a:fld id="{680737D9-CC42-4855-ABAC-B759A1A9D624}" type="slidenum">
              <a:rPr lang="de-AT" smtClean="0"/>
              <a:pPr/>
              <a:t>19</a:t>
            </a:fld>
            <a:endParaRPr lang="de-AT"/>
          </a:p>
        </p:txBody>
      </p:sp>
    </p:spTree>
    <p:extLst>
      <p:ext uri="{BB962C8B-B14F-4D97-AF65-F5344CB8AC3E}">
        <p14:creationId xmlns:p14="http://schemas.microsoft.com/office/powerpoint/2010/main" val="25025902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66757-200C-C911-C930-9640B95BC079}"/>
            </a:ext>
          </a:extLst>
        </p:cNvPr>
        <p:cNvGrpSpPr/>
        <p:nvPr/>
      </p:nvGrpSpPr>
      <p:grpSpPr>
        <a:xfrm>
          <a:off x="0" y="0"/>
          <a:ext cx="0" cy="0"/>
          <a:chOff x="0" y="0"/>
          <a:chExt cx="0" cy="0"/>
        </a:xfrm>
      </p:grpSpPr>
      <p:sp>
        <p:nvSpPr>
          <p:cNvPr id="2" name="Freeform 75">
            <a:extLst>
              <a:ext uri="{FF2B5EF4-FFF2-40B4-BE49-F238E27FC236}">
                <a16:creationId xmlns:a16="http://schemas.microsoft.com/office/drawing/2014/main" id="{D8ACE285-B0E9-518F-665C-57CADD6D2FB9}"/>
              </a:ext>
            </a:extLst>
          </p:cNvPr>
          <p:cNvSpPr>
            <a:spLocks noChangeArrowheads="1"/>
          </p:cNvSpPr>
          <p:nvPr/>
        </p:nvSpPr>
        <p:spPr bwMode="auto">
          <a:xfrm>
            <a:off x="456180" y="1750565"/>
            <a:ext cx="2654069" cy="2139509"/>
          </a:xfrm>
          <a:prstGeom prst="roundRect">
            <a:avLst>
              <a:gd name="adj" fmla="val 8328"/>
            </a:avLst>
          </a:prstGeom>
          <a:solidFill>
            <a:schemeClr val="bg2"/>
          </a:solidFill>
          <a:ln>
            <a:noFill/>
          </a:ln>
          <a:effectLst/>
        </p:spPr>
        <p:txBody>
          <a:bodyPr wrap="none" anchor="ctr"/>
          <a:lstStyle/>
          <a:p>
            <a:endParaRPr lang="en-US" sz="3599" dirty="0">
              <a:latin typeface="Poppins" panose="00000500000000000000" pitchFamily="2" charset="0"/>
            </a:endParaRPr>
          </a:p>
        </p:txBody>
      </p:sp>
      <p:sp>
        <p:nvSpPr>
          <p:cNvPr id="7" name="Freeform 79">
            <a:extLst>
              <a:ext uri="{FF2B5EF4-FFF2-40B4-BE49-F238E27FC236}">
                <a16:creationId xmlns:a16="http://schemas.microsoft.com/office/drawing/2014/main" id="{80BD9520-9D46-3C46-92A6-A2BEEB18CAAD}"/>
              </a:ext>
            </a:extLst>
          </p:cNvPr>
          <p:cNvSpPr>
            <a:spLocks noChangeArrowheads="1"/>
          </p:cNvSpPr>
          <p:nvPr/>
        </p:nvSpPr>
        <p:spPr bwMode="auto">
          <a:xfrm>
            <a:off x="1150031" y="1430066"/>
            <a:ext cx="1266370" cy="1266370"/>
          </a:xfrm>
          <a:custGeom>
            <a:avLst/>
            <a:gdLst>
              <a:gd name="T0" fmla="*/ 2207 w 2208"/>
              <a:gd name="T1" fmla="*/ 1104 h 2209"/>
              <a:gd name="T2" fmla="*/ 2207 w 2208"/>
              <a:gd name="T3" fmla="*/ 1104 h 2209"/>
              <a:gd name="T4" fmla="*/ 1103 w 2208"/>
              <a:gd name="T5" fmla="*/ 2208 h 2209"/>
              <a:gd name="T6" fmla="*/ 1103 w 2208"/>
              <a:gd name="T7" fmla="*/ 2208 h 2209"/>
              <a:gd name="T8" fmla="*/ 0 w 2208"/>
              <a:gd name="T9" fmla="*/ 1104 h 2209"/>
              <a:gd name="T10" fmla="*/ 0 w 2208"/>
              <a:gd name="T11" fmla="*/ 1104 h 2209"/>
              <a:gd name="T12" fmla="*/ 1103 w 2208"/>
              <a:gd name="T13" fmla="*/ 0 h 2209"/>
              <a:gd name="T14" fmla="*/ 1103 w 2208"/>
              <a:gd name="T15" fmla="*/ 0 h 2209"/>
              <a:gd name="T16" fmla="*/ 2207 w 2208"/>
              <a:gd name="T17" fmla="*/ 1104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8" h="2209">
                <a:moveTo>
                  <a:pt x="2207" y="1104"/>
                </a:moveTo>
                <a:lnTo>
                  <a:pt x="2207" y="1104"/>
                </a:lnTo>
                <a:cubicBezTo>
                  <a:pt x="2207" y="1714"/>
                  <a:pt x="1712" y="2208"/>
                  <a:pt x="1103" y="2208"/>
                </a:cubicBezTo>
                <a:lnTo>
                  <a:pt x="1103" y="2208"/>
                </a:lnTo>
                <a:cubicBezTo>
                  <a:pt x="494" y="2208"/>
                  <a:pt x="0" y="1714"/>
                  <a:pt x="0" y="1104"/>
                </a:cubicBezTo>
                <a:lnTo>
                  <a:pt x="0" y="1104"/>
                </a:lnTo>
                <a:cubicBezTo>
                  <a:pt x="0" y="494"/>
                  <a:pt x="494" y="0"/>
                  <a:pt x="1103" y="0"/>
                </a:cubicBezTo>
                <a:lnTo>
                  <a:pt x="1103" y="0"/>
                </a:lnTo>
                <a:cubicBezTo>
                  <a:pt x="1712" y="0"/>
                  <a:pt x="2207" y="494"/>
                  <a:pt x="2207" y="1104"/>
                </a:cubicBezTo>
              </a:path>
            </a:pathLst>
          </a:custGeom>
          <a:solidFill>
            <a:schemeClr val="accent1"/>
          </a:solidFill>
          <a:ln>
            <a:noFill/>
          </a:ln>
          <a:effectLst/>
        </p:spPr>
        <p:txBody>
          <a:bodyPr wrap="none" anchor="ctr"/>
          <a:lstStyle/>
          <a:p>
            <a:endParaRPr lang="en-US" sz="3599" dirty="0">
              <a:latin typeface="Poppins" panose="00000500000000000000" pitchFamily="2" charset="0"/>
            </a:endParaRPr>
          </a:p>
        </p:txBody>
      </p:sp>
      <p:sp>
        <p:nvSpPr>
          <p:cNvPr id="12" name="Freeform 80">
            <a:extLst>
              <a:ext uri="{FF2B5EF4-FFF2-40B4-BE49-F238E27FC236}">
                <a16:creationId xmlns:a16="http://schemas.microsoft.com/office/drawing/2014/main" id="{824D8B3F-BB34-8476-98CE-53B16B0E00A2}"/>
              </a:ext>
            </a:extLst>
          </p:cNvPr>
          <p:cNvSpPr>
            <a:spLocks noChangeArrowheads="1"/>
          </p:cNvSpPr>
          <p:nvPr/>
        </p:nvSpPr>
        <p:spPr bwMode="auto">
          <a:xfrm>
            <a:off x="1194265" y="1475564"/>
            <a:ext cx="1177901" cy="1175373"/>
          </a:xfrm>
          <a:custGeom>
            <a:avLst/>
            <a:gdLst>
              <a:gd name="T0" fmla="*/ 2052 w 2053"/>
              <a:gd name="T1" fmla="*/ 1025 h 2052"/>
              <a:gd name="T2" fmla="*/ 2052 w 2053"/>
              <a:gd name="T3" fmla="*/ 1025 h 2052"/>
              <a:gd name="T4" fmla="*/ 1026 w 2053"/>
              <a:gd name="T5" fmla="*/ 2051 h 2052"/>
              <a:gd name="T6" fmla="*/ 1026 w 2053"/>
              <a:gd name="T7" fmla="*/ 2051 h 2052"/>
              <a:gd name="T8" fmla="*/ 0 w 2053"/>
              <a:gd name="T9" fmla="*/ 1025 h 2052"/>
              <a:gd name="T10" fmla="*/ 0 w 2053"/>
              <a:gd name="T11" fmla="*/ 1025 h 2052"/>
              <a:gd name="T12" fmla="*/ 1026 w 2053"/>
              <a:gd name="T13" fmla="*/ 0 h 2052"/>
              <a:gd name="T14" fmla="*/ 1026 w 2053"/>
              <a:gd name="T15" fmla="*/ 0 h 2052"/>
              <a:gd name="T16" fmla="*/ 2052 w 2053"/>
              <a:gd name="T17" fmla="*/ 1025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3" h="2052">
                <a:moveTo>
                  <a:pt x="2052" y="1025"/>
                </a:moveTo>
                <a:lnTo>
                  <a:pt x="2052" y="1025"/>
                </a:lnTo>
                <a:cubicBezTo>
                  <a:pt x="2052" y="1591"/>
                  <a:pt x="1593" y="2051"/>
                  <a:pt x="1026" y="2051"/>
                </a:cubicBezTo>
                <a:lnTo>
                  <a:pt x="1026" y="2051"/>
                </a:lnTo>
                <a:cubicBezTo>
                  <a:pt x="459" y="2051"/>
                  <a:pt x="0" y="1591"/>
                  <a:pt x="0" y="1025"/>
                </a:cubicBezTo>
                <a:lnTo>
                  <a:pt x="0" y="1025"/>
                </a:lnTo>
                <a:cubicBezTo>
                  <a:pt x="0" y="459"/>
                  <a:pt x="459" y="0"/>
                  <a:pt x="1026" y="0"/>
                </a:cubicBezTo>
                <a:lnTo>
                  <a:pt x="1026" y="0"/>
                </a:lnTo>
                <a:cubicBezTo>
                  <a:pt x="1593" y="0"/>
                  <a:pt x="2052" y="459"/>
                  <a:pt x="2052" y="1025"/>
                </a:cubicBezTo>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3599" dirty="0">
              <a:latin typeface="Poppins" panose="00000500000000000000" pitchFamily="2" charset="0"/>
            </a:endParaRPr>
          </a:p>
        </p:txBody>
      </p:sp>
      <p:sp>
        <p:nvSpPr>
          <p:cNvPr id="20" name="TextBox 19">
            <a:extLst>
              <a:ext uri="{FF2B5EF4-FFF2-40B4-BE49-F238E27FC236}">
                <a16:creationId xmlns:a16="http://schemas.microsoft.com/office/drawing/2014/main" id="{C60BD6B7-2AF7-C058-22E1-376B2EE33AD4}"/>
              </a:ext>
            </a:extLst>
          </p:cNvPr>
          <p:cNvSpPr txBox="1"/>
          <p:nvPr/>
        </p:nvSpPr>
        <p:spPr>
          <a:xfrm>
            <a:off x="456180" y="2755325"/>
            <a:ext cx="2592076" cy="523220"/>
          </a:xfrm>
          <a:prstGeom prst="rect">
            <a:avLst/>
          </a:prstGeom>
          <a:noFill/>
        </p:spPr>
        <p:txBody>
          <a:bodyPr wrap="square" rtlCol="0" anchor="b">
            <a:spAutoFit/>
          </a:bodyPr>
          <a:lstStyle/>
          <a:p>
            <a:pPr algn="ctr"/>
            <a:r>
              <a:rPr lang="en-US" sz="1400" b="1">
                <a:ea typeface="Verdana"/>
              </a:rPr>
              <a:t>Univ.Prof. Dr. </a:t>
            </a:r>
          </a:p>
          <a:p>
            <a:pPr algn="ctr"/>
            <a:r>
              <a:rPr lang="en-US" sz="1400" b="1">
                <a:ea typeface="Verdana"/>
              </a:rPr>
              <a:t>Marius Lüdicke</a:t>
            </a:r>
            <a:endParaRPr lang="en-US" sz="1400" b="1" dirty="0">
              <a:ea typeface="Verdana"/>
            </a:endParaRPr>
          </a:p>
        </p:txBody>
      </p:sp>
      <p:sp>
        <p:nvSpPr>
          <p:cNvPr id="21" name="TextBox 20">
            <a:extLst>
              <a:ext uri="{FF2B5EF4-FFF2-40B4-BE49-F238E27FC236}">
                <a16:creationId xmlns:a16="http://schemas.microsoft.com/office/drawing/2014/main" id="{563F60F8-F6D8-A156-8B5F-79F3AF954CDD}"/>
              </a:ext>
            </a:extLst>
          </p:cNvPr>
          <p:cNvSpPr txBox="1"/>
          <p:nvPr/>
        </p:nvSpPr>
        <p:spPr>
          <a:xfrm>
            <a:off x="753870" y="3276547"/>
            <a:ext cx="2007431" cy="276999"/>
          </a:xfrm>
          <a:prstGeom prst="rect">
            <a:avLst/>
          </a:prstGeom>
          <a:noFill/>
        </p:spPr>
        <p:txBody>
          <a:bodyPr wrap="square" rtlCol="0">
            <a:spAutoFit/>
          </a:bodyPr>
          <a:lstStyle/>
          <a:p>
            <a:pPr algn="ctr"/>
            <a:r>
              <a:rPr lang="en-US" sz="1200">
                <a:ea typeface="Verdana"/>
              </a:rPr>
              <a:t>Head of the IMM</a:t>
            </a:r>
            <a:endParaRPr lang="de-AT" sz="1200" dirty="0">
              <a:ea typeface="Verdana"/>
            </a:endParaRPr>
          </a:p>
        </p:txBody>
      </p:sp>
      <p:sp>
        <p:nvSpPr>
          <p:cNvPr id="23" name="Freeform 75">
            <a:extLst>
              <a:ext uri="{FF2B5EF4-FFF2-40B4-BE49-F238E27FC236}">
                <a16:creationId xmlns:a16="http://schemas.microsoft.com/office/drawing/2014/main" id="{C0AC308F-6650-0DD5-E2AC-99807ADDD688}"/>
              </a:ext>
            </a:extLst>
          </p:cNvPr>
          <p:cNvSpPr>
            <a:spLocks noChangeArrowheads="1"/>
          </p:cNvSpPr>
          <p:nvPr/>
        </p:nvSpPr>
        <p:spPr bwMode="auto">
          <a:xfrm>
            <a:off x="3269123" y="1750565"/>
            <a:ext cx="2654069" cy="2139509"/>
          </a:xfrm>
          <a:prstGeom prst="roundRect">
            <a:avLst>
              <a:gd name="adj" fmla="val 8328"/>
            </a:avLst>
          </a:prstGeom>
          <a:solidFill>
            <a:schemeClr val="bg2"/>
          </a:solidFill>
          <a:ln>
            <a:noFill/>
          </a:ln>
          <a:effectLst/>
        </p:spPr>
        <p:txBody>
          <a:bodyPr wrap="none" anchor="ctr"/>
          <a:lstStyle/>
          <a:p>
            <a:endParaRPr lang="en-US" sz="3599" dirty="0">
              <a:latin typeface="Poppins" panose="00000500000000000000" pitchFamily="2" charset="0"/>
            </a:endParaRPr>
          </a:p>
        </p:txBody>
      </p:sp>
      <p:sp>
        <p:nvSpPr>
          <p:cNvPr id="24" name="Freeform 79">
            <a:extLst>
              <a:ext uri="{FF2B5EF4-FFF2-40B4-BE49-F238E27FC236}">
                <a16:creationId xmlns:a16="http://schemas.microsoft.com/office/drawing/2014/main" id="{C4D3C2C4-D807-519A-E635-5AF9AA4F6F1F}"/>
              </a:ext>
            </a:extLst>
          </p:cNvPr>
          <p:cNvSpPr>
            <a:spLocks noChangeArrowheads="1"/>
          </p:cNvSpPr>
          <p:nvPr/>
        </p:nvSpPr>
        <p:spPr bwMode="auto">
          <a:xfrm>
            <a:off x="3962974" y="1430066"/>
            <a:ext cx="1266370" cy="1266370"/>
          </a:xfrm>
          <a:custGeom>
            <a:avLst/>
            <a:gdLst>
              <a:gd name="T0" fmla="*/ 2207 w 2208"/>
              <a:gd name="T1" fmla="*/ 1104 h 2209"/>
              <a:gd name="T2" fmla="*/ 2207 w 2208"/>
              <a:gd name="T3" fmla="*/ 1104 h 2209"/>
              <a:gd name="T4" fmla="*/ 1103 w 2208"/>
              <a:gd name="T5" fmla="*/ 2208 h 2209"/>
              <a:gd name="T6" fmla="*/ 1103 w 2208"/>
              <a:gd name="T7" fmla="*/ 2208 h 2209"/>
              <a:gd name="T8" fmla="*/ 0 w 2208"/>
              <a:gd name="T9" fmla="*/ 1104 h 2209"/>
              <a:gd name="T10" fmla="*/ 0 w 2208"/>
              <a:gd name="T11" fmla="*/ 1104 h 2209"/>
              <a:gd name="T12" fmla="*/ 1103 w 2208"/>
              <a:gd name="T13" fmla="*/ 0 h 2209"/>
              <a:gd name="T14" fmla="*/ 1103 w 2208"/>
              <a:gd name="T15" fmla="*/ 0 h 2209"/>
              <a:gd name="T16" fmla="*/ 2207 w 2208"/>
              <a:gd name="T17" fmla="*/ 1104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8" h="2209">
                <a:moveTo>
                  <a:pt x="2207" y="1104"/>
                </a:moveTo>
                <a:lnTo>
                  <a:pt x="2207" y="1104"/>
                </a:lnTo>
                <a:cubicBezTo>
                  <a:pt x="2207" y="1714"/>
                  <a:pt x="1712" y="2208"/>
                  <a:pt x="1103" y="2208"/>
                </a:cubicBezTo>
                <a:lnTo>
                  <a:pt x="1103" y="2208"/>
                </a:lnTo>
                <a:cubicBezTo>
                  <a:pt x="494" y="2208"/>
                  <a:pt x="0" y="1714"/>
                  <a:pt x="0" y="1104"/>
                </a:cubicBezTo>
                <a:lnTo>
                  <a:pt x="0" y="1104"/>
                </a:lnTo>
                <a:cubicBezTo>
                  <a:pt x="0" y="494"/>
                  <a:pt x="494" y="0"/>
                  <a:pt x="1103" y="0"/>
                </a:cubicBezTo>
                <a:lnTo>
                  <a:pt x="1103" y="0"/>
                </a:lnTo>
                <a:cubicBezTo>
                  <a:pt x="1712" y="0"/>
                  <a:pt x="2207" y="494"/>
                  <a:pt x="2207" y="1104"/>
                </a:cubicBezTo>
              </a:path>
            </a:pathLst>
          </a:custGeom>
          <a:solidFill>
            <a:schemeClr val="accent1"/>
          </a:solidFill>
          <a:ln>
            <a:noFill/>
          </a:ln>
          <a:effectLst/>
        </p:spPr>
        <p:txBody>
          <a:bodyPr wrap="none" anchor="ctr"/>
          <a:lstStyle/>
          <a:p>
            <a:endParaRPr lang="en-US" sz="3599" dirty="0">
              <a:latin typeface="Poppins" panose="00000500000000000000" pitchFamily="2" charset="0"/>
            </a:endParaRPr>
          </a:p>
        </p:txBody>
      </p:sp>
      <p:sp>
        <p:nvSpPr>
          <p:cNvPr id="26" name="Freeform 80">
            <a:extLst>
              <a:ext uri="{FF2B5EF4-FFF2-40B4-BE49-F238E27FC236}">
                <a16:creationId xmlns:a16="http://schemas.microsoft.com/office/drawing/2014/main" id="{AD247732-97E5-A0BE-6DCB-7930E5481D8D}"/>
              </a:ext>
            </a:extLst>
          </p:cNvPr>
          <p:cNvSpPr>
            <a:spLocks noChangeArrowheads="1"/>
          </p:cNvSpPr>
          <p:nvPr/>
        </p:nvSpPr>
        <p:spPr bwMode="auto">
          <a:xfrm>
            <a:off x="4007208" y="1475564"/>
            <a:ext cx="1177901" cy="1175373"/>
          </a:xfrm>
          <a:custGeom>
            <a:avLst/>
            <a:gdLst>
              <a:gd name="T0" fmla="*/ 2052 w 2053"/>
              <a:gd name="T1" fmla="*/ 1025 h 2052"/>
              <a:gd name="T2" fmla="*/ 2052 w 2053"/>
              <a:gd name="T3" fmla="*/ 1025 h 2052"/>
              <a:gd name="T4" fmla="*/ 1026 w 2053"/>
              <a:gd name="T5" fmla="*/ 2051 h 2052"/>
              <a:gd name="T6" fmla="*/ 1026 w 2053"/>
              <a:gd name="T7" fmla="*/ 2051 h 2052"/>
              <a:gd name="T8" fmla="*/ 0 w 2053"/>
              <a:gd name="T9" fmla="*/ 1025 h 2052"/>
              <a:gd name="T10" fmla="*/ 0 w 2053"/>
              <a:gd name="T11" fmla="*/ 1025 h 2052"/>
              <a:gd name="T12" fmla="*/ 1026 w 2053"/>
              <a:gd name="T13" fmla="*/ 0 h 2052"/>
              <a:gd name="T14" fmla="*/ 1026 w 2053"/>
              <a:gd name="T15" fmla="*/ 0 h 2052"/>
              <a:gd name="T16" fmla="*/ 2052 w 2053"/>
              <a:gd name="T17" fmla="*/ 1025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3" h="2052">
                <a:moveTo>
                  <a:pt x="2052" y="1025"/>
                </a:moveTo>
                <a:lnTo>
                  <a:pt x="2052" y="1025"/>
                </a:lnTo>
                <a:cubicBezTo>
                  <a:pt x="2052" y="1591"/>
                  <a:pt x="1593" y="2051"/>
                  <a:pt x="1026" y="2051"/>
                </a:cubicBezTo>
                <a:lnTo>
                  <a:pt x="1026" y="2051"/>
                </a:lnTo>
                <a:cubicBezTo>
                  <a:pt x="459" y="2051"/>
                  <a:pt x="0" y="1591"/>
                  <a:pt x="0" y="1025"/>
                </a:cubicBezTo>
                <a:lnTo>
                  <a:pt x="0" y="1025"/>
                </a:lnTo>
                <a:cubicBezTo>
                  <a:pt x="0" y="459"/>
                  <a:pt x="459" y="0"/>
                  <a:pt x="1026" y="0"/>
                </a:cubicBezTo>
                <a:lnTo>
                  <a:pt x="1026" y="0"/>
                </a:lnTo>
                <a:cubicBezTo>
                  <a:pt x="1593" y="0"/>
                  <a:pt x="2052" y="459"/>
                  <a:pt x="2052" y="1025"/>
                </a:cubicBezTo>
              </a:path>
            </a:pathLst>
          </a:custGeom>
          <a:blipFill>
            <a:blip r:embed="rId4">
              <a:extLst>
                <a:ext uri="{28A0092B-C50C-407E-A947-70E740481C1C}">
                  <a14:useLocalDpi xmlns:a14="http://schemas.microsoft.com/office/drawing/2010/main" val="0"/>
                </a:ext>
              </a:extLst>
            </a:blip>
            <a:stretch>
              <a:fillRect/>
            </a:stretch>
          </a:blipFill>
          <a:ln>
            <a:noFill/>
          </a:ln>
          <a:effectLst/>
        </p:spPr>
        <p:txBody>
          <a:bodyPr wrap="none" anchor="ctr"/>
          <a:lstStyle/>
          <a:p>
            <a:endParaRPr lang="en-US" sz="3599" dirty="0">
              <a:latin typeface="Poppins" panose="00000500000000000000" pitchFamily="2" charset="0"/>
            </a:endParaRPr>
          </a:p>
        </p:txBody>
      </p:sp>
      <p:sp>
        <p:nvSpPr>
          <p:cNvPr id="27" name="TextBox 26">
            <a:extLst>
              <a:ext uri="{FF2B5EF4-FFF2-40B4-BE49-F238E27FC236}">
                <a16:creationId xmlns:a16="http://schemas.microsoft.com/office/drawing/2014/main" id="{CCDD7D61-38C4-CFB6-4294-34E5EC814409}"/>
              </a:ext>
            </a:extLst>
          </p:cNvPr>
          <p:cNvSpPr txBox="1"/>
          <p:nvPr/>
        </p:nvSpPr>
        <p:spPr>
          <a:xfrm>
            <a:off x="3267794" y="2709826"/>
            <a:ext cx="2654069" cy="738664"/>
          </a:xfrm>
          <a:prstGeom prst="rect">
            <a:avLst/>
          </a:prstGeom>
          <a:noFill/>
        </p:spPr>
        <p:txBody>
          <a:bodyPr wrap="square" rtlCol="0" anchor="b">
            <a:spAutoFit/>
          </a:bodyPr>
          <a:lstStyle/>
          <a:p>
            <a:pPr algn="ctr"/>
            <a:r>
              <a:rPr lang="en-US" sz="1400" b="1">
                <a:ea typeface="Verdana"/>
              </a:rPr>
              <a:t>ao.Univ.Prof. Mag.Dr.Phil. </a:t>
            </a:r>
            <a:br>
              <a:rPr lang="en-US" sz="1400" b="1">
                <a:ea typeface="Verdana"/>
              </a:rPr>
            </a:br>
            <a:r>
              <a:rPr lang="en-US" sz="1400" b="1">
                <a:ea typeface="Verdana"/>
              </a:rPr>
              <a:t>Elfriede Penz </a:t>
            </a:r>
          </a:p>
        </p:txBody>
      </p:sp>
      <p:sp>
        <p:nvSpPr>
          <p:cNvPr id="28" name="TextBox 27">
            <a:extLst>
              <a:ext uri="{FF2B5EF4-FFF2-40B4-BE49-F238E27FC236}">
                <a16:creationId xmlns:a16="http://schemas.microsoft.com/office/drawing/2014/main" id="{4C07A919-E157-DEE5-CB16-B43675A8848A}"/>
              </a:ext>
            </a:extLst>
          </p:cNvPr>
          <p:cNvSpPr txBox="1"/>
          <p:nvPr/>
        </p:nvSpPr>
        <p:spPr>
          <a:xfrm>
            <a:off x="3402571" y="3443316"/>
            <a:ext cx="2325179" cy="276999"/>
          </a:xfrm>
          <a:prstGeom prst="rect">
            <a:avLst/>
          </a:prstGeom>
          <a:noFill/>
        </p:spPr>
        <p:txBody>
          <a:bodyPr wrap="square" rtlCol="0">
            <a:spAutoFit/>
          </a:bodyPr>
          <a:lstStyle/>
          <a:p>
            <a:pPr algn="ctr"/>
            <a:r>
              <a:rPr lang="en-US" sz="1200">
                <a:ea typeface="Verdana"/>
              </a:rPr>
              <a:t>Deputy Head of the IMM</a:t>
            </a:r>
            <a:endParaRPr lang="de-AT" sz="1200" dirty="0">
              <a:ea typeface="Verdana"/>
            </a:endParaRPr>
          </a:p>
        </p:txBody>
      </p:sp>
      <p:sp>
        <p:nvSpPr>
          <p:cNvPr id="29" name="Freeform 75">
            <a:extLst>
              <a:ext uri="{FF2B5EF4-FFF2-40B4-BE49-F238E27FC236}">
                <a16:creationId xmlns:a16="http://schemas.microsoft.com/office/drawing/2014/main" id="{6B5429E4-A160-49E2-8C0E-E2568869A4BD}"/>
              </a:ext>
            </a:extLst>
          </p:cNvPr>
          <p:cNvSpPr>
            <a:spLocks noChangeArrowheads="1"/>
          </p:cNvSpPr>
          <p:nvPr/>
        </p:nvSpPr>
        <p:spPr bwMode="auto">
          <a:xfrm>
            <a:off x="6082066" y="1730003"/>
            <a:ext cx="2654069" cy="2160071"/>
          </a:xfrm>
          <a:prstGeom prst="roundRect">
            <a:avLst>
              <a:gd name="adj" fmla="val 8328"/>
            </a:avLst>
          </a:prstGeom>
          <a:solidFill>
            <a:schemeClr val="bg2"/>
          </a:solidFill>
          <a:ln>
            <a:noFill/>
          </a:ln>
          <a:effectLst/>
        </p:spPr>
        <p:txBody>
          <a:bodyPr wrap="none" anchor="ctr"/>
          <a:lstStyle/>
          <a:p>
            <a:endParaRPr lang="en-US" sz="3599" dirty="0">
              <a:latin typeface="Poppins" panose="00000500000000000000" pitchFamily="2" charset="0"/>
            </a:endParaRPr>
          </a:p>
        </p:txBody>
      </p:sp>
      <p:sp>
        <p:nvSpPr>
          <p:cNvPr id="30" name="Freeform 79">
            <a:extLst>
              <a:ext uri="{FF2B5EF4-FFF2-40B4-BE49-F238E27FC236}">
                <a16:creationId xmlns:a16="http://schemas.microsoft.com/office/drawing/2014/main" id="{80DDD045-C6D4-7159-46D7-6EE41C4382EB}"/>
              </a:ext>
            </a:extLst>
          </p:cNvPr>
          <p:cNvSpPr>
            <a:spLocks noChangeArrowheads="1"/>
          </p:cNvSpPr>
          <p:nvPr/>
        </p:nvSpPr>
        <p:spPr bwMode="auto">
          <a:xfrm>
            <a:off x="6775917" y="1409504"/>
            <a:ext cx="1266370" cy="1266370"/>
          </a:xfrm>
          <a:custGeom>
            <a:avLst/>
            <a:gdLst>
              <a:gd name="T0" fmla="*/ 2207 w 2208"/>
              <a:gd name="T1" fmla="*/ 1104 h 2209"/>
              <a:gd name="T2" fmla="*/ 2207 w 2208"/>
              <a:gd name="T3" fmla="*/ 1104 h 2209"/>
              <a:gd name="T4" fmla="*/ 1103 w 2208"/>
              <a:gd name="T5" fmla="*/ 2208 h 2209"/>
              <a:gd name="T6" fmla="*/ 1103 w 2208"/>
              <a:gd name="T7" fmla="*/ 2208 h 2209"/>
              <a:gd name="T8" fmla="*/ 0 w 2208"/>
              <a:gd name="T9" fmla="*/ 1104 h 2209"/>
              <a:gd name="T10" fmla="*/ 0 w 2208"/>
              <a:gd name="T11" fmla="*/ 1104 h 2209"/>
              <a:gd name="T12" fmla="*/ 1103 w 2208"/>
              <a:gd name="T13" fmla="*/ 0 h 2209"/>
              <a:gd name="T14" fmla="*/ 1103 w 2208"/>
              <a:gd name="T15" fmla="*/ 0 h 2209"/>
              <a:gd name="T16" fmla="*/ 2207 w 2208"/>
              <a:gd name="T17" fmla="*/ 1104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8" h="2209">
                <a:moveTo>
                  <a:pt x="2207" y="1104"/>
                </a:moveTo>
                <a:lnTo>
                  <a:pt x="2207" y="1104"/>
                </a:lnTo>
                <a:cubicBezTo>
                  <a:pt x="2207" y="1714"/>
                  <a:pt x="1712" y="2208"/>
                  <a:pt x="1103" y="2208"/>
                </a:cubicBezTo>
                <a:lnTo>
                  <a:pt x="1103" y="2208"/>
                </a:lnTo>
                <a:cubicBezTo>
                  <a:pt x="494" y="2208"/>
                  <a:pt x="0" y="1714"/>
                  <a:pt x="0" y="1104"/>
                </a:cubicBezTo>
                <a:lnTo>
                  <a:pt x="0" y="1104"/>
                </a:lnTo>
                <a:cubicBezTo>
                  <a:pt x="0" y="494"/>
                  <a:pt x="494" y="0"/>
                  <a:pt x="1103" y="0"/>
                </a:cubicBezTo>
                <a:lnTo>
                  <a:pt x="1103" y="0"/>
                </a:lnTo>
                <a:cubicBezTo>
                  <a:pt x="1712" y="0"/>
                  <a:pt x="2207" y="494"/>
                  <a:pt x="2207" y="1104"/>
                </a:cubicBezTo>
              </a:path>
            </a:pathLst>
          </a:custGeom>
          <a:solidFill>
            <a:schemeClr val="accent1"/>
          </a:solidFill>
          <a:ln>
            <a:noFill/>
          </a:ln>
          <a:effectLst/>
        </p:spPr>
        <p:txBody>
          <a:bodyPr wrap="none" anchor="ctr"/>
          <a:lstStyle/>
          <a:p>
            <a:endParaRPr lang="en-US" sz="3599" dirty="0">
              <a:latin typeface="Poppins" panose="00000500000000000000" pitchFamily="2" charset="0"/>
            </a:endParaRPr>
          </a:p>
        </p:txBody>
      </p:sp>
      <p:sp>
        <p:nvSpPr>
          <p:cNvPr id="31" name="Freeform 80">
            <a:extLst>
              <a:ext uri="{FF2B5EF4-FFF2-40B4-BE49-F238E27FC236}">
                <a16:creationId xmlns:a16="http://schemas.microsoft.com/office/drawing/2014/main" id="{30D59992-8782-0808-A08B-53743A63A32A}"/>
              </a:ext>
            </a:extLst>
          </p:cNvPr>
          <p:cNvSpPr>
            <a:spLocks noChangeArrowheads="1"/>
          </p:cNvSpPr>
          <p:nvPr/>
        </p:nvSpPr>
        <p:spPr bwMode="auto">
          <a:xfrm>
            <a:off x="6820151" y="1455002"/>
            <a:ext cx="1177901" cy="1175373"/>
          </a:xfrm>
          <a:custGeom>
            <a:avLst/>
            <a:gdLst>
              <a:gd name="T0" fmla="*/ 2052 w 2053"/>
              <a:gd name="T1" fmla="*/ 1025 h 2052"/>
              <a:gd name="T2" fmla="*/ 2052 w 2053"/>
              <a:gd name="T3" fmla="*/ 1025 h 2052"/>
              <a:gd name="T4" fmla="*/ 1026 w 2053"/>
              <a:gd name="T5" fmla="*/ 2051 h 2052"/>
              <a:gd name="T6" fmla="*/ 1026 w 2053"/>
              <a:gd name="T7" fmla="*/ 2051 h 2052"/>
              <a:gd name="T8" fmla="*/ 0 w 2053"/>
              <a:gd name="T9" fmla="*/ 1025 h 2052"/>
              <a:gd name="T10" fmla="*/ 0 w 2053"/>
              <a:gd name="T11" fmla="*/ 1025 h 2052"/>
              <a:gd name="T12" fmla="*/ 1026 w 2053"/>
              <a:gd name="T13" fmla="*/ 0 h 2052"/>
              <a:gd name="T14" fmla="*/ 1026 w 2053"/>
              <a:gd name="T15" fmla="*/ 0 h 2052"/>
              <a:gd name="T16" fmla="*/ 2052 w 2053"/>
              <a:gd name="T17" fmla="*/ 1025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3" h="2052">
                <a:moveTo>
                  <a:pt x="2052" y="1025"/>
                </a:moveTo>
                <a:lnTo>
                  <a:pt x="2052" y="1025"/>
                </a:lnTo>
                <a:cubicBezTo>
                  <a:pt x="2052" y="1591"/>
                  <a:pt x="1593" y="2051"/>
                  <a:pt x="1026" y="2051"/>
                </a:cubicBezTo>
                <a:lnTo>
                  <a:pt x="1026" y="2051"/>
                </a:lnTo>
                <a:cubicBezTo>
                  <a:pt x="459" y="2051"/>
                  <a:pt x="0" y="1591"/>
                  <a:pt x="0" y="1025"/>
                </a:cubicBezTo>
                <a:lnTo>
                  <a:pt x="0" y="1025"/>
                </a:lnTo>
                <a:cubicBezTo>
                  <a:pt x="0" y="459"/>
                  <a:pt x="459" y="0"/>
                  <a:pt x="1026" y="0"/>
                </a:cubicBezTo>
                <a:lnTo>
                  <a:pt x="1026" y="0"/>
                </a:lnTo>
                <a:cubicBezTo>
                  <a:pt x="1593" y="0"/>
                  <a:pt x="2052" y="459"/>
                  <a:pt x="2052" y="1025"/>
                </a:cubicBezTo>
              </a:path>
            </a:pathLst>
          </a:custGeom>
          <a:blipFill>
            <a:blip r:embed="rId5">
              <a:extLst>
                <a:ext uri="{28A0092B-C50C-407E-A947-70E740481C1C}">
                  <a14:useLocalDpi xmlns:a14="http://schemas.microsoft.com/office/drawing/2010/main" val="0"/>
                </a:ext>
              </a:extLst>
            </a:blip>
            <a:stretch>
              <a:fillRect/>
            </a:stretch>
          </a:blipFill>
          <a:ln>
            <a:noFill/>
          </a:ln>
          <a:effectLst/>
        </p:spPr>
        <p:txBody>
          <a:bodyPr wrap="none" anchor="ctr"/>
          <a:lstStyle/>
          <a:p>
            <a:endParaRPr lang="en-US" sz="3599" dirty="0">
              <a:latin typeface="Poppins" panose="00000500000000000000" pitchFamily="2" charset="0"/>
            </a:endParaRPr>
          </a:p>
        </p:txBody>
      </p:sp>
      <p:sp>
        <p:nvSpPr>
          <p:cNvPr id="32" name="TextBox 31">
            <a:extLst>
              <a:ext uri="{FF2B5EF4-FFF2-40B4-BE49-F238E27FC236}">
                <a16:creationId xmlns:a16="http://schemas.microsoft.com/office/drawing/2014/main" id="{D6497799-443F-E94D-AB26-B3B66F74ED7C}"/>
              </a:ext>
            </a:extLst>
          </p:cNvPr>
          <p:cNvSpPr txBox="1"/>
          <p:nvPr/>
        </p:nvSpPr>
        <p:spPr>
          <a:xfrm>
            <a:off x="6082066" y="2711427"/>
            <a:ext cx="2592076" cy="738664"/>
          </a:xfrm>
          <a:prstGeom prst="rect">
            <a:avLst/>
          </a:prstGeom>
          <a:noFill/>
        </p:spPr>
        <p:txBody>
          <a:bodyPr wrap="square" rtlCol="0" anchor="b">
            <a:spAutoFit/>
          </a:bodyPr>
          <a:lstStyle/>
          <a:p>
            <a:pPr algn="ctr"/>
            <a:r>
              <a:rPr lang="en-US" sz="1400" b="1">
                <a:ea typeface="Verdana"/>
              </a:rPr>
              <a:t>Prof. Dr. Mag.Dr.rer.soc.oec. Barbara Stöttinger </a:t>
            </a:r>
            <a:endParaRPr lang="en-US" sz="1400" b="1" dirty="0">
              <a:ea typeface="Verdana"/>
            </a:endParaRPr>
          </a:p>
        </p:txBody>
      </p:sp>
      <p:sp>
        <p:nvSpPr>
          <p:cNvPr id="33" name="TextBox 32">
            <a:extLst>
              <a:ext uri="{FF2B5EF4-FFF2-40B4-BE49-F238E27FC236}">
                <a16:creationId xmlns:a16="http://schemas.microsoft.com/office/drawing/2014/main" id="{F0023DD9-FAFE-D326-8F2D-42D3AAEA4FD9}"/>
              </a:ext>
            </a:extLst>
          </p:cNvPr>
          <p:cNvSpPr txBox="1"/>
          <p:nvPr/>
        </p:nvSpPr>
        <p:spPr>
          <a:xfrm>
            <a:off x="6082066" y="3440154"/>
            <a:ext cx="2654069" cy="276999"/>
          </a:xfrm>
          <a:prstGeom prst="rect">
            <a:avLst/>
          </a:prstGeom>
          <a:noFill/>
        </p:spPr>
        <p:txBody>
          <a:bodyPr wrap="square" rtlCol="0">
            <a:spAutoFit/>
          </a:bodyPr>
          <a:lstStyle/>
          <a:p>
            <a:pPr algn="ctr"/>
            <a:r>
              <a:rPr lang="en-GB" sz="1200">
                <a:ea typeface="Verdana"/>
              </a:rPr>
              <a:t>Dean of the Executive Academy</a:t>
            </a:r>
          </a:p>
        </p:txBody>
      </p:sp>
      <p:sp>
        <p:nvSpPr>
          <p:cNvPr id="34" name="Freeform 75">
            <a:extLst>
              <a:ext uri="{FF2B5EF4-FFF2-40B4-BE49-F238E27FC236}">
                <a16:creationId xmlns:a16="http://schemas.microsoft.com/office/drawing/2014/main" id="{41FD9331-DE12-2621-F044-C2F0C372272C}"/>
              </a:ext>
            </a:extLst>
          </p:cNvPr>
          <p:cNvSpPr>
            <a:spLocks noChangeArrowheads="1"/>
          </p:cNvSpPr>
          <p:nvPr/>
        </p:nvSpPr>
        <p:spPr bwMode="auto">
          <a:xfrm>
            <a:off x="394187" y="4422094"/>
            <a:ext cx="2654069" cy="1932865"/>
          </a:xfrm>
          <a:prstGeom prst="roundRect">
            <a:avLst>
              <a:gd name="adj" fmla="val 8328"/>
            </a:avLst>
          </a:prstGeom>
          <a:solidFill>
            <a:schemeClr val="bg2"/>
          </a:solidFill>
          <a:ln>
            <a:noFill/>
          </a:ln>
          <a:effectLst/>
        </p:spPr>
        <p:txBody>
          <a:bodyPr wrap="none" anchor="ctr"/>
          <a:lstStyle/>
          <a:p>
            <a:endParaRPr lang="en-US" sz="3599" dirty="0">
              <a:latin typeface="Poppins" panose="00000500000000000000" pitchFamily="2" charset="0"/>
            </a:endParaRPr>
          </a:p>
        </p:txBody>
      </p:sp>
      <p:sp>
        <p:nvSpPr>
          <p:cNvPr id="35" name="Freeform 79">
            <a:extLst>
              <a:ext uri="{FF2B5EF4-FFF2-40B4-BE49-F238E27FC236}">
                <a16:creationId xmlns:a16="http://schemas.microsoft.com/office/drawing/2014/main" id="{2D5F60FB-00ED-483F-CEDC-C7B7C5BF1CBC}"/>
              </a:ext>
            </a:extLst>
          </p:cNvPr>
          <p:cNvSpPr>
            <a:spLocks noChangeArrowheads="1"/>
          </p:cNvSpPr>
          <p:nvPr/>
        </p:nvSpPr>
        <p:spPr bwMode="auto">
          <a:xfrm>
            <a:off x="1088038" y="4101595"/>
            <a:ext cx="1266370" cy="1266370"/>
          </a:xfrm>
          <a:custGeom>
            <a:avLst/>
            <a:gdLst>
              <a:gd name="T0" fmla="*/ 2207 w 2208"/>
              <a:gd name="T1" fmla="*/ 1104 h 2209"/>
              <a:gd name="T2" fmla="*/ 2207 w 2208"/>
              <a:gd name="T3" fmla="*/ 1104 h 2209"/>
              <a:gd name="T4" fmla="*/ 1103 w 2208"/>
              <a:gd name="T5" fmla="*/ 2208 h 2209"/>
              <a:gd name="T6" fmla="*/ 1103 w 2208"/>
              <a:gd name="T7" fmla="*/ 2208 h 2209"/>
              <a:gd name="T8" fmla="*/ 0 w 2208"/>
              <a:gd name="T9" fmla="*/ 1104 h 2209"/>
              <a:gd name="T10" fmla="*/ 0 w 2208"/>
              <a:gd name="T11" fmla="*/ 1104 h 2209"/>
              <a:gd name="T12" fmla="*/ 1103 w 2208"/>
              <a:gd name="T13" fmla="*/ 0 h 2209"/>
              <a:gd name="T14" fmla="*/ 1103 w 2208"/>
              <a:gd name="T15" fmla="*/ 0 h 2209"/>
              <a:gd name="T16" fmla="*/ 2207 w 2208"/>
              <a:gd name="T17" fmla="*/ 1104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8" h="2209">
                <a:moveTo>
                  <a:pt x="2207" y="1104"/>
                </a:moveTo>
                <a:lnTo>
                  <a:pt x="2207" y="1104"/>
                </a:lnTo>
                <a:cubicBezTo>
                  <a:pt x="2207" y="1714"/>
                  <a:pt x="1712" y="2208"/>
                  <a:pt x="1103" y="2208"/>
                </a:cubicBezTo>
                <a:lnTo>
                  <a:pt x="1103" y="2208"/>
                </a:lnTo>
                <a:cubicBezTo>
                  <a:pt x="494" y="2208"/>
                  <a:pt x="0" y="1714"/>
                  <a:pt x="0" y="1104"/>
                </a:cubicBezTo>
                <a:lnTo>
                  <a:pt x="0" y="1104"/>
                </a:lnTo>
                <a:cubicBezTo>
                  <a:pt x="0" y="494"/>
                  <a:pt x="494" y="0"/>
                  <a:pt x="1103" y="0"/>
                </a:cubicBezTo>
                <a:lnTo>
                  <a:pt x="1103" y="0"/>
                </a:lnTo>
                <a:cubicBezTo>
                  <a:pt x="1712" y="0"/>
                  <a:pt x="2207" y="494"/>
                  <a:pt x="2207" y="1104"/>
                </a:cubicBezTo>
              </a:path>
            </a:pathLst>
          </a:custGeom>
          <a:solidFill>
            <a:schemeClr val="accent1"/>
          </a:solidFill>
          <a:ln>
            <a:noFill/>
          </a:ln>
          <a:effectLst/>
        </p:spPr>
        <p:txBody>
          <a:bodyPr wrap="none" anchor="ctr"/>
          <a:lstStyle/>
          <a:p>
            <a:endParaRPr lang="en-US" sz="3599" dirty="0">
              <a:latin typeface="Poppins" panose="00000500000000000000" pitchFamily="2" charset="0"/>
            </a:endParaRPr>
          </a:p>
        </p:txBody>
      </p:sp>
      <p:sp>
        <p:nvSpPr>
          <p:cNvPr id="36" name="Freeform 80">
            <a:extLst>
              <a:ext uri="{FF2B5EF4-FFF2-40B4-BE49-F238E27FC236}">
                <a16:creationId xmlns:a16="http://schemas.microsoft.com/office/drawing/2014/main" id="{342CB593-A2E5-4CC1-2A50-DF95660AFF5A}"/>
              </a:ext>
            </a:extLst>
          </p:cNvPr>
          <p:cNvSpPr>
            <a:spLocks noChangeArrowheads="1"/>
          </p:cNvSpPr>
          <p:nvPr/>
        </p:nvSpPr>
        <p:spPr bwMode="auto">
          <a:xfrm>
            <a:off x="1132272" y="4147093"/>
            <a:ext cx="1177901" cy="1175373"/>
          </a:xfrm>
          <a:custGeom>
            <a:avLst/>
            <a:gdLst>
              <a:gd name="T0" fmla="*/ 2052 w 2053"/>
              <a:gd name="T1" fmla="*/ 1025 h 2052"/>
              <a:gd name="T2" fmla="*/ 2052 w 2053"/>
              <a:gd name="T3" fmla="*/ 1025 h 2052"/>
              <a:gd name="T4" fmla="*/ 1026 w 2053"/>
              <a:gd name="T5" fmla="*/ 2051 h 2052"/>
              <a:gd name="T6" fmla="*/ 1026 w 2053"/>
              <a:gd name="T7" fmla="*/ 2051 h 2052"/>
              <a:gd name="T8" fmla="*/ 0 w 2053"/>
              <a:gd name="T9" fmla="*/ 1025 h 2052"/>
              <a:gd name="T10" fmla="*/ 0 w 2053"/>
              <a:gd name="T11" fmla="*/ 1025 h 2052"/>
              <a:gd name="T12" fmla="*/ 1026 w 2053"/>
              <a:gd name="T13" fmla="*/ 0 h 2052"/>
              <a:gd name="T14" fmla="*/ 1026 w 2053"/>
              <a:gd name="T15" fmla="*/ 0 h 2052"/>
              <a:gd name="T16" fmla="*/ 2052 w 2053"/>
              <a:gd name="T17" fmla="*/ 1025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3" h="2052">
                <a:moveTo>
                  <a:pt x="2052" y="1025"/>
                </a:moveTo>
                <a:lnTo>
                  <a:pt x="2052" y="1025"/>
                </a:lnTo>
                <a:cubicBezTo>
                  <a:pt x="2052" y="1591"/>
                  <a:pt x="1593" y="2051"/>
                  <a:pt x="1026" y="2051"/>
                </a:cubicBezTo>
                <a:lnTo>
                  <a:pt x="1026" y="2051"/>
                </a:lnTo>
                <a:cubicBezTo>
                  <a:pt x="459" y="2051"/>
                  <a:pt x="0" y="1591"/>
                  <a:pt x="0" y="1025"/>
                </a:cubicBezTo>
                <a:lnTo>
                  <a:pt x="0" y="1025"/>
                </a:lnTo>
                <a:cubicBezTo>
                  <a:pt x="0" y="459"/>
                  <a:pt x="459" y="0"/>
                  <a:pt x="1026" y="0"/>
                </a:cubicBezTo>
                <a:lnTo>
                  <a:pt x="1026" y="0"/>
                </a:lnTo>
                <a:cubicBezTo>
                  <a:pt x="1593" y="0"/>
                  <a:pt x="2052" y="459"/>
                  <a:pt x="2052" y="1025"/>
                </a:cubicBezTo>
              </a:path>
            </a:pathLst>
          </a:custGeom>
          <a:blipFill>
            <a:blip r:embed="rId6">
              <a:extLst>
                <a:ext uri="{28A0092B-C50C-407E-A947-70E740481C1C}">
                  <a14:useLocalDpi xmlns:a14="http://schemas.microsoft.com/office/drawing/2010/main" val="0"/>
                </a:ext>
              </a:extLst>
            </a:blip>
            <a:stretch>
              <a:fillRect/>
            </a:stretch>
          </a:blipFill>
          <a:ln>
            <a:noFill/>
          </a:ln>
          <a:effectLst/>
        </p:spPr>
        <p:txBody>
          <a:bodyPr wrap="none" anchor="ctr"/>
          <a:lstStyle/>
          <a:p>
            <a:endParaRPr lang="en-US" sz="3599" dirty="0">
              <a:latin typeface="Poppins" panose="00000500000000000000" pitchFamily="2" charset="0"/>
            </a:endParaRPr>
          </a:p>
        </p:txBody>
      </p:sp>
      <p:sp>
        <p:nvSpPr>
          <p:cNvPr id="37" name="TextBox 36">
            <a:extLst>
              <a:ext uri="{FF2B5EF4-FFF2-40B4-BE49-F238E27FC236}">
                <a16:creationId xmlns:a16="http://schemas.microsoft.com/office/drawing/2014/main" id="{706D7A11-DE23-D0A0-3899-5579C3847A92}"/>
              </a:ext>
            </a:extLst>
          </p:cNvPr>
          <p:cNvSpPr txBox="1"/>
          <p:nvPr/>
        </p:nvSpPr>
        <p:spPr>
          <a:xfrm>
            <a:off x="394187" y="5426854"/>
            <a:ext cx="2678904" cy="523220"/>
          </a:xfrm>
          <a:prstGeom prst="rect">
            <a:avLst/>
          </a:prstGeom>
          <a:noFill/>
        </p:spPr>
        <p:txBody>
          <a:bodyPr wrap="square" rtlCol="0" anchor="b">
            <a:spAutoFit/>
          </a:bodyPr>
          <a:lstStyle/>
          <a:p>
            <a:pPr algn="ctr"/>
            <a:r>
              <a:rPr lang="en-US" sz="1400" b="1">
                <a:ea typeface="Verdana"/>
              </a:rPr>
              <a:t>Mag. Thomas Freudenreich</a:t>
            </a:r>
          </a:p>
        </p:txBody>
      </p:sp>
      <p:sp>
        <p:nvSpPr>
          <p:cNvPr id="38" name="TextBox 37">
            <a:extLst>
              <a:ext uri="{FF2B5EF4-FFF2-40B4-BE49-F238E27FC236}">
                <a16:creationId xmlns:a16="http://schemas.microsoft.com/office/drawing/2014/main" id="{C0E6AFCC-DD2E-0E05-8244-4FF264DE0F57}"/>
              </a:ext>
            </a:extLst>
          </p:cNvPr>
          <p:cNvSpPr txBox="1"/>
          <p:nvPr/>
        </p:nvSpPr>
        <p:spPr>
          <a:xfrm>
            <a:off x="357029" y="5957133"/>
            <a:ext cx="2716062" cy="276999"/>
          </a:xfrm>
          <a:prstGeom prst="rect">
            <a:avLst/>
          </a:prstGeom>
          <a:noFill/>
        </p:spPr>
        <p:txBody>
          <a:bodyPr wrap="square" rtlCol="0">
            <a:spAutoFit/>
          </a:bodyPr>
          <a:lstStyle/>
          <a:p>
            <a:pPr algn="ctr"/>
            <a:r>
              <a:rPr lang="en-US" sz="1200">
                <a:ea typeface="Verdana"/>
              </a:rPr>
              <a:t>Research and Teaching Associate</a:t>
            </a:r>
            <a:endParaRPr lang="de-AT" sz="1200" dirty="0">
              <a:ea typeface="Verdana"/>
            </a:endParaRPr>
          </a:p>
        </p:txBody>
      </p:sp>
      <p:sp>
        <p:nvSpPr>
          <p:cNvPr id="39" name="Freeform 75">
            <a:extLst>
              <a:ext uri="{FF2B5EF4-FFF2-40B4-BE49-F238E27FC236}">
                <a16:creationId xmlns:a16="http://schemas.microsoft.com/office/drawing/2014/main" id="{361670E0-F3D7-20D4-7B84-3FF4E10A198A}"/>
              </a:ext>
            </a:extLst>
          </p:cNvPr>
          <p:cNvSpPr>
            <a:spLocks noChangeArrowheads="1"/>
          </p:cNvSpPr>
          <p:nvPr/>
        </p:nvSpPr>
        <p:spPr bwMode="auto">
          <a:xfrm>
            <a:off x="3207130" y="4422094"/>
            <a:ext cx="2654069" cy="1932865"/>
          </a:xfrm>
          <a:prstGeom prst="roundRect">
            <a:avLst>
              <a:gd name="adj" fmla="val 8328"/>
            </a:avLst>
          </a:prstGeom>
          <a:solidFill>
            <a:schemeClr val="bg2"/>
          </a:solidFill>
          <a:ln>
            <a:noFill/>
          </a:ln>
          <a:effectLst/>
        </p:spPr>
        <p:txBody>
          <a:bodyPr wrap="none" anchor="ctr"/>
          <a:lstStyle/>
          <a:p>
            <a:endParaRPr lang="en-US" sz="3599" dirty="0">
              <a:latin typeface="Poppins" panose="00000500000000000000" pitchFamily="2" charset="0"/>
            </a:endParaRPr>
          </a:p>
        </p:txBody>
      </p:sp>
      <p:sp>
        <p:nvSpPr>
          <p:cNvPr id="40" name="Freeform 79">
            <a:extLst>
              <a:ext uri="{FF2B5EF4-FFF2-40B4-BE49-F238E27FC236}">
                <a16:creationId xmlns:a16="http://schemas.microsoft.com/office/drawing/2014/main" id="{0F8661B4-CB63-FEC6-9CB6-0E3F003FB54F}"/>
              </a:ext>
            </a:extLst>
          </p:cNvPr>
          <p:cNvSpPr>
            <a:spLocks noChangeArrowheads="1"/>
          </p:cNvSpPr>
          <p:nvPr/>
        </p:nvSpPr>
        <p:spPr bwMode="auto">
          <a:xfrm>
            <a:off x="3900981" y="4101595"/>
            <a:ext cx="1266370" cy="1266370"/>
          </a:xfrm>
          <a:custGeom>
            <a:avLst/>
            <a:gdLst>
              <a:gd name="T0" fmla="*/ 2207 w 2208"/>
              <a:gd name="T1" fmla="*/ 1104 h 2209"/>
              <a:gd name="T2" fmla="*/ 2207 w 2208"/>
              <a:gd name="T3" fmla="*/ 1104 h 2209"/>
              <a:gd name="T4" fmla="*/ 1103 w 2208"/>
              <a:gd name="T5" fmla="*/ 2208 h 2209"/>
              <a:gd name="T6" fmla="*/ 1103 w 2208"/>
              <a:gd name="T7" fmla="*/ 2208 h 2209"/>
              <a:gd name="T8" fmla="*/ 0 w 2208"/>
              <a:gd name="T9" fmla="*/ 1104 h 2209"/>
              <a:gd name="T10" fmla="*/ 0 w 2208"/>
              <a:gd name="T11" fmla="*/ 1104 h 2209"/>
              <a:gd name="T12" fmla="*/ 1103 w 2208"/>
              <a:gd name="T13" fmla="*/ 0 h 2209"/>
              <a:gd name="T14" fmla="*/ 1103 w 2208"/>
              <a:gd name="T15" fmla="*/ 0 h 2209"/>
              <a:gd name="T16" fmla="*/ 2207 w 2208"/>
              <a:gd name="T17" fmla="*/ 1104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8" h="2209">
                <a:moveTo>
                  <a:pt x="2207" y="1104"/>
                </a:moveTo>
                <a:lnTo>
                  <a:pt x="2207" y="1104"/>
                </a:lnTo>
                <a:cubicBezTo>
                  <a:pt x="2207" y="1714"/>
                  <a:pt x="1712" y="2208"/>
                  <a:pt x="1103" y="2208"/>
                </a:cubicBezTo>
                <a:lnTo>
                  <a:pt x="1103" y="2208"/>
                </a:lnTo>
                <a:cubicBezTo>
                  <a:pt x="494" y="2208"/>
                  <a:pt x="0" y="1714"/>
                  <a:pt x="0" y="1104"/>
                </a:cubicBezTo>
                <a:lnTo>
                  <a:pt x="0" y="1104"/>
                </a:lnTo>
                <a:cubicBezTo>
                  <a:pt x="0" y="494"/>
                  <a:pt x="494" y="0"/>
                  <a:pt x="1103" y="0"/>
                </a:cubicBezTo>
                <a:lnTo>
                  <a:pt x="1103" y="0"/>
                </a:lnTo>
                <a:cubicBezTo>
                  <a:pt x="1712" y="0"/>
                  <a:pt x="2207" y="494"/>
                  <a:pt x="2207" y="1104"/>
                </a:cubicBezTo>
              </a:path>
            </a:pathLst>
          </a:custGeom>
          <a:solidFill>
            <a:schemeClr val="accent1"/>
          </a:solidFill>
          <a:ln>
            <a:noFill/>
          </a:ln>
          <a:effectLst/>
        </p:spPr>
        <p:txBody>
          <a:bodyPr wrap="none" anchor="ctr"/>
          <a:lstStyle/>
          <a:p>
            <a:endParaRPr lang="en-US" sz="3599" dirty="0">
              <a:latin typeface="Poppins" panose="00000500000000000000" pitchFamily="2" charset="0"/>
            </a:endParaRPr>
          </a:p>
        </p:txBody>
      </p:sp>
      <p:sp>
        <p:nvSpPr>
          <p:cNvPr id="41" name="Freeform 80">
            <a:extLst>
              <a:ext uri="{FF2B5EF4-FFF2-40B4-BE49-F238E27FC236}">
                <a16:creationId xmlns:a16="http://schemas.microsoft.com/office/drawing/2014/main" id="{E866F744-38B2-C1E8-B131-F0F3A36A2372}"/>
              </a:ext>
            </a:extLst>
          </p:cNvPr>
          <p:cNvSpPr>
            <a:spLocks noChangeArrowheads="1"/>
          </p:cNvSpPr>
          <p:nvPr/>
        </p:nvSpPr>
        <p:spPr bwMode="auto">
          <a:xfrm>
            <a:off x="3945215" y="4147093"/>
            <a:ext cx="1177901" cy="1175373"/>
          </a:xfrm>
          <a:custGeom>
            <a:avLst/>
            <a:gdLst>
              <a:gd name="T0" fmla="*/ 2052 w 2053"/>
              <a:gd name="T1" fmla="*/ 1025 h 2052"/>
              <a:gd name="T2" fmla="*/ 2052 w 2053"/>
              <a:gd name="T3" fmla="*/ 1025 h 2052"/>
              <a:gd name="T4" fmla="*/ 1026 w 2053"/>
              <a:gd name="T5" fmla="*/ 2051 h 2052"/>
              <a:gd name="T6" fmla="*/ 1026 w 2053"/>
              <a:gd name="T7" fmla="*/ 2051 h 2052"/>
              <a:gd name="T8" fmla="*/ 0 w 2053"/>
              <a:gd name="T9" fmla="*/ 1025 h 2052"/>
              <a:gd name="T10" fmla="*/ 0 w 2053"/>
              <a:gd name="T11" fmla="*/ 1025 h 2052"/>
              <a:gd name="T12" fmla="*/ 1026 w 2053"/>
              <a:gd name="T13" fmla="*/ 0 h 2052"/>
              <a:gd name="T14" fmla="*/ 1026 w 2053"/>
              <a:gd name="T15" fmla="*/ 0 h 2052"/>
              <a:gd name="T16" fmla="*/ 2052 w 2053"/>
              <a:gd name="T17" fmla="*/ 1025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3" h="2052">
                <a:moveTo>
                  <a:pt x="2052" y="1025"/>
                </a:moveTo>
                <a:lnTo>
                  <a:pt x="2052" y="1025"/>
                </a:lnTo>
                <a:cubicBezTo>
                  <a:pt x="2052" y="1591"/>
                  <a:pt x="1593" y="2051"/>
                  <a:pt x="1026" y="2051"/>
                </a:cubicBezTo>
                <a:lnTo>
                  <a:pt x="1026" y="2051"/>
                </a:lnTo>
                <a:cubicBezTo>
                  <a:pt x="459" y="2051"/>
                  <a:pt x="0" y="1591"/>
                  <a:pt x="0" y="1025"/>
                </a:cubicBezTo>
                <a:lnTo>
                  <a:pt x="0" y="1025"/>
                </a:lnTo>
                <a:cubicBezTo>
                  <a:pt x="0" y="459"/>
                  <a:pt x="459" y="0"/>
                  <a:pt x="1026" y="0"/>
                </a:cubicBezTo>
                <a:lnTo>
                  <a:pt x="1026" y="0"/>
                </a:lnTo>
                <a:cubicBezTo>
                  <a:pt x="1593" y="0"/>
                  <a:pt x="2052" y="459"/>
                  <a:pt x="2052" y="1025"/>
                </a:cubicBezTo>
              </a:path>
            </a:pathLst>
          </a:custGeom>
          <a:blipFill>
            <a:blip r:embed="rId7">
              <a:extLst>
                <a:ext uri="{28A0092B-C50C-407E-A947-70E740481C1C}">
                  <a14:useLocalDpi xmlns:a14="http://schemas.microsoft.com/office/drawing/2010/main" val="0"/>
                </a:ext>
              </a:extLst>
            </a:blip>
            <a:stretch>
              <a:fillRect/>
            </a:stretch>
          </a:blipFill>
          <a:ln>
            <a:noFill/>
          </a:ln>
          <a:effectLst/>
        </p:spPr>
        <p:txBody>
          <a:bodyPr wrap="none" anchor="ctr"/>
          <a:lstStyle/>
          <a:p>
            <a:endParaRPr lang="en-US" sz="3599" dirty="0">
              <a:latin typeface="Poppins" panose="00000500000000000000" pitchFamily="2" charset="0"/>
            </a:endParaRPr>
          </a:p>
        </p:txBody>
      </p:sp>
      <p:sp>
        <p:nvSpPr>
          <p:cNvPr id="42" name="TextBox 41">
            <a:extLst>
              <a:ext uri="{FF2B5EF4-FFF2-40B4-BE49-F238E27FC236}">
                <a16:creationId xmlns:a16="http://schemas.microsoft.com/office/drawing/2014/main" id="{07EF252F-1B37-7D8C-541C-EF7B37ABC688}"/>
              </a:ext>
            </a:extLst>
          </p:cNvPr>
          <p:cNvSpPr txBox="1"/>
          <p:nvPr/>
        </p:nvSpPr>
        <p:spPr>
          <a:xfrm>
            <a:off x="3182295" y="5505519"/>
            <a:ext cx="2592076" cy="307777"/>
          </a:xfrm>
          <a:prstGeom prst="rect">
            <a:avLst/>
          </a:prstGeom>
          <a:noFill/>
        </p:spPr>
        <p:txBody>
          <a:bodyPr wrap="square" rtlCol="0" anchor="b">
            <a:spAutoFit/>
          </a:bodyPr>
          <a:lstStyle/>
          <a:p>
            <a:pPr algn="ctr"/>
            <a:r>
              <a:rPr lang="en-US" sz="1400" b="1">
                <a:ea typeface="Verdana"/>
              </a:rPr>
              <a:t>Mag. Milos Ivanis</a:t>
            </a:r>
          </a:p>
        </p:txBody>
      </p:sp>
      <p:sp>
        <p:nvSpPr>
          <p:cNvPr id="44" name="Freeform 75">
            <a:extLst>
              <a:ext uri="{FF2B5EF4-FFF2-40B4-BE49-F238E27FC236}">
                <a16:creationId xmlns:a16="http://schemas.microsoft.com/office/drawing/2014/main" id="{9C2B8D1A-E751-5E2B-B184-F3C52499529E}"/>
              </a:ext>
            </a:extLst>
          </p:cNvPr>
          <p:cNvSpPr>
            <a:spLocks noChangeArrowheads="1"/>
          </p:cNvSpPr>
          <p:nvPr/>
        </p:nvSpPr>
        <p:spPr bwMode="auto">
          <a:xfrm>
            <a:off x="6020073" y="4401532"/>
            <a:ext cx="2654069" cy="1932865"/>
          </a:xfrm>
          <a:prstGeom prst="roundRect">
            <a:avLst>
              <a:gd name="adj" fmla="val 8328"/>
            </a:avLst>
          </a:prstGeom>
          <a:solidFill>
            <a:schemeClr val="bg2"/>
          </a:solidFill>
          <a:ln>
            <a:noFill/>
          </a:ln>
          <a:effectLst/>
        </p:spPr>
        <p:txBody>
          <a:bodyPr wrap="none" anchor="ctr"/>
          <a:lstStyle/>
          <a:p>
            <a:endParaRPr lang="en-US" sz="3599" dirty="0">
              <a:latin typeface="Poppins" panose="00000500000000000000" pitchFamily="2" charset="0"/>
            </a:endParaRPr>
          </a:p>
        </p:txBody>
      </p:sp>
      <p:sp>
        <p:nvSpPr>
          <p:cNvPr id="45" name="Freeform 79">
            <a:extLst>
              <a:ext uri="{FF2B5EF4-FFF2-40B4-BE49-F238E27FC236}">
                <a16:creationId xmlns:a16="http://schemas.microsoft.com/office/drawing/2014/main" id="{EB042EE6-638E-C374-79A0-C8AB0EFD3FCA}"/>
              </a:ext>
            </a:extLst>
          </p:cNvPr>
          <p:cNvSpPr>
            <a:spLocks noChangeArrowheads="1"/>
          </p:cNvSpPr>
          <p:nvPr/>
        </p:nvSpPr>
        <p:spPr bwMode="auto">
          <a:xfrm>
            <a:off x="6713924" y="4081033"/>
            <a:ext cx="1266370" cy="1266370"/>
          </a:xfrm>
          <a:custGeom>
            <a:avLst/>
            <a:gdLst>
              <a:gd name="T0" fmla="*/ 2207 w 2208"/>
              <a:gd name="T1" fmla="*/ 1104 h 2209"/>
              <a:gd name="T2" fmla="*/ 2207 w 2208"/>
              <a:gd name="T3" fmla="*/ 1104 h 2209"/>
              <a:gd name="T4" fmla="*/ 1103 w 2208"/>
              <a:gd name="T5" fmla="*/ 2208 h 2209"/>
              <a:gd name="T6" fmla="*/ 1103 w 2208"/>
              <a:gd name="T7" fmla="*/ 2208 h 2209"/>
              <a:gd name="T8" fmla="*/ 0 w 2208"/>
              <a:gd name="T9" fmla="*/ 1104 h 2209"/>
              <a:gd name="T10" fmla="*/ 0 w 2208"/>
              <a:gd name="T11" fmla="*/ 1104 h 2209"/>
              <a:gd name="T12" fmla="*/ 1103 w 2208"/>
              <a:gd name="T13" fmla="*/ 0 h 2209"/>
              <a:gd name="T14" fmla="*/ 1103 w 2208"/>
              <a:gd name="T15" fmla="*/ 0 h 2209"/>
              <a:gd name="T16" fmla="*/ 2207 w 2208"/>
              <a:gd name="T17" fmla="*/ 1104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8" h="2209">
                <a:moveTo>
                  <a:pt x="2207" y="1104"/>
                </a:moveTo>
                <a:lnTo>
                  <a:pt x="2207" y="1104"/>
                </a:lnTo>
                <a:cubicBezTo>
                  <a:pt x="2207" y="1714"/>
                  <a:pt x="1712" y="2208"/>
                  <a:pt x="1103" y="2208"/>
                </a:cubicBezTo>
                <a:lnTo>
                  <a:pt x="1103" y="2208"/>
                </a:lnTo>
                <a:cubicBezTo>
                  <a:pt x="494" y="2208"/>
                  <a:pt x="0" y="1714"/>
                  <a:pt x="0" y="1104"/>
                </a:cubicBezTo>
                <a:lnTo>
                  <a:pt x="0" y="1104"/>
                </a:lnTo>
                <a:cubicBezTo>
                  <a:pt x="0" y="494"/>
                  <a:pt x="494" y="0"/>
                  <a:pt x="1103" y="0"/>
                </a:cubicBezTo>
                <a:lnTo>
                  <a:pt x="1103" y="0"/>
                </a:lnTo>
                <a:cubicBezTo>
                  <a:pt x="1712" y="0"/>
                  <a:pt x="2207" y="494"/>
                  <a:pt x="2207" y="1104"/>
                </a:cubicBezTo>
              </a:path>
            </a:pathLst>
          </a:custGeom>
          <a:solidFill>
            <a:schemeClr val="accent1"/>
          </a:solidFill>
          <a:ln>
            <a:noFill/>
          </a:ln>
          <a:effectLst/>
        </p:spPr>
        <p:txBody>
          <a:bodyPr wrap="none" anchor="ctr"/>
          <a:lstStyle/>
          <a:p>
            <a:endParaRPr lang="en-US" sz="3599" dirty="0">
              <a:latin typeface="Poppins" panose="00000500000000000000" pitchFamily="2" charset="0"/>
            </a:endParaRPr>
          </a:p>
        </p:txBody>
      </p:sp>
      <p:sp>
        <p:nvSpPr>
          <p:cNvPr id="46" name="Freeform 80">
            <a:extLst>
              <a:ext uri="{FF2B5EF4-FFF2-40B4-BE49-F238E27FC236}">
                <a16:creationId xmlns:a16="http://schemas.microsoft.com/office/drawing/2014/main" id="{E2987397-08F2-B6E8-7A12-35A12B4AC2A3}"/>
              </a:ext>
            </a:extLst>
          </p:cNvPr>
          <p:cNvSpPr>
            <a:spLocks noChangeArrowheads="1"/>
          </p:cNvSpPr>
          <p:nvPr/>
        </p:nvSpPr>
        <p:spPr bwMode="auto">
          <a:xfrm>
            <a:off x="6758158" y="4126531"/>
            <a:ext cx="1177901" cy="1175373"/>
          </a:xfrm>
          <a:custGeom>
            <a:avLst/>
            <a:gdLst>
              <a:gd name="T0" fmla="*/ 2052 w 2053"/>
              <a:gd name="T1" fmla="*/ 1025 h 2052"/>
              <a:gd name="T2" fmla="*/ 2052 w 2053"/>
              <a:gd name="T3" fmla="*/ 1025 h 2052"/>
              <a:gd name="T4" fmla="*/ 1026 w 2053"/>
              <a:gd name="T5" fmla="*/ 2051 h 2052"/>
              <a:gd name="T6" fmla="*/ 1026 w 2053"/>
              <a:gd name="T7" fmla="*/ 2051 h 2052"/>
              <a:gd name="T8" fmla="*/ 0 w 2053"/>
              <a:gd name="T9" fmla="*/ 1025 h 2052"/>
              <a:gd name="T10" fmla="*/ 0 w 2053"/>
              <a:gd name="T11" fmla="*/ 1025 h 2052"/>
              <a:gd name="T12" fmla="*/ 1026 w 2053"/>
              <a:gd name="T13" fmla="*/ 0 h 2052"/>
              <a:gd name="T14" fmla="*/ 1026 w 2053"/>
              <a:gd name="T15" fmla="*/ 0 h 2052"/>
              <a:gd name="T16" fmla="*/ 2052 w 2053"/>
              <a:gd name="T17" fmla="*/ 1025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3" h="2052">
                <a:moveTo>
                  <a:pt x="2052" y="1025"/>
                </a:moveTo>
                <a:lnTo>
                  <a:pt x="2052" y="1025"/>
                </a:lnTo>
                <a:cubicBezTo>
                  <a:pt x="2052" y="1591"/>
                  <a:pt x="1593" y="2051"/>
                  <a:pt x="1026" y="2051"/>
                </a:cubicBezTo>
                <a:lnTo>
                  <a:pt x="1026" y="2051"/>
                </a:lnTo>
                <a:cubicBezTo>
                  <a:pt x="459" y="2051"/>
                  <a:pt x="0" y="1591"/>
                  <a:pt x="0" y="1025"/>
                </a:cubicBezTo>
                <a:lnTo>
                  <a:pt x="0" y="1025"/>
                </a:lnTo>
                <a:cubicBezTo>
                  <a:pt x="0" y="459"/>
                  <a:pt x="459" y="0"/>
                  <a:pt x="1026" y="0"/>
                </a:cubicBezTo>
                <a:lnTo>
                  <a:pt x="1026" y="0"/>
                </a:lnTo>
                <a:cubicBezTo>
                  <a:pt x="1593" y="0"/>
                  <a:pt x="2052" y="459"/>
                  <a:pt x="2052" y="1025"/>
                </a:cubicBezTo>
              </a:path>
            </a:pathLst>
          </a:custGeom>
          <a:blipFill>
            <a:blip r:embed="rId8">
              <a:extLst>
                <a:ext uri="{28A0092B-C50C-407E-A947-70E740481C1C}">
                  <a14:useLocalDpi xmlns:a14="http://schemas.microsoft.com/office/drawing/2010/main" val="0"/>
                </a:ext>
              </a:extLst>
            </a:blip>
            <a:stretch>
              <a:fillRect/>
            </a:stretch>
          </a:blipFill>
          <a:ln>
            <a:noFill/>
          </a:ln>
          <a:effectLst/>
        </p:spPr>
        <p:txBody>
          <a:bodyPr wrap="none" anchor="ctr"/>
          <a:lstStyle/>
          <a:p>
            <a:endParaRPr lang="en-US" sz="3599" dirty="0">
              <a:latin typeface="Poppins" panose="00000500000000000000" pitchFamily="2" charset="0"/>
            </a:endParaRPr>
          </a:p>
        </p:txBody>
      </p:sp>
      <p:sp>
        <p:nvSpPr>
          <p:cNvPr id="47" name="TextBox 46">
            <a:extLst>
              <a:ext uri="{FF2B5EF4-FFF2-40B4-BE49-F238E27FC236}">
                <a16:creationId xmlns:a16="http://schemas.microsoft.com/office/drawing/2014/main" id="{A28B34CA-A59C-E427-6922-DF4ACBFDE4A6}"/>
              </a:ext>
            </a:extLst>
          </p:cNvPr>
          <p:cNvSpPr txBox="1"/>
          <p:nvPr/>
        </p:nvSpPr>
        <p:spPr>
          <a:xfrm>
            <a:off x="6051069" y="5461485"/>
            <a:ext cx="2592076" cy="307777"/>
          </a:xfrm>
          <a:prstGeom prst="rect">
            <a:avLst/>
          </a:prstGeom>
          <a:noFill/>
        </p:spPr>
        <p:txBody>
          <a:bodyPr wrap="square" rtlCol="0" anchor="b">
            <a:spAutoFit/>
          </a:bodyPr>
          <a:lstStyle/>
          <a:p>
            <a:pPr algn="ctr"/>
            <a:r>
              <a:rPr lang="en-US" sz="1400" b="1">
                <a:ea typeface="Verdana"/>
              </a:rPr>
              <a:t>Pamela Taylor</a:t>
            </a:r>
            <a:endParaRPr lang="en-US" sz="1400" b="1" dirty="0">
              <a:ea typeface="Verdana"/>
            </a:endParaRPr>
          </a:p>
        </p:txBody>
      </p:sp>
      <p:sp>
        <p:nvSpPr>
          <p:cNvPr id="48" name="TextBox 47">
            <a:extLst>
              <a:ext uri="{FF2B5EF4-FFF2-40B4-BE49-F238E27FC236}">
                <a16:creationId xmlns:a16="http://schemas.microsoft.com/office/drawing/2014/main" id="{5DC3E3B0-419B-D97E-EA88-C8706CA87FE6}"/>
              </a:ext>
            </a:extLst>
          </p:cNvPr>
          <p:cNvSpPr txBox="1"/>
          <p:nvPr/>
        </p:nvSpPr>
        <p:spPr>
          <a:xfrm>
            <a:off x="6343391" y="5744844"/>
            <a:ext cx="2007431" cy="276999"/>
          </a:xfrm>
          <a:prstGeom prst="rect">
            <a:avLst/>
          </a:prstGeom>
          <a:noFill/>
        </p:spPr>
        <p:txBody>
          <a:bodyPr wrap="square" rtlCol="0">
            <a:spAutoFit/>
          </a:bodyPr>
          <a:lstStyle/>
          <a:p>
            <a:pPr algn="ctr"/>
            <a:r>
              <a:rPr lang="en-US" sz="1200">
                <a:ea typeface="Verdana"/>
              </a:rPr>
              <a:t>Institute Assistant</a:t>
            </a:r>
            <a:endParaRPr lang="de-AT" sz="1200" dirty="0">
              <a:ea typeface="Verdana"/>
            </a:endParaRPr>
          </a:p>
        </p:txBody>
      </p:sp>
      <p:sp>
        <p:nvSpPr>
          <p:cNvPr id="49" name="TextBox 48">
            <a:extLst>
              <a:ext uri="{FF2B5EF4-FFF2-40B4-BE49-F238E27FC236}">
                <a16:creationId xmlns:a16="http://schemas.microsoft.com/office/drawing/2014/main" id="{6E0F70D8-7A35-AA67-AA9C-871F6A03C993}"/>
              </a:ext>
            </a:extLst>
          </p:cNvPr>
          <p:cNvSpPr txBox="1"/>
          <p:nvPr/>
        </p:nvSpPr>
        <p:spPr>
          <a:xfrm>
            <a:off x="3182295" y="5807128"/>
            <a:ext cx="2716062" cy="276999"/>
          </a:xfrm>
          <a:prstGeom prst="rect">
            <a:avLst/>
          </a:prstGeom>
          <a:noFill/>
        </p:spPr>
        <p:txBody>
          <a:bodyPr wrap="square" rtlCol="0">
            <a:spAutoFit/>
          </a:bodyPr>
          <a:lstStyle/>
          <a:p>
            <a:pPr algn="ctr"/>
            <a:r>
              <a:rPr lang="en-US" sz="1200">
                <a:ea typeface="Verdana"/>
              </a:rPr>
              <a:t>Research and Teaching Associate</a:t>
            </a:r>
            <a:endParaRPr lang="de-AT" sz="1200" dirty="0">
              <a:ea typeface="Verdana"/>
            </a:endParaRPr>
          </a:p>
        </p:txBody>
      </p:sp>
      <p:pic>
        <p:nvPicPr>
          <p:cNvPr id="50" name="!!imm" descr="A logo with blue text&#10;&#10;Description automatically generated">
            <a:extLst>
              <a:ext uri="{FF2B5EF4-FFF2-40B4-BE49-F238E27FC236}">
                <a16:creationId xmlns:a16="http://schemas.microsoft.com/office/drawing/2014/main" id="{4E73921C-65C3-763F-B905-45A7B1F6AD1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4206" r="1141" b="39376"/>
          <a:stretch/>
        </p:blipFill>
        <p:spPr>
          <a:xfrm>
            <a:off x="456180" y="179970"/>
            <a:ext cx="3346651" cy="894314"/>
          </a:xfrm>
          <a:prstGeom prst="rect">
            <a:avLst/>
          </a:prstGeom>
        </p:spPr>
      </p:pic>
      <p:sp>
        <p:nvSpPr>
          <p:cNvPr id="65" name="Title 64">
            <a:extLst>
              <a:ext uri="{FF2B5EF4-FFF2-40B4-BE49-F238E27FC236}">
                <a16:creationId xmlns:a16="http://schemas.microsoft.com/office/drawing/2014/main" id="{CFE13063-46C3-CBD3-5955-0243CCE57BC6}"/>
              </a:ext>
            </a:extLst>
          </p:cNvPr>
          <p:cNvSpPr>
            <a:spLocks noGrp="1"/>
          </p:cNvSpPr>
          <p:nvPr>
            <p:ph type="title"/>
          </p:nvPr>
        </p:nvSpPr>
        <p:spPr>
          <a:xfrm>
            <a:off x="357029" y="188047"/>
            <a:ext cx="6448980" cy="1026759"/>
          </a:xfrm>
        </p:spPr>
        <p:txBody>
          <a:bodyPr/>
          <a:lstStyle/>
          <a:p>
            <a:pPr algn="r"/>
            <a:r>
              <a:rPr lang="en-GB"/>
              <a:t>				Our Team</a:t>
            </a:r>
            <a:endParaRPr lang="sr-Latn-RS"/>
          </a:p>
        </p:txBody>
      </p:sp>
    </p:spTree>
    <p:extLst>
      <p:ext uri="{BB962C8B-B14F-4D97-AF65-F5344CB8AC3E}">
        <p14:creationId xmlns:p14="http://schemas.microsoft.com/office/powerpoint/2010/main" val="582632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1748" name="Rectangle 47"/>
          <p:cNvSpPr>
            <a:spLocks noGrp="1" noChangeArrowheads="1"/>
          </p:cNvSpPr>
          <p:nvPr>
            <p:ph type="title"/>
          </p:nvPr>
        </p:nvSpPr>
        <p:spPr/>
        <p:txBody>
          <a:bodyPr/>
          <a:lstStyle/>
          <a:p>
            <a:r>
              <a:rPr lang="en-US" dirty="0"/>
              <a:t>SBWL International Marketing Management: What you will learn</a:t>
            </a:r>
          </a:p>
        </p:txBody>
      </p:sp>
      <p:sp>
        <p:nvSpPr>
          <p:cNvPr id="7" name="Freeform 20">
            <a:extLst>
              <a:ext uri="{FF2B5EF4-FFF2-40B4-BE49-F238E27FC236}">
                <a16:creationId xmlns:a16="http://schemas.microsoft.com/office/drawing/2014/main" id="{24446B90-7387-7074-C14B-D598D3DD3CB0}"/>
              </a:ext>
            </a:extLst>
          </p:cNvPr>
          <p:cNvSpPr>
            <a:spLocks/>
          </p:cNvSpPr>
          <p:nvPr/>
        </p:nvSpPr>
        <p:spPr bwMode="auto">
          <a:xfrm>
            <a:off x="2609057" y="3068638"/>
            <a:ext cx="1033463" cy="1035050"/>
          </a:xfrm>
          <a:custGeom>
            <a:avLst/>
            <a:gdLst>
              <a:gd name="T0" fmla="*/ 1014 w 1175"/>
              <a:gd name="T1" fmla="*/ 568 h 1175"/>
              <a:gd name="T2" fmla="*/ 892 w 1175"/>
              <a:gd name="T3" fmla="*/ 624 h 1175"/>
              <a:gd name="T4" fmla="*/ 892 w 1175"/>
              <a:gd name="T5" fmla="*/ 283 h 1175"/>
              <a:gd name="T6" fmla="*/ 552 w 1175"/>
              <a:gd name="T7" fmla="*/ 283 h 1175"/>
              <a:gd name="T8" fmla="*/ 607 w 1175"/>
              <a:gd name="T9" fmla="*/ 161 h 1175"/>
              <a:gd name="T10" fmla="*/ 446 w 1175"/>
              <a:gd name="T11" fmla="*/ 0 h 1175"/>
              <a:gd name="T12" fmla="*/ 285 w 1175"/>
              <a:gd name="T13" fmla="*/ 161 h 1175"/>
              <a:gd name="T14" fmla="*/ 341 w 1175"/>
              <a:gd name="T15" fmla="*/ 283 h 1175"/>
              <a:gd name="T16" fmla="*/ 0 w 1175"/>
              <a:gd name="T17" fmla="*/ 283 h 1175"/>
              <a:gd name="T18" fmla="*/ 0 w 1175"/>
              <a:gd name="T19" fmla="*/ 1175 h 1175"/>
              <a:gd name="T20" fmla="*/ 341 w 1175"/>
              <a:gd name="T21" fmla="*/ 1175 h 1175"/>
              <a:gd name="T22" fmla="*/ 285 w 1175"/>
              <a:gd name="T23" fmla="*/ 1054 h 1175"/>
              <a:gd name="T24" fmla="*/ 446 w 1175"/>
              <a:gd name="T25" fmla="*/ 893 h 1175"/>
              <a:gd name="T26" fmla="*/ 607 w 1175"/>
              <a:gd name="T27" fmla="*/ 1054 h 1175"/>
              <a:gd name="T28" fmla="*/ 552 w 1175"/>
              <a:gd name="T29" fmla="*/ 1175 h 1175"/>
              <a:gd name="T30" fmla="*/ 892 w 1175"/>
              <a:gd name="T31" fmla="*/ 1175 h 1175"/>
              <a:gd name="T32" fmla="*/ 892 w 1175"/>
              <a:gd name="T33" fmla="*/ 835 h 1175"/>
              <a:gd name="T34" fmla="*/ 1014 w 1175"/>
              <a:gd name="T35" fmla="*/ 890 h 1175"/>
              <a:gd name="T36" fmla="*/ 1175 w 1175"/>
              <a:gd name="T37" fmla="*/ 729 h 1175"/>
              <a:gd name="T38" fmla="*/ 1014 w 1175"/>
              <a:gd name="T39" fmla="*/ 568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5" h="1175">
                <a:moveTo>
                  <a:pt x="1014" y="568"/>
                </a:moveTo>
                <a:cubicBezTo>
                  <a:pt x="965" y="568"/>
                  <a:pt x="922" y="590"/>
                  <a:pt x="892" y="624"/>
                </a:cubicBezTo>
                <a:cubicBezTo>
                  <a:pt x="892" y="283"/>
                  <a:pt x="892" y="283"/>
                  <a:pt x="892" y="283"/>
                </a:cubicBezTo>
                <a:cubicBezTo>
                  <a:pt x="552" y="283"/>
                  <a:pt x="552" y="283"/>
                  <a:pt x="552" y="283"/>
                </a:cubicBezTo>
                <a:cubicBezTo>
                  <a:pt x="586" y="253"/>
                  <a:pt x="607" y="210"/>
                  <a:pt x="607" y="161"/>
                </a:cubicBezTo>
                <a:cubicBezTo>
                  <a:pt x="607" y="72"/>
                  <a:pt x="535" y="0"/>
                  <a:pt x="446" y="0"/>
                </a:cubicBezTo>
                <a:cubicBezTo>
                  <a:pt x="357" y="0"/>
                  <a:pt x="285" y="72"/>
                  <a:pt x="285" y="161"/>
                </a:cubicBezTo>
                <a:cubicBezTo>
                  <a:pt x="285" y="210"/>
                  <a:pt x="307" y="253"/>
                  <a:pt x="341" y="283"/>
                </a:cubicBezTo>
                <a:cubicBezTo>
                  <a:pt x="0" y="283"/>
                  <a:pt x="0" y="283"/>
                  <a:pt x="0" y="283"/>
                </a:cubicBezTo>
                <a:cubicBezTo>
                  <a:pt x="0" y="1175"/>
                  <a:pt x="0" y="1175"/>
                  <a:pt x="0" y="1175"/>
                </a:cubicBezTo>
                <a:cubicBezTo>
                  <a:pt x="341" y="1175"/>
                  <a:pt x="341" y="1175"/>
                  <a:pt x="341" y="1175"/>
                </a:cubicBezTo>
                <a:cubicBezTo>
                  <a:pt x="307" y="1146"/>
                  <a:pt x="285" y="1102"/>
                  <a:pt x="285" y="1054"/>
                </a:cubicBezTo>
                <a:cubicBezTo>
                  <a:pt x="285" y="965"/>
                  <a:pt x="357" y="893"/>
                  <a:pt x="446" y="893"/>
                </a:cubicBezTo>
                <a:cubicBezTo>
                  <a:pt x="535" y="893"/>
                  <a:pt x="607" y="965"/>
                  <a:pt x="607" y="1054"/>
                </a:cubicBezTo>
                <a:cubicBezTo>
                  <a:pt x="607" y="1102"/>
                  <a:pt x="586" y="1146"/>
                  <a:pt x="552" y="1175"/>
                </a:cubicBezTo>
                <a:cubicBezTo>
                  <a:pt x="892" y="1175"/>
                  <a:pt x="892" y="1175"/>
                  <a:pt x="892" y="1175"/>
                </a:cubicBezTo>
                <a:cubicBezTo>
                  <a:pt x="892" y="835"/>
                  <a:pt x="892" y="835"/>
                  <a:pt x="892" y="835"/>
                </a:cubicBezTo>
                <a:cubicBezTo>
                  <a:pt x="922" y="869"/>
                  <a:pt x="965" y="890"/>
                  <a:pt x="1014" y="890"/>
                </a:cubicBezTo>
                <a:cubicBezTo>
                  <a:pt x="1103" y="890"/>
                  <a:pt x="1175" y="818"/>
                  <a:pt x="1175" y="729"/>
                </a:cubicBezTo>
                <a:cubicBezTo>
                  <a:pt x="1175" y="640"/>
                  <a:pt x="1103" y="568"/>
                  <a:pt x="1014" y="568"/>
                </a:cubicBezTo>
                <a:close/>
              </a:path>
            </a:pathLst>
          </a:custGeom>
          <a:solidFill>
            <a:srgbClr val="565C8F"/>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Trebuchet MS" panose="020B0703020202090204" pitchFamily="34" charset="0"/>
            </a:endParaRPr>
          </a:p>
        </p:txBody>
      </p:sp>
      <p:sp>
        <p:nvSpPr>
          <p:cNvPr id="9" name="Freeform 21">
            <a:extLst>
              <a:ext uri="{FF2B5EF4-FFF2-40B4-BE49-F238E27FC236}">
                <a16:creationId xmlns:a16="http://schemas.microsoft.com/office/drawing/2014/main" id="{E34D8695-9396-4047-401E-4EE54B47F0BC}"/>
              </a:ext>
            </a:extLst>
          </p:cNvPr>
          <p:cNvSpPr>
            <a:spLocks/>
          </p:cNvSpPr>
          <p:nvPr/>
        </p:nvSpPr>
        <p:spPr bwMode="auto">
          <a:xfrm>
            <a:off x="3393282" y="3317875"/>
            <a:ext cx="1035050" cy="1035050"/>
          </a:xfrm>
          <a:custGeom>
            <a:avLst/>
            <a:gdLst>
              <a:gd name="T0" fmla="*/ 1014 w 1175"/>
              <a:gd name="T1" fmla="*/ 285 h 1175"/>
              <a:gd name="T2" fmla="*/ 893 w 1175"/>
              <a:gd name="T3" fmla="*/ 341 h 1175"/>
              <a:gd name="T4" fmla="*/ 893 w 1175"/>
              <a:gd name="T5" fmla="*/ 0 h 1175"/>
              <a:gd name="T6" fmla="*/ 552 w 1175"/>
              <a:gd name="T7" fmla="*/ 0 h 1175"/>
              <a:gd name="T8" fmla="*/ 608 w 1175"/>
              <a:gd name="T9" fmla="*/ 122 h 1175"/>
              <a:gd name="T10" fmla="*/ 446 w 1175"/>
              <a:gd name="T11" fmla="*/ 283 h 1175"/>
              <a:gd name="T12" fmla="*/ 285 w 1175"/>
              <a:gd name="T13" fmla="*/ 122 h 1175"/>
              <a:gd name="T14" fmla="*/ 341 w 1175"/>
              <a:gd name="T15" fmla="*/ 0 h 1175"/>
              <a:gd name="T16" fmla="*/ 0 w 1175"/>
              <a:gd name="T17" fmla="*/ 0 h 1175"/>
              <a:gd name="T18" fmla="*/ 0 w 1175"/>
              <a:gd name="T19" fmla="*/ 341 h 1175"/>
              <a:gd name="T20" fmla="*/ 122 w 1175"/>
              <a:gd name="T21" fmla="*/ 285 h 1175"/>
              <a:gd name="T22" fmla="*/ 283 w 1175"/>
              <a:gd name="T23" fmla="*/ 446 h 1175"/>
              <a:gd name="T24" fmla="*/ 122 w 1175"/>
              <a:gd name="T25" fmla="*/ 607 h 1175"/>
              <a:gd name="T26" fmla="*/ 0 w 1175"/>
              <a:gd name="T27" fmla="*/ 552 h 1175"/>
              <a:gd name="T28" fmla="*/ 0 w 1175"/>
              <a:gd name="T29" fmla="*/ 892 h 1175"/>
              <a:gd name="T30" fmla="*/ 341 w 1175"/>
              <a:gd name="T31" fmla="*/ 892 h 1175"/>
              <a:gd name="T32" fmla="*/ 285 w 1175"/>
              <a:gd name="T33" fmla="*/ 1014 h 1175"/>
              <a:gd name="T34" fmla="*/ 446 w 1175"/>
              <a:gd name="T35" fmla="*/ 1175 h 1175"/>
              <a:gd name="T36" fmla="*/ 608 w 1175"/>
              <a:gd name="T37" fmla="*/ 1014 h 1175"/>
              <a:gd name="T38" fmla="*/ 552 w 1175"/>
              <a:gd name="T39" fmla="*/ 892 h 1175"/>
              <a:gd name="T40" fmla="*/ 893 w 1175"/>
              <a:gd name="T41" fmla="*/ 892 h 1175"/>
              <a:gd name="T42" fmla="*/ 893 w 1175"/>
              <a:gd name="T43" fmla="*/ 552 h 1175"/>
              <a:gd name="T44" fmla="*/ 1014 w 1175"/>
              <a:gd name="T45" fmla="*/ 607 h 1175"/>
              <a:gd name="T46" fmla="*/ 1175 w 1175"/>
              <a:gd name="T47" fmla="*/ 446 h 1175"/>
              <a:gd name="T48" fmla="*/ 1014 w 1175"/>
              <a:gd name="T49" fmla="*/ 285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5" h="1175">
                <a:moveTo>
                  <a:pt x="1014" y="285"/>
                </a:moveTo>
                <a:cubicBezTo>
                  <a:pt x="966" y="285"/>
                  <a:pt x="922" y="307"/>
                  <a:pt x="893" y="341"/>
                </a:cubicBezTo>
                <a:cubicBezTo>
                  <a:pt x="893" y="0"/>
                  <a:pt x="893" y="0"/>
                  <a:pt x="893" y="0"/>
                </a:cubicBezTo>
                <a:cubicBezTo>
                  <a:pt x="552" y="0"/>
                  <a:pt x="552" y="0"/>
                  <a:pt x="552" y="0"/>
                </a:cubicBezTo>
                <a:cubicBezTo>
                  <a:pt x="586" y="30"/>
                  <a:pt x="608" y="73"/>
                  <a:pt x="608" y="122"/>
                </a:cubicBezTo>
                <a:cubicBezTo>
                  <a:pt x="608" y="211"/>
                  <a:pt x="535" y="283"/>
                  <a:pt x="446" y="283"/>
                </a:cubicBezTo>
                <a:cubicBezTo>
                  <a:pt x="358" y="283"/>
                  <a:pt x="285" y="211"/>
                  <a:pt x="285" y="122"/>
                </a:cubicBezTo>
                <a:cubicBezTo>
                  <a:pt x="285" y="73"/>
                  <a:pt x="307" y="30"/>
                  <a:pt x="341" y="0"/>
                </a:cubicBezTo>
                <a:cubicBezTo>
                  <a:pt x="0" y="0"/>
                  <a:pt x="0" y="0"/>
                  <a:pt x="0" y="0"/>
                </a:cubicBezTo>
                <a:cubicBezTo>
                  <a:pt x="0" y="341"/>
                  <a:pt x="0" y="341"/>
                  <a:pt x="0" y="341"/>
                </a:cubicBezTo>
                <a:cubicBezTo>
                  <a:pt x="30" y="307"/>
                  <a:pt x="73" y="285"/>
                  <a:pt x="122" y="285"/>
                </a:cubicBezTo>
                <a:cubicBezTo>
                  <a:pt x="211" y="285"/>
                  <a:pt x="283" y="357"/>
                  <a:pt x="283" y="446"/>
                </a:cubicBezTo>
                <a:cubicBezTo>
                  <a:pt x="283" y="535"/>
                  <a:pt x="211" y="607"/>
                  <a:pt x="122" y="607"/>
                </a:cubicBezTo>
                <a:cubicBezTo>
                  <a:pt x="73" y="607"/>
                  <a:pt x="30" y="586"/>
                  <a:pt x="0" y="552"/>
                </a:cubicBezTo>
                <a:cubicBezTo>
                  <a:pt x="0" y="892"/>
                  <a:pt x="0" y="892"/>
                  <a:pt x="0" y="892"/>
                </a:cubicBezTo>
                <a:cubicBezTo>
                  <a:pt x="341" y="892"/>
                  <a:pt x="341" y="892"/>
                  <a:pt x="341" y="892"/>
                </a:cubicBezTo>
                <a:cubicBezTo>
                  <a:pt x="307" y="922"/>
                  <a:pt x="285" y="965"/>
                  <a:pt x="285" y="1014"/>
                </a:cubicBezTo>
                <a:cubicBezTo>
                  <a:pt x="285" y="1103"/>
                  <a:pt x="358" y="1175"/>
                  <a:pt x="446" y="1175"/>
                </a:cubicBezTo>
                <a:cubicBezTo>
                  <a:pt x="535" y="1175"/>
                  <a:pt x="608" y="1103"/>
                  <a:pt x="608" y="1014"/>
                </a:cubicBezTo>
                <a:cubicBezTo>
                  <a:pt x="608" y="965"/>
                  <a:pt x="586" y="922"/>
                  <a:pt x="552" y="892"/>
                </a:cubicBezTo>
                <a:cubicBezTo>
                  <a:pt x="893" y="892"/>
                  <a:pt x="893" y="892"/>
                  <a:pt x="893" y="892"/>
                </a:cubicBezTo>
                <a:cubicBezTo>
                  <a:pt x="893" y="552"/>
                  <a:pt x="893" y="552"/>
                  <a:pt x="893" y="552"/>
                </a:cubicBezTo>
                <a:cubicBezTo>
                  <a:pt x="922" y="586"/>
                  <a:pt x="966" y="607"/>
                  <a:pt x="1014" y="607"/>
                </a:cubicBezTo>
                <a:cubicBezTo>
                  <a:pt x="1103" y="607"/>
                  <a:pt x="1175" y="535"/>
                  <a:pt x="1175" y="446"/>
                </a:cubicBezTo>
                <a:cubicBezTo>
                  <a:pt x="1175" y="357"/>
                  <a:pt x="1103" y="285"/>
                  <a:pt x="1014" y="285"/>
                </a:cubicBezTo>
                <a:close/>
              </a:path>
            </a:pathLst>
          </a:custGeom>
          <a:solidFill>
            <a:schemeClr val="accent2"/>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Trebuchet MS" panose="020B0703020202090204" pitchFamily="34" charset="0"/>
            </a:endParaRPr>
          </a:p>
        </p:txBody>
      </p:sp>
      <p:sp>
        <p:nvSpPr>
          <p:cNvPr id="11" name="Freeform 22">
            <a:extLst>
              <a:ext uri="{FF2B5EF4-FFF2-40B4-BE49-F238E27FC236}">
                <a16:creationId xmlns:a16="http://schemas.microsoft.com/office/drawing/2014/main" id="{61841B55-B935-875F-ACEE-FE2748184E59}"/>
              </a:ext>
            </a:extLst>
          </p:cNvPr>
          <p:cNvSpPr>
            <a:spLocks/>
          </p:cNvSpPr>
          <p:nvPr/>
        </p:nvSpPr>
        <p:spPr bwMode="auto">
          <a:xfrm>
            <a:off x="4179094" y="3068638"/>
            <a:ext cx="1035050" cy="1035050"/>
          </a:xfrm>
          <a:custGeom>
            <a:avLst/>
            <a:gdLst>
              <a:gd name="T0" fmla="*/ 1014 w 1175"/>
              <a:gd name="T1" fmla="*/ 568 h 1175"/>
              <a:gd name="T2" fmla="*/ 892 w 1175"/>
              <a:gd name="T3" fmla="*/ 624 h 1175"/>
              <a:gd name="T4" fmla="*/ 892 w 1175"/>
              <a:gd name="T5" fmla="*/ 283 h 1175"/>
              <a:gd name="T6" fmla="*/ 551 w 1175"/>
              <a:gd name="T7" fmla="*/ 283 h 1175"/>
              <a:gd name="T8" fmla="*/ 607 w 1175"/>
              <a:gd name="T9" fmla="*/ 161 h 1175"/>
              <a:gd name="T10" fmla="*/ 446 w 1175"/>
              <a:gd name="T11" fmla="*/ 0 h 1175"/>
              <a:gd name="T12" fmla="*/ 285 w 1175"/>
              <a:gd name="T13" fmla="*/ 161 h 1175"/>
              <a:gd name="T14" fmla="*/ 340 w 1175"/>
              <a:gd name="T15" fmla="*/ 283 h 1175"/>
              <a:gd name="T16" fmla="*/ 0 w 1175"/>
              <a:gd name="T17" fmla="*/ 283 h 1175"/>
              <a:gd name="T18" fmla="*/ 0 w 1175"/>
              <a:gd name="T19" fmla="*/ 624 h 1175"/>
              <a:gd name="T20" fmla="*/ 121 w 1175"/>
              <a:gd name="T21" fmla="*/ 568 h 1175"/>
              <a:gd name="T22" fmla="*/ 282 w 1175"/>
              <a:gd name="T23" fmla="*/ 729 h 1175"/>
              <a:gd name="T24" fmla="*/ 121 w 1175"/>
              <a:gd name="T25" fmla="*/ 890 h 1175"/>
              <a:gd name="T26" fmla="*/ 0 w 1175"/>
              <a:gd name="T27" fmla="*/ 835 h 1175"/>
              <a:gd name="T28" fmla="*/ 0 w 1175"/>
              <a:gd name="T29" fmla="*/ 1175 h 1175"/>
              <a:gd name="T30" fmla="*/ 340 w 1175"/>
              <a:gd name="T31" fmla="*/ 1175 h 1175"/>
              <a:gd name="T32" fmla="*/ 285 w 1175"/>
              <a:gd name="T33" fmla="*/ 1054 h 1175"/>
              <a:gd name="T34" fmla="*/ 446 w 1175"/>
              <a:gd name="T35" fmla="*/ 893 h 1175"/>
              <a:gd name="T36" fmla="*/ 607 w 1175"/>
              <a:gd name="T37" fmla="*/ 1054 h 1175"/>
              <a:gd name="T38" fmla="*/ 551 w 1175"/>
              <a:gd name="T39" fmla="*/ 1175 h 1175"/>
              <a:gd name="T40" fmla="*/ 892 w 1175"/>
              <a:gd name="T41" fmla="*/ 1175 h 1175"/>
              <a:gd name="T42" fmla="*/ 892 w 1175"/>
              <a:gd name="T43" fmla="*/ 835 h 1175"/>
              <a:gd name="T44" fmla="*/ 1014 w 1175"/>
              <a:gd name="T45" fmla="*/ 890 h 1175"/>
              <a:gd name="T46" fmla="*/ 1175 w 1175"/>
              <a:gd name="T47" fmla="*/ 729 h 1175"/>
              <a:gd name="T48" fmla="*/ 1014 w 1175"/>
              <a:gd name="T49" fmla="*/ 568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5" h="1175">
                <a:moveTo>
                  <a:pt x="1014" y="568"/>
                </a:moveTo>
                <a:cubicBezTo>
                  <a:pt x="965" y="568"/>
                  <a:pt x="922" y="590"/>
                  <a:pt x="892" y="624"/>
                </a:cubicBezTo>
                <a:cubicBezTo>
                  <a:pt x="892" y="283"/>
                  <a:pt x="892" y="283"/>
                  <a:pt x="892" y="283"/>
                </a:cubicBezTo>
                <a:cubicBezTo>
                  <a:pt x="551" y="283"/>
                  <a:pt x="551" y="283"/>
                  <a:pt x="551" y="283"/>
                </a:cubicBezTo>
                <a:cubicBezTo>
                  <a:pt x="585" y="253"/>
                  <a:pt x="607" y="210"/>
                  <a:pt x="607" y="161"/>
                </a:cubicBezTo>
                <a:cubicBezTo>
                  <a:pt x="607" y="72"/>
                  <a:pt x="535" y="0"/>
                  <a:pt x="446" y="0"/>
                </a:cubicBezTo>
                <a:cubicBezTo>
                  <a:pt x="357" y="0"/>
                  <a:pt x="285" y="72"/>
                  <a:pt x="285" y="161"/>
                </a:cubicBezTo>
                <a:cubicBezTo>
                  <a:pt x="285" y="210"/>
                  <a:pt x="306" y="253"/>
                  <a:pt x="340" y="283"/>
                </a:cubicBezTo>
                <a:cubicBezTo>
                  <a:pt x="0" y="283"/>
                  <a:pt x="0" y="283"/>
                  <a:pt x="0" y="283"/>
                </a:cubicBezTo>
                <a:cubicBezTo>
                  <a:pt x="0" y="624"/>
                  <a:pt x="0" y="624"/>
                  <a:pt x="0" y="624"/>
                </a:cubicBezTo>
                <a:cubicBezTo>
                  <a:pt x="29" y="590"/>
                  <a:pt x="73" y="568"/>
                  <a:pt x="121" y="568"/>
                </a:cubicBezTo>
                <a:cubicBezTo>
                  <a:pt x="210" y="568"/>
                  <a:pt x="282" y="640"/>
                  <a:pt x="282" y="729"/>
                </a:cubicBezTo>
                <a:cubicBezTo>
                  <a:pt x="282" y="818"/>
                  <a:pt x="210" y="890"/>
                  <a:pt x="121" y="890"/>
                </a:cubicBezTo>
                <a:cubicBezTo>
                  <a:pt x="73" y="890"/>
                  <a:pt x="29" y="869"/>
                  <a:pt x="0" y="835"/>
                </a:cubicBezTo>
                <a:cubicBezTo>
                  <a:pt x="0" y="1175"/>
                  <a:pt x="0" y="1175"/>
                  <a:pt x="0" y="1175"/>
                </a:cubicBezTo>
                <a:cubicBezTo>
                  <a:pt x="340" y="1175"/>
                  <a:pt x="340" y="1175"/>
                  <a:pt x="340" y="1175"/>
                </a:cubicBezTo>
                <a:cubicBezTo>
                  <a:pt x="306" y="1146"/>
                  <a:pt x="285" y="1102"/>
                  <a:pt x="285" y="1054"/>
                </a:cubicBezTo>
                <a:cubicBezTo>
                  <a:pt x="285" y="965"/>
                  <a:pt x="357" y="893"/>
                  <a:pt x="446" y="893"/>
                </a:cubicBezTo>
                <a:cubicBezTo>
                  <a:pt x="535" y="893"/>
                  <a:pt x="607" y="965"/>
                  <a:pt x="607" y="1054"/>
                </a:cubicBezTo>
                <a:cubicBezTo>
                  <a:pt x="607" y="1102"/>
                  <a:pt x="585" y="1146"/>
                  <a:pt x="551" y="1175"/>
                </a:cubicBezTo>
                <a:cubicBezTo>
                  <a:pt x="892" y="1175"/>
                  <a:pt x="892" y="1175"/>
                  <a:pt x="892" y="1175"/>
                </a:cubicBezTo>
                <a:cubicBezTo>
                  <a:pt x="892" y="835"/>
                  <a:pt x="892" y="835"/>
                  <a:pt x="892" y="835"/>
                </a:cubicBezTo>
                <a:cubicBezTo>
                  <a:pt x="922" y="869"/>
                  <a:pt x="965" y="890"/>
                  <a:pt x="1014" y="890"/>
                </a:cubicBezTo>
                <a:cubicBezTo>
                  <a:pt x="1103" y="890"/>
                  <a:pt x="1175" y="818"/>
                  <a:pt x="1175" y="729"/>
                </a:cubicBezTo>
                <a:cubicBezTo>
                  <a:pt x="1175" y="640"/>
                  <a:pt x="1103" y="568"/>
                  <a:pt x="1014" y="568"/>
                </a:cubicBezTo>
                <a:close/>
              </a:path>
            </a:pathLst>
          </a:custGeom>
          <a:solidFill>
            <a:schemeClr val="accent3"/>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Trebuchet MS" panose="020B0703020202090204" pitchFamily="34" charset="0"/>
            </a:endParaRPr>
          </a:p>
        </p:txBody>
      </p:sp>
      <p:sp>
        <p:nvSpPr>
          <p:cNvPr id="13" name="Freeform 23">
            <a:extLst>
              <a:ext uri="{FF2B5EF4-FFF2-40B4-BE49-F238E27FC236}">
                <a16:creationId xmlns:a16="http://schemas.microsoft.com/office/drawing/2014/main" id="{2EF75CA7-C834-3791-ACB2-C9292FEE5E92}"/>
              </a:ext>
            </a:extLst>
          </p:cNvPr>
          <p:cNvSpPr>
            <a:spLocks/>
          </p:cNvSpPr>
          <p:nvPr/>
        </p:nvSpPr>
        <p:spPr bwMode="auto">
          <a:xfrm>
            <a:off x="4964907" y="3317875"/>
            <a:ext cx="1033463" cy="1035050"/>
          </a:xfrm>
          <a:custGeom>
            <a:avLst/>
            <a:gdLst>
              <a:gd name="T0" fmla="*/ 1014 w 1175"/>
              <a:gd name="T1" fmla="*/ 285 h 1175"/>
              <a:gd name="T2" fmla="*/ 892 w 1175"/>
              <a:gd name="T3" fmla="*/ 341 h 1175"/>
              <a:gd name="T4" fmla="*/ 892 w 1175"/>
              <a:gd name="T5" fmla="*/ 0 h 1175"/>
              <a:gd name="T6" fmla="*/ 552 w 1175"/>
              <a:gd name="T7" fmla="*/ 0 h 1175"/>
              <a:gd name="T8" fmla="*/ 607 w 1175"/>
              <a:gd name="T9" fmla="*/ 122 h 1175"/>
              <a:gd name="T10" fmla="*/ 446 w 1175"/>
              <a:gd name="T11" fmla="*/ 283 h 1175"/>
              <a:gd name="T12" fmla="*/ 285 w 1175"/>
              <a:gd name="T13" fmla="*/ 122 h 1175"/>
              <a:gd name="T14" fmla="*/ 341 w 1175"/>
              <a:gd name="T15" fmla="*/ 0 h 1175"/>
              <a:gd name="T16" fmla="*/ 0 w 1175"/>
              <a:gd name="T17" fmla="*/ 0 h 1175"/>
              <a:gd name="T18" fmla="*/ 0 w 1175"/>
              <a:gd name="T19" fmla="*/ 341 h 1175"/>
              <a:gd name="T20" fmla="*/ 122 w 1175"/>
              <a:gd name="T21" fmla="*/ 285 h 1175"/>
              <a:gd name="T22" fmla="*/ 283 w 1175"/>
              <a:gd name="T23" fmla="*/ 446 h 1175"/>
              <a:gd name="T24" fmla="*/ 122 w 1175"/>
              <a:gd name="T25" fmla="*/ 607 h 1175"/>
              <a:gd name="T26" fmla="*/ 0 w 1175"/>
              <a:gd name="T27" fmla="*/ 552 h 1175"/>
              <a:gd name="T28" fmla="*/ 0 w 1175"/>
              <a:gd name="T29" fmla="*/ 892 h 1175"/>
              <a:gd name="T30" fmla="*/ 341 w 1175"/>
              <a:gd name="T31" fmla="*/ 892 h 1175"/>
              <a:gd name="T32" fmla="*/ 285 w 1175"/>
              <a:gd name="T33" fmla="*/ 1014 h 1175"/>
              <a:gd name="T34" fmla="*/ 446 w 1175"/>
              <a:gd name="T35" fmla="*/ 1175 h 1175"/>
              <a:gd name="T36" fmla="*/ 607 w 1175"/>
              <a:gd name="T37" fmla="*/ 1014 h 1175"/>
              <a:gd name="T38" fmla="*/ 552 w 1175"/>
              <a:gd name="T39" fmla="*/ 892 h 1175"/>
              <a:gd name="T40" fmla="*/ 892 w 1175"/>
              <a:gd name="T41" fmla="*/ 892 h 1175"/>
              <a:gd name="T42" fmla="*/ 892 w 1175"/>
              <a:gd name="T43" fmla="*/ 552 h 1175"/>
              <a:gd name="T44" fmla="*/ 1014 w 1175"/>
              <a:gd name="T45" fmla="*/ 607 h 1175"/>
              <a:gd name="T46" fmla="*/ 1175 w 1175"/>
              <a:gd name="T47" fmla="*/ 446 h 1175"/>
              <a:gd name="T48" fmla="*/ 1014 w 1175"/>
              <a:gd name="T49" fmla="*/ 285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5" h="1175">
                <a:moveTo>
                  <a:pt x="1014" y="285"/>
                </a:moveTo>
                <a:cubicBezTo>
                  <a:pt x="965" y="285"/>
                  <a:pt x="922" y="307"/>
                  <a:pt x="892" y="341"/>
                </a:cubicBezTo>
                <a:cubicBezTo>
                  <a:pt x="892" y="0"/>
                  <a:pt x="892" y="0"/>
                  <a:pt x="892" y="0"/>
                </a:cubicBezTo>
                <a:cubicBezTo>
                  <a:pt x="552" y="0"/>
                  <a:pt x="552" y="0"/>
                  <a:pt x="552" y="0"/>
                </a:cubicBezTo>
                <a:cubicBezTo>
                  <a:pt x="586" y="30"/>
                  <a:pt x="607" y="73"/>
                  <a:pt x="607" y="122"/>
                </a:cubicBezTo>
                <a:cubicBezTo>
                  <a:pt x="607" y="211"/>
                  <a:pt x="535" y="283"/>
                  <a:pt x="446" y="283"/>
                </a:cubicBezTo>
                <a:cubicBezTo>
                  <a:pt x="357" y="283"/>
                  <a:pt x="285" y="211"/>
                  <a:pt x="285" y="122"/>
                </a:cubicBezTo>
                <a:cubicBezTo>
                  <a:pt x="285" y="73"/>
                  <a:pt x="307" y="30"/>
                  <a:pt x="341" y="0"/>
                </a:cubicBezTo>
                <a:cubicBezTo>
                  <a:pt x="0" y="0"/>
                  <a:pt x="0" y="0"/>
                  <a:pt x="0" y="0"/>
                </a:cubicBezTo>
                <a:cubicBezTo>
                  <a:pt x="0" y="341"/>
                  <a:pt x="0" y="341"/>
                  <a:pt x="0" y="341"/>
                </a:cubicBezTo>
                <a:cubicBezTo>
                  <a:pt x="30" y="307"/>
                  <a:pt x="73" y="285"/>
                  <a:pt x="122" y="285"/>
                </a:cubicBezTo>
                <a:cubicBezTo>
                  <a:pt x="211" y="285"/>
                  <a:pt x="283" y="357"/>
                  <a:pt x="283" y="446"/>
                </a:cubicBezTo>
                <a:cubicBezTo>
                  <a:pt x="283" y="535"/>
                  <a:pt x="211" y="607"/>
                  <a:pt x="122" y="607"/>
                </a:cubicBezTo>
                <a:cubicBezTo>
                  <a:pt x="73" y="607"/>
                  <a:pt x="30" y="586"/>
                  <a:pt x="0" y="552"/>
                </a:cubicBezTo>
                <a:cubicBezTo>
                  <a:pt x="0" y="892"/>
                  <a:pt x="0" y="892"/>
                  <a:pt x="0" y="892"/>
                </a:cubicBezTo>
                <a:cubicBezTo>
                  <a:pt x="341" y="892"/>
                  <a:pt x="341" y="892"/>
                  <a:pt x="341" y="892"/>
                </a:cubicBezTo>
                <a:cubicBezTo>
                  <a:pt x="307" y="922"/>
                  <a:pt x="285" y="965"/>
                  <a:pt x="285" y="1014"/>
                </a:cubicBezTo>
                <a:cubicBezTo>
                  <a:pt x="285" y="1103"/>
                  <a:pt x="357" y="1175"/>
                  <a:pt x="446" y="1175"/>
                </a:cubicBezTo>
                <a:cubicBezTo>
                  <a:pt x="535" y="1175"/>
                  <a:pt x="607" y="1103"/>
                  <a:pt x="607" y="1014"/>
                </a:cubicBezTo>
                <a:cubicBezTo>
                  <a:pt x="607" y="965"/>
                  <a:pt x="586" y="922"/>
                  <a:pt x="552" y="892"/>
                </a:cubicBezTo>
                <a:cubicBezTo>
                  <a:pt x="892" y="892"/>
                  <a:pt x="892" y="892"/>
                  <a:pt x="892" y="892"/>
                </a:cubicBezTo>
                <a:cubicBezTo>
                  <a:pt x="892" y="552"/>
                  <a:pt x="892" y="552"/>
                  <a:pt x="892" y="552"/>
                </a:cubicBezTo>
                <a:cubicBezTo>
                  <a:pt x="922" y="586"/>
                  <a:pt x="965" y="607"/>
                  <a:pt x="1014" y="607"/>
                </a:cubicBezTo>
                <a:cubicBezTo>
                  <a:pt x="1103" y="607"/>
                  <a:pt x="1175" y="535"/>
                  <a:pt x="1175" y="446"/>
                </a:cubicBezTo>
                <a:cubicBezTo>
                  <a:pt x="1175" y="357"/>
                  <a:pt x="1103" y="285"/>
                  <a:pt x="1014" y="285"/>
                </a:cubicBezTo>
                <a:close/>
              </a:path>
            </a:pathLst>
          </a:custGeom>
          <a:solidFill>
            <a:schemeClr val="accent4"/>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Trebuchet MS" panose="020B0703020202090204" pitchFamily="34" charset="0"/>
            </a:endParaRPr>
          </a:p>
        </p:txBody>
      </p:sp>
      <p:sp>
        <p:nvSpPr>
          <p:cNvPr id="15" name="Freeform 24">
            <a:extLst>
              <a:ext uri="{FF2B5EF4-FFF2-40B4-BE49-F238E27FC236}">
                <a16:creationId xmlns:a16="http://schemas.microsoft.com/office/drawing/2014/main" id="{A384D5DD-6B73-65FE-E685-A51F18CBB668}"/>
              </a:ext>
            </a:extLst>
          </p:cNvPr>
          <p:cNvSpPr>
            <a:spLocks/>
          </p:cNvSpPr>
          <p:nvPr/>
        </p:nvSpPr>
        <p:spPr bwMode="auto">
          <a:xfrm>
            <a:off x="5749132" y="3068638"/>
            <a:ext cx="785813" cy="1035050"/>
          </a:xfrm>
          <a:custGeom>
            <a:avLst/>
            <a:gdLst>
              <a:gd name="T0" fmla="*/ 552 w 893"/>
              <a:gd name="T1" fmla="*/ 283 h 1175"/>
              <a:gd name="T2" fmla="*/ 608 w 893"/>
              <a:gd name="T3" fmla="*/ 161 h 1175"/>
              <a:gd name="T4" fmla="*/ 447 w 893"/>
              <a:gd name="T5" fmla="*/ 0 h 1175"/>
              <a:gd name="T6" fmla="*/ 285 w 893"/>
              <a:gd name="T7" fmla="*/ 161 h 1175"/>
              <a:gd name="T8" fmla="*/ 341 w 893"/>
              <a:gd name="T9" fmla="*/ 283 h 1175"/>
              <a:gd name="T10" fmla="*/ 0 w 893"/>
              <a:gd name="T11" fmla="*/ 283 h 1175"/>
              <a:gd name="T12" fmla="*/ 0 w 893"/>
              <a:gd name="T13" fmla="*/ 624 h 1175"/>
              <a:gd name="T14" fmla="*/ 122 w 893"/>
              <a:gd name="T15" fmla="*/ 568 h 1175"/>
              <a:gd name="T16" fmla="*/ 283 w 893"/>
              <a:gd name="T17" fmla="*/ 729 h 1175"/>
              <a:gd name="T18" fmla="*/ 122 w 893"/>
              <a:gd name="T19" fmla="*/ 890 h 1175"/>
              <a:gd name="T20" fmla="*/ 0 w 893"/>
              <a:gd name="T21" fmla="*/ 835 h 1175"/>
              <a:gd name="T22" fmla="*/ 0 w 893"/>
              <a:gd name="T23" fmla="*/ 1175 h 1175"/>
              <a:gd name="T24" fmla="*/ 341 w 893"/>
              <a:gd name="T25" fmla="*/ 1175 h 1175"/>
              <a:gd name="T26" fmla="*/ 285 w 893"/>
              <a:gd name="T27" fmla="*/ 1054 h 1175"/>
              <a:gd name="T28" fmla="*/ 447 w 893"/>
              <a:gd name="T29" fmla="*/ 893 h 1175"/>
              <a:gd name="T30" fmla="*/ 608 w 893"/>
              <a:gd name="T31" fmla="*/ 1054 h 1175"/>
              <a:gd name="T32" fmla="*/ 552 w 893"/>
              <a:gd name="T33" fmla="*/ 1175 h 1175"/>
              <a:gd name="T34" fmla="*/ 893 w 893"/>
              <a:gd name="T35" fmla="*/ 1175 h 1175"/>
              <a:gd name="T36" fmla="*/ 893 w 893"/>
              <a:gd name="T37" fmla="*/ 283 h 1175"/>
              <a:gd name="T38" fmla="*/ 552 w 893"/>
              <a:gd name="T39" fmla="*/ 283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3" h="1175">
                <a:moveTo>
                  <a:pt x="552" y="283"/>
                </a:moveTo>
                <a:cubicBezTo>
                  <a:pt x="586" y="253"/>
                  <a:pt x="608" y="210"/>
                  <a:pt x="608" y="161"/>
                </a:cubicBezTo>
                <a:cubicBezTo>
                  <a:pt x="608" y="72"/>
                  <a:pt x="536" y="0"/>
                  <a:pt x="447" y="0"/>
                </a:cubicBezTo>
                <a:cubicBezTo>
                  <a:pt x="358" y="0"/>
                  <a:pt x="285" y="72"/>
                  <a:pt x="285" y="161"/>
                </a:cubicBezTo>
                <a:cubicBezTo>
                  <a:pt x="285" y="210"/>
                  <a:pt x="307" y="253"/>
                  <a:pt x="341" y="283"/>
                </a:cubicBezTo>
                <a:cubicBezTo>
                  <a:pt x="0" y="283"/>
                  <a:pt x="0" y="283"/>
                  <a:pt x="0" y="283"/>
                </a:cubicBezTo>
                <a:cubicBezTo>
                  <a:pt x="0" y="624"/>
                  <a:pt x="0" y="624"/>
                  <a:pt x="0" y="624"/>
                </a:cubicBezTo>
                <a:cubicBezTo>
                  <a:pt x="30" y="590"/>
                  <a:pt x="73" y="568"/>
                  <a:pt x="122" y="568"/>
                </a:cubicBezTo>
                <a:cubicBezTo>
                  <a:pt x="211" y="568"/>
                  <a:pt x="283" y="640"/>
                  <a:pt x="283" y="729"/>
                </a:cubicBezTo>
                <a:cubicBezTo>
                  <a:pt x="283" y="818"/>
                  <a:pt x="211" y="890"/>
                  <a:pt x="122" y="890"/>
                </a:cubicBezTo>
                <a:cubicBezTo>
                  <a:pt x="73" y="890"/>
                  <a:pt x="30" y="869"/>
                  <a:pt x="0" y="835"/>
                </a:cubicBezTo>
                <a:cubicBezTo>
                  <a:pt x="0" y="1175"/>
                  <a:pt x="0" y="1175"/>
                  <a:pt x="0" y="1175"/>
                </a:cubicBezTo>
                <a:cubicBezTo>
                  <a:pt x="341" y="1175"/>
                  <a:pt x="341" y="1175"/>
                  <a:pt x="341" y="1175"/>
                </a:cubicBezTo>
                <a:cubicBezTo>
                  <a:pt x="307" y="1146"/>
                  <a:pt x="285" y="1102"/>
                  <a:pt x="285" y="1054"/>
                </a:cubicBezTo>
                <a:cubicBezTo>
                  <a:pt x="285" y="965"/>
                  <a:pt x="358" y="893"/>
                  <a:pt x="447" y="893"/>
                </a:cubicBezTo>
                <a:cubicBezTo>
                  <a:pt x="536" y="893"/>
                  <a:pt x="608" y="965"/>
                  <a:pt x="608" y="1054"/>
                </a:cubicBezTo>
                <a:cubicBezTo>
                  <a:pt x="608" y="1102"/>
                  <a:pt x="586" y="1146"/>
                  <a:pt x="552" y="1175"/>
                </a:cubicBezTo>
                <a:cubicBezTo>
                  <a:pt x="893" y="1175"/>
                  <a:pt x="893" y="1175"/>
                  <a:pt x="893" y="1175"/>
                </a:cubicBezTo>
                <a:cubicBezTo>
                  <a:pt x="893" y="283"/>
                  <a:pt x="893" y="283"/>
                  <a:pt x="893" y="283"/>
                </a:cubicBezTo>
                <a:lnTo>
                  <a:pt x="552" y="283"/>
                </a:lnTo>
                <a:close/>
              </a:path>
            </a:pathLst>
          </a:custGeom>
          <a:solidFill>
            <a:schemeClr val="accent5"/>
          </a:solid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Trebuchet MS" panose="020B0703020202090204" pitchFamily="34" charset="0"/>
            </a:endParaRPr>
          </a:p>
        </p:txBody>
      </p:sp>
      <p:sp>
        <p:nvSpPr>
          <p:cNvPr id="17" name="TextBox 16">
            <a:extLst>
              <a:ext uri="{FF2B5EF4-FFF2-40B4-BE49-F238E27FC236}">
                <a16:creationId xmlns:a16="http://schemas.microsoft.com/office/drawing/2014/main" id="{B7806EFD-19F0-68C0-A3A3-8A5585C8D9D5}"/>
              </a:ext>
            </a:extLst>
          </p:cNvPr>
          <p:cNvSpPr txBox="1"/>
          <p:nvPr/>
        </p:nvSpPr>
        <p:spPr>
          <a:xfrm>
            <a:off x="4506193" y="3121166"/>
            <a:ext cx="128439" cy="153888"/>
          </a:xfrm>
          <a:prstGeom prst="rect">
            <a:avLst/>
          </a:prstGeom>
          <a:noFill/>
        </p:spPr>
        <p:txBody>
          <a:bodyPr wrap="square" lIns="0" tIns="0" rIns="0" bIns="0" rtlCol="0" anchor="t">
            <a:spAutoFit/>
          </a:bodyPr>
          <a:lstStyle/>
          <a:p>
            <a:pPr algn="ctr"/>
            <a:endParaRPr lang="en-US" sz="1000" b="1" cap="all" spc="20" dirty="0">
              <a:solidFill>
                <a:schemeClr val="bg1"/>
              </a:solidFill>
              <a:latin typeface="Trebuchet MS" panose="020B0703020202090204" pitchFamily="34" charset="0"/>
            </a:endParaRPr>
          </a:p>
        </p:txBody>
      </p:sp>
      <p:sp>
        <p:nvSpPr>
          <p:cNvPr id="21" name="TextBox 20">
            <a:extLst>
              <a:ext uri="{FF2B5EF4-FFF2-40B4-BE49-F238E27FC236}">
                <a16:creationId xmlns:a16="http://schemas.microsoft.com/office/drawing/2014/main" id="{61BC932D-C059-CF17-C4C4-E7B43D1E859B}"/>
              </a:ext>
            </a:extLst>
          </p:cNvPr>
          <p:cNvSpPr txBox="1"/>
          <p:nvPr/>
        </p:nvSpPr>
        <p:spPr>
          <a:xfrm>
            <a:off x="6077818" y="3121166"/>
            <a:ext cx="128439" cy="153888"/>
          </a:xfrm>
          <a:prstGeom prst="rect">
            <a:avLst/>
          </a:prstGeom>
          <a:noFill/>
        </p:spPr>
        <p:txBody>
          <a:bodyPr wrap="square" lIns="0" tIns="0" rIns="0" bIns="0" rtlCol="0" anchor="t">
            <a:spAutoFit/>
          </a:bodyPr>
          <a:lstStyle/>
          <a:p>
            <a:pPr algn="ctr"/>
            <a:endParaRPr lang="en-US" sz="1000" b="1" cap="all" spc="20" dirty="0">
              <a:solidFill>
                <a:schemeClr val="bg1"/>
              </a:solidFill>
              <a:latin typeface="Trebuchet MS" panose="020B0703020202090204" pitchFamily="34" charset="0"/>
            </a:endParaRPr>
          </a:p>
        </p:txBody>
      </p:sp>
      <p:sp>
        <p:nvSpPr>
          <p:cNvPr id="25" name="TextBox 24">
            <a:extLst>
              <a:ext uri="{FF2B5EF4-FFF2-40B4-BE49-F238E27FC236}">
                <a16:creationId xmlns:a16="http://schemas.microsoft.com/office/drawing/2014/main" id="{F320AB59-AF75-3554-1E4D-4753E48B1D52}"/>
              </a:ext>
            </a:extLst>
          </p:cNvPr>
          <p:cNvSpPr txBox="1"/>
          <p:nvPr/>
        </p:nvSpPr>
        <p:spPr>
          <a:xfrm>
            <a:off x="3724423" y="4127501"/>
            <a:ext cx="128439" cy="153888"/>
          </a:xfrm>
          <a:prstGeom prst="rect">
            <a:avLst/>
          </a:prstGeom>
          <a:noFill/>
        </p:spPr>
        <p:txBody>
          <a:bodyPr wrap="square" lIns="0" tIns="0" rIns="0" bIns="0" rtlCol="0" anchor="t">
            <a:spAutoFit/>
          </a:bodyPr>
          <a:lstStyle/>
          <a:p>
            <a:pPr algn="ctr"/>
            <a:endParaRPr lang="en-US" sz="1000" b="1" cap="all" spc="20" dirty="0">
              <a:solidFill>
                <a:schemeClr val="bg1"/>
              </a:solidFill>
              <a:latin typeface="Trebuchet MS" panose="020B0703020202090204" pitchFamily="34" charset="0"/>
            </a:endParaRPr>
          </a:p>
        </p:txBody>
      </p:sp>
      <p:sp>
        <p:nvSpPr>
          <p:cNvPr id="27" name="TextBox 26">
            <a:extLst>
              <a:ext uri="{FF2B5EF4-FFF2-40B4-BE49-F238E27FC236}">
                <a16:creationId xmlns:a16="http://schemas.microsoft.com/office/drawing/2014/main" id="{14DE124D-72E6-ABBF-CD9D-8A16B0C2A7AA}"/>
              </a:ext>
            </a:extLst>
          </p:cNvPr>
          <p:cNvSpPr txBox="1"/>
          <p:nvPr/>
        </p:nvSpPr>
        <p:spPr>
          <a:xfrm>
            <a:off x="3669708" y="2312310"/>
            <a:ext cx="1764792" cy="333425"/>
          </a:xfrm>
          <a:prstGeom prst="rect">
            <a:avLst/>
          </a:prstGeom>
          <a:noFill/>
        </p:spPr>
        <p:txBody>
          <a:bodyPr wrap="square" lIns="0" tIns="0" rIns="0" bIns="0" rtlCol="0" anchor="t">
            <a:spAutoFit/>
          </a:bodyPr>
          <a:lstStyle/>
          <a:p>
            <a:pPr algn="ctr">
              <a:lnSpc>
                <a:spcPts val="1300"/>
              </a:lnSpc>
              <a:spcAft>
                <a:spcPts val="600"/>
              </a:spcAft>
            </a:pPr>
            <a:r>
              <a:rPr lang="en-US" sz="1200" dirty="0">
                <a:ea typeface="+mn-lt"/>
                <a:cs typeface="+mn-lt"/>
              </a:rPr>
              <a:t>appropriate strategic concepts</a:t>
            </a:r>
            <a:endParaRPr lang="en-US" sz="4400" dirty="0">
              <a:ea typeface="Verdana"/>
            </a:endParaRPr>
          </a:p>
        </p:txBody>
      </p:sp>
      <p:sp>
        <p:nvSpPr>
          <p:cNvPr id="29" name="TextBox 28">
            <a:extLst>
              <a:ext uri="{FF2B5EF4-FFF2-40B4-BE49-F238E27FC236}">
                <a16:creationId xmlns:a16="http://schemas.microsoft.com/office/drawing/2014/main" id="{979937E2-BA28-CBE6-CF7E-FC155C6685F8}"/>
              </a:ext>
            </a:extLst>
          </p:cNvPr>
          <p:cNvSpPr txBox="1"/>
          <p:nvPr/>
        </p:nvSpPr>
        <p:spPr>
          <a:xfrm>
            <a:off x="3662786" y="2045863"/>
            <a:ext cx="1764792" cy="215444"/>
          </a:xfrm>
          <a:prstGeom prst="rect">
            <a:avLst/>
          </a:prstGeom>
          <a:noFill/>
        </p:spPr>
        <p:txBody>
          <a:bodyPr wrap="square" lIns="0" tIns="0" rIns="0" bIns="0" rtlCol="0" anchor="t">
            <a:spAutoFit/>
          </a:bodyPr>
          <a:lstStyle/>
          <a:p>
            <a:pPr algn="ctr"/>
            <a:r>
              <a:rPr lang="en-US" sz="1400" b="1" cap="all" spc="20" dirty="0">
                <a:ea typeface="+mn-lt"/>
                <a:cs typeface="+mn-lt"/>
              </a:rPr>
              <a:t>Devise</a:t>
            </a:r>
            <a:r>
              <a:rPr lang="de-DE" sz="1400" b="1" cap="all" spc="20" dirty="0">
                <a:ea typeface="+mn-lt"/>
                <a:cs typeface="+mn-lt"/>
              </a:rPr>
              <a:t> </a:t>
            </a:r>
            <a:endParaRPr lang="de-DE" sz="4000" b="1" dirty="0">
              <a:ea typeface="Verdana"/>
            </a:endParaRPr>
          </a:p>
        </p:txBody>
      </p:sp>
      <p:cxnSp>
        <p:nvCxnSpPr>
          <p:cNvPr id="31" name="Elbow Connector 64">
            <a:extLst>
              <a:ext uri="{FF2B5EF4-FFF2-40B4-BE49-F238E27FC236}">
                <a16:creationId xmlns:a16="http://schemas.microsoft.com/office/drawing/2014/main" id="{5B8C73AE-7998-F6C3-9F4B-EF121D9BFF35}"/>
              </a:ext>
            </a:extLst>
          </p:cNvPr>
          <p:cNvCxnSpPr/>
          <p:nvPr/>
        </p:nvCxnSpPr>
        <p:spPr>
          <a:xfrm flipH="1" flipV="1">
            <a:off x="2506934" y="2497494"/>
            <a:ext cx="494399" cy="571145"/>
          </a:xfrm>
          <a:prstGeom prst="bentConnector3">
            <a:avLst>
              <a:gd name="adj1" fmla="val 161"/>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3" name="Elbow Connector 69">
            <a:extLst>
              <a:ext uri="{FF2B5EF4-FFF2-40B4-BE49-F238E27FC236}">
                <a16:creationId xmlns:a16="http://schemas.microsoft.com/office/drawing/2014/main" id="{08CFDEDD-B3F2-FD40-4814-C7BBC9AE59CF}"/>
              </a:ext>
            </a:extLst>
          </p:cNvPr>
          <p:cNvCxnSpPr/>
          <p:nvPr/>
        </p:nvCxnSpPr>
        <p:spPr>
          <a:xfrm flipH="1">
            <a:off x="2506934" y="4352926"/>
            <a:ext cx="1279227" cy="194348"/>
          </a:xfrm>
          <a:prstGeom prst="bentConnector3">
            <a:avLst>
              <a:gd name="adj1" fmla="val -312"/>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5" name="Elbow Connector 72">
            <a:extLst>
              <a:ext uri="{FF2B5EF4-FFF2-40B4-BE49-F238E27FC236}">
                <a16:creationId xmlns:a16="http://schemas.microsoft.com/office/drawing/2014/main" id="{58DEF42D-B5D1-8C2B-6A72-BA0E28E28BDE}"/>
              </a:ext>
            </a:extLst>
          </p:cNvPr>
          <p:cNvCxnSpPr/>
          <p:nvPr/>
        </p:nvCxnSpPr>
        <p:spPr>
          <a:xfrm flipV="1">
            <a:off x="6142478" y="2497494"/>
            <a:ext cx="509285" cy="571145"/>
          </a:xfrm>
          <a:prstGeom prst="bentConnector3">
            <a:avLst>
              <a:gd name="adj1" fmla="val -30"/>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Elbow Connector 74">
            <a:extLst>
              <a:ext uri="{FF2B5EF4-FFF2-40B4-BE49-F238E27FC236}">
                <a16:creationId xmlns:a16="http://schemas.microsoft.com/office/drawing/2014/main" id="{CE35273B-10D7-2AC7-9937-550F7C43FB20}"/>
              </a:ext>
            </a:extLst>
          </p:cNvPr>
          <p:cNvCxnSpPr/>
          <p:nvPr/>
        </p:nvCxnSpPr>
        <p:spPr>
          <a:xfrm>
            <a:off x="5357182" y="4352926"/>
            <a:ext cx="1294580" cy="194348"/>
          </a:xfrm>
          <a:prstGeom prst="bentConnector3">
            <a:avLst>
              <a:gd name="adj1" fmla="val 131"/>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E40BE72-B902-F36B-56F6-FC381BC574D0}"/>
              </a:ext>
            </a:extLst>
          </p:cNvPr>
          <p:cNvSpPr txBox="1"/>
          <p:nvPr/>
        </p:nvSpPr>
        <p:spPr>
          <a:xfrm>
            <a:off x="593726" y="2626906"/>
            <a:ext cx="2011458" cy="553998"/>
          </a:xfrm>
          <a:prstGeom prst="rect">
            <a:avLst/>
          </a:prstGeom>
          <a:noFill/>
        </p:spPr>
        <p:txBody>
          <a:bodyPr wrap="square" lIns="0" tIns="0" rIns="0" bIns="0" rtlCol="0" anchor="t">
            <a:spAutoFit/>
          </a:bodyPr>
          <a:lstStyle/>
          <a:p>
            <a:pPr algn="r"/>
            <a:r>
              <a:rPr lang="en-US" sz="1200" dirty="0">
                <a:ea typeface="+mn-lt"/>
                <a:cs typeface="+mn-lt"/>
              </a:rPr>
              <a:t>for taking complex decision choices in global  </a:t>
            </a:r>
          </a:p>
          <a:p>
            <a:pPr algn="r"/>
            <a:r>
              <a:rPr lang="en-US" sz="1200" dirty="0">
                <a:ea typeface="+mn-lt"/>
                <a:cs typeface="+mn-lt"/>
              </a:rPr>
              <a:t>marketing</a:t>
            </a:r>
            <a:endParaRPr lang="de-DE" sz="4400" dirty="0"/>
          </a:p>
        </p:txBody>
      </p:sp>
      <p:sp>
        <p:nvSpPr>
          <p:cNvPr id="41" name="TextBox 40">
            <a:extLst>
              <a:ext uri="{FF2B5EF4-FFF2-40B4-BE49-F238E27FC236}">
                <a16:creationId xmlns:a16="http://schemas.microsoft.com/office/drawing/2014/main" id="{B40667C5-FB89-7741-55DD-6AE8A8D60DE5}"/>
              </a:ext>
            </a:extLst>
          </p:cNvPr>
          <p:cNvSpPr txBox="1"/>
          <p:nvPr/>
        </p:nvSpPr>
        <p:spPr>
          <a:xfrm>
            <a:off x="593779" y="2420549"/>
            <a:ext cx="1760763" cy="215444"/>
          </a:xfrm>
          <a:prstGeom prst="rect">
            <a:avLst/>
          </a:prstGeom>
          <a:noFill/>
        </p:spPr>
        <p:txBody>
          <a:bodyPr wrap="square" lIns="0" tIns="0" rIns="0" bIns="0" rtlCol="0" anchor="t">
            <a:spAutoFit/>
          </a:bodyPr>
          <a:lstStyle/>
          <a:p>
            <a:pPr algn="r"/>
            <a:r>
              <a:rPr lang="en-US" sz="1400" b="1" cap="all" spc="20" dirty="0">
                <a:ea typeface="+mn-lt"/>
                <a:cs typeface="+mn-lt"/>
              </a:rPr>
              <a:t>Prepare</a:t>
            </a:r>
            <a:endParaRPr lang="en-US" sz="4000" b="1" dirty="0">
              <a:ea typeface="+mn-lt"/>
              <a:cs typeface="+mn-lt"/>
            </a:endParaRPr>
          </a:p>
        </p:txBody>
      </p:sp>
      <p:sp>
        <p:nvSpPr>
          <p:cNvPr id="43" name="TextBox 42">
            <a:extLst>
              <a:ext uri="{FF2B5EF4-FFF2-40B4-BE49-F238E27FC236}">
                <a16:creationId xmlns:a16="http://schemas.microsoft.com/office/drawing/2014/main" id="{63C058A3-4303-F7AC-1CCC-AD104E41175E}"/>
              </a:ext>
            </a:extLst>
          </p:cNvPr>
          <p:cNvSpPr txBox="1"/>
          <p:nvPr/>
        </p:nvSpPr>
        <p:spPr>
          <a:xfrm>
            <a:off x="593726" y="4896730"/>
            <a:ext cx="1760855" cy="166712"/>
          </a:xfrm>
          <a:prstGeom prst="rect">
            <a:avLst/>
          </a:prstGeom>
          <a:noFill/>
        </p:spPr>
        <p:txBody>
          <a:bodyPr wrap="square" lIns="0" tIns="0" rIns="0" bIns="0" rtlCol="0" anchor="t">
            <a:spAutoFit/>
          </a:bodyPr>
          <a:lstStyle/>
          <a:p>
            <a:pPr algn="r">
              <a:lnSpc>
                <a:spcPts val="1300"/>
              </a:lnSpc>
              <a:spcAft>
                <a:spcPts val="600"/>
              </a:spcAft>
            </a:pPr>
            <a:r>
              <a:rPr lang="en-US" sz="1200" dirty="0">
                <a:ea typeface="+mn-lt"/>
                <a:cs typeface="+mn-lt"/>
              </a:rPr>
              <a:t>Opportunities &amp; Risks</a:t>
            </a:r>
            <a:endParaRPr lang="en-US" sz="4400" dirty="0">
              <a:ea typeface="Verdana"/>
            </a:endParaRPr>
          </a:p>
        </p:txBody>
      </p:sp>
      <p:sp>
        <p:nvSpPr>
          <p:cNvPr id="46" name="TextBox 45">
            <a:extLst>
              <a:ext uri="{FF2B5EF4-FFF2-40B4-BE49-F238E27FC236}">
                <a16:creationId xmlns:a16="http://schemas.microsoft.com/office/drawing/2014/main" id="{7B654273-657F-EB31-3290-027A7DCED4D4}"/>
              </a:ext>
            </a:extLst>
          </p:cNvPr>
          <p:cNvSpPr txBox="1"/>
          <p:nvPr/>
        </p:nvSpPr>
        <p:spPr>
          <a:xfrm>
            <a:off x="593779" y="4470329"/>
            <a:ext cx="1760763" cy="430887"/>
          </a:xfrm>
          <a:prstGeom prst="rect">
            <a:avLst/>
          </a:prstGeom>
          <a:noFill/>
        </p:spPr>
        <p:txBody>
          <a:bodyPr wrap="square" lIns="0" tIns="0" rIns="0" bIns="0" rtlCol="0" anchor="t">
            <a:spAutoFit/>
          </a:bodyPr>
          <a:lstStyle/>
          <a:p>
            <a:pPr algn="r"/>
            <a:r>
              <a:rPr lang="en-US" sz="1400" b="1" cap="all" spc="20" dirty="0">
                <a:ea typeface="+mn-lt"/>
                <a:cs typeface="+mn-lt"/>
              </a:rPr>
              <a:t>Identify and analyze</a:t>
            </a:r>
            <a:endParaRPr lang="en-US" sz="4000" b="1" dirty="0"/>
          </a:p>
        </p:txBody>
      </p:sp>
      <p:sp>
        <p:nvSpPr>
          <p:cNvPr id="48" name="TextBox 47">
            <a:extLst>
              <a:ext uri="{FF2B5EF4-FFF2-40B4-BE49-F238E27FC236}">
                <a16:creationId xmlns:a16="http://schemas.microsoft.com/office/drawing/2014/main" id="{5D0DDC29-2A63-7497-9E71-A16E1FE5DB80}"/>
              </a:ext>
            </a:extLst>
          </p:cNvPr>
          <p:cNvSpPr txBox="1"/>
          <p:nvPr/>
        </p:nvSpPr>
        <p:spPr>
          <a:xfrm>
            <a:off x="6804055" y="2602458"/>
            <a:ext cx="2230848" cy="333425"/>
          </a:xfrm>
          <a:prstGeom prst="rect">
            <a:avLst/>
          </a:prstGeom>
          <a:noFill/>
        </p:spPr>
        <p:txBody>
          <a:bodyPr wrap="square" lIns="0" tIns="0" rIns="0" bIns="0" rtlCol="0" anchor="t">
            <a:spAutoFit/>
          </a:bodyPr>
          <a:lstStyle/>
          <a:p>
            <a:pPr>
              <a:lnSpc>
                <a:spcPts val="1300"/>
              </a:lnSpc>
              <a:spcAft>
                <a:spcPts val="600"/>
              </a:spcAft>
            </a:pPr>
            <a:r>
              <a:rPr lang="en-US" sz="1200" dirty="0">
                <a:ea typeface="+mn-lt"/>
                <a:cs typeface="+mn-lt"/>
              </a:rPr>
              <a:t>detailed implementation guidelines</a:t>
            </a:r>
            <a:endParaRPr lang="en-US" sz="4400" dirty="0">
              <a:ea typeface="Verdana"/>
            </a:endParaRPr>
          </a:p>
        </p:txBody>
      </p:sp>
      <p:sp>
        <p:nvSpPr>
          <p:cNvPr id="50" name="TextBox 49">
            <a:extLst>
              <a:ext uri="{FF2B5EF4-FFF2-40B4-BE49-F238E27FC236}">
                <a16:creationId xmlns:a16="http://schemas.microsoft.com/office/drawing/2014/main" id="{8C7C51F2-5899-7E76-AE83-D086A8B5C7F0}"/>
              </a:ext>
            </a:extLst>
          </p:cNvPr>
          <p:cNvSpPr txBox="1"/>
          <p:nvPr/>
        </p:nvSpPr>
        <p:spPr>
          <a:xfrm>
            <a:off x="6804107" y="2420549"/>
            <a:ext cx="1760763" cy="215444"/>
          </a:xfrm>
          <a:prstGeom prst="rect">
            <a:avLst/>
          </a:prstGeom>
          <a:noFill/>
        </p:spPr>
        <p:txBody>
          <a:bodyPr wrap="square" lIns="0" tIns="0" rIns="0" bIns="0" rtlCol="0" anchor="t">
            <a:spAutoFit/>
          </a:bodyPr>
          <a:lstStyle/>
          <a:p>
            <a:r>
              <a:rPr lang="de-DE" sz="1400" b="1" cap="all" spc="20" dirty="0" err="1">
                <a:ea typeface="+mn-lt"/>
                <a:cs typeface="+mn-lt"/>
              </a:rPr>
              <a:t>Compile</a:t>
            </a:r>
            <a:endParaRPr lang="de-DE" sz="4000" b="1" dirty="0">
              <a:ea typeface="+mn-lt"/>
              <a:cs typeface="+mn-lt"/>
            </a:endParaRPr>
          </a:p>
        </p:txBody>
      </p:sp>
      <p:sp>
        <p:nvSpPr>
          <p:cNvPr id="52" name="TextBox 51">
            <a:extLst>
              <a:ext uri="{FF2B5EF4-FFF2-40B4-BE49-F238E27FC236}">
                <a16:creationId xmlns:a16="http://schemas.microsoft.com/office/drawing/2014/main" id="{E9926306-311A-4923-E166-8BEA4AFC8592}"/>
              </a:ext>
            </a:extLst>
          </p:cNvPr>
          <p:cNvSpPr txBox="1"/>
          <p:nvPr/>
        </p:nvSpPr>
        <p:spPr>
          <a:xfrm>
            <a:off x="6804055" y="4682668"/>
            <a:ext cx="1760855" cy="333425"/>
          </a:xfrm>
          <a:prstGeom prst="rect">
            <a:avLst/>
          </a:prstGeom>
          <a:noFill/>
        </p:spPr>
        <p:txBody>
          <a:bodyPr wrap="square" lIns="0" tIns="0" rIns="0" bIns="0" rtlCol="0" anchor="t">
            <a:spAutoFit/>
          </a:bodyPr>
          <a:lstStyle/>
          <a:p>
            <a:pPr>
              <a:lnSpc>
                <a:spcPts val="1300"/>
              </a:lnSpc>
              <a:spcAft>
                <a:spcPts val="600"/>
              </a:spcAft>
            </a:pPr>
            <a:r>
              <a:rPr lang="en-US" sz="1200" dirty="0">
                <a:ea typeface="+mn-lt"/>
                <a:cs typeface="+mn-lt"/>
              </a:rPr>
              <a:t>Both qualitative &amp; quantitative methods</a:t>
            </a:r>
            <a:endParaRPr lang="en-US" sz="4400" dirty="0"/>
          </a:p>
        </p:txBody>
      </p:sp>
      <p:sp>
        <p:nvSpPr>
          <p:cNvPr id="54" name="TextBox 53">
            <a:extLst>
              <a:ext uri="{FF2B5EF4-FFF2-40B4-BE49-F238E27FC236}">
                <a16:creationId xmlns:a16="http://schemas.microsoft.com/office/drawing/2014/main" id="{20210929-4759-4136-138F-7261F239FF59}"/>
              </a:ext>
            </a:extLst>
          </p:cNvPr>
          <p:cNvSpPr txBox="1"/>
          <p:nvPr/>
        </p:nvSpPr>
        <p:spPr>
          <a:xfrm>
            <a:off x="6804107" y="4470329"/>
            <a:ext cx="1760763" cy="215444"/>
          </a:xfrm>
          <a:prstGeom prst="rect">
            <a:avLst/>
          </a:prstGeom>
          <a:noFill/>
        </p:spPr>
        <p:txBody>
          <a:bodyPr wrap="square" lIns="0" tIns="0" rIns="0" bIns="0" rtlCol="0" anchor="t">
            <a:spAutoFit/>
          </a:bodyPr>
          <a:lstStyle/>
          <a:p>
            <a:r>
              <a:rPr lang="en-US" sz="1400" b="1" cap="all" spc="20" dirty="0">
                <a:ea typeface="+mn-lt"/>
                <a:cs typeface="+mn-lt"/>
              </a:rPr>
              <a:t>Utilize</a:t>
            </a:r>
            <a:endParaRPr lang="en-US" sz="4000" b="1" dirty="0">
              <a:ea typeface="Verdana"/>
            </a:endParaRPr>
          </a:p>
        </p:txBody>
      </p:sp>
      <p:grpSp>
        <p:nvGrpSpPr>
          <p:cNvPr id="31754" name="Group 31753">
            <a:extLst>
              <a:ext uri="{FF2B5EF4-FFF2-40B4-BE49-F238E27FC236}">
                <a16:creationId xmlns:a16="http://schemas.microsoft.com/office/drawing/2014/main" id="{B2C28909-DFE2-9EF3-F681-D0F1E161CB65}"/>
              </a:ext>
            </a:extLst>
          </p:cNvPr>
          <p:cNvGrpSpPr/>
          <p:nvPr/>
        </p:nvGrpSpPr>
        <p:grpSpPr>
          <a:xfrm>
            <a:off x="2930788" y="3472900"/>
            <a:ext cx="174332" cy="253572"/>
            <a:chOff x="4838700" y="2774950"/>
            <a:chExt cx="279400" cy="406400"/>
          </a:xfrm>
          <a:solidFill>
            <a:schemeClr val="bg1"/>
          </a:solidFill>
        </p:grpSpPr>
        <p:sp>
          <p:nvSpPr>
            <p:cNvPr id="31751" name="Freeform 60">
              <a:extLst>
                <a:ext uri="{FF2B5EF4-FFF2-40B4-BE49-F238E27FC236}">
                  <a16:creationId xmlns:a16="http://schemas.microsoft.com/office/drawing/2014/main" id="{ABB92ECB-D3B4-9711-A6B0-DC8B1C4FAA4B}"/>
                </a:ext>
              </a:extLst>
            </p:cNvPr>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latin typeface="Trebuchet MS" panose="020B0703020202090204" pitchFamily="34" charset="0"/>
              </a:endParaRPr>
            </a:p>
          </p:txBody>
        </p:sp>
        <p:sp>
          <p:nvSpPr>
            <p:cNvPr id="31752" name="Freeform 66">
              <a:extLst>
                <a:ext uri="{FF2B5EF4-FFF2-40B4-BE49-F238E27FC236}">
                  <a16:creationId xmlns:a16="http://schemas.microsoft.com/office/drawing/2014/main" id="{40CB9CFB-43DD-F8D3-510B-278E4C2ABD3F}"/>
                </a:ext>
              </a:extLst>
            </p:cNvPr>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latin typeface="Trebuchet MS" panose="020B0703020202090204" pitchFamily="34" charset="0"/>
              </a:endParaRPr>
            </a:p>
          </p:txBody>
        </p:sp>
        <p:sp>
          <p:nvSpPr>
            <p:cNvPr id="31753" name="Freeform 67">
              <a:extLst>
                <a:ext uri="{FF2B5EF4-FFF2-40B4-BE49-F238E27FC236}">
                  <a16:creationId xmlns:a16="http://schemas.microsoft.com/office/drawing/2014/main" id="{E6B97CBF-E826-6405-A600-8F459DC21748}"/>
                </a:ext>
              </a:extLst>
            </p:cNvPr>
            <p:cNvSpPr>
              <a:spLocks/>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latin typeface="Trebuchet MS" panose="020B0703020202090204" pitchFamily="34" charset="0"/>
              </a:endParaRPr>
            </a:p>
          </p:txBody>
        </p:sp>
      </p:grpSp>
      <p:grpSp>
        <p:nvGrpSpPr>
          <p:cNvPr id="31759" name="Group 31758">
            <a:extLst>
              <a:ext uri="{FF2B5EF4-FFF2-40B4-BE49-F238E27FC236}">
                <a16:creationId xmlns:a16="http://schemas.microsoft.com/office/drawing/2014/main" id="{CC7CF5F6-C6BF-F8DB-C59B-3C1E1100D9FC}"/>
              </a:ext>
            </a:extLst>
          </p:cNvPr>
          <p:cNvGrpSpPr/>
          <p:nvPr/>
        </p:nvGrpSpPr>
        <p:grpSpPr>
          <a:xfrm>
            <a:off x="4480786" y="3472900"/>
            <a:ext cx="253574" cy="253572"/>
            <a:chOff x="5588000" y="1962150"/>
            <a:chExt cx="406400" cy="406400"/>
          </a:xfrm>
          <a:solidFill>
            <a:schemeClr val="bg1"/>
          </a:solidFill>
        </p:grpSpPr>
        <p:sp>
          <p:nvSpPr>
            <p:cNvPr id="31756" name="Freeform 106">
              <a:extLst>
                <a:ext uri="{FF2B5EF4-FFF2-40B4-BE49-F238E27FC236}">
                  <a16:creationId xmlns:a16="http://schemas.microsoft.com/office/drawing/2014/main" id="{AADC0652-CF1A-FBBE-8FAF-A7A3FF18634C}"/>
                </a:ext>
              </a:extLst>
            </p:cNvPr>
            <p:cNvSpPr>
              <a:spLocks noEditPoints="1"/>
            </p:cNvSpPr>
            <p:nvPr/>
          </p:nvSpPr>
          <p:spPr bwMode="auto">
            <a:xfrm>
              <a:off x="5588000" y="1962150"/>
              <a:ext cx="406400" cy="406400"/>
            </a:xfrm>
            <a:custGeom>
              <a:avLst/>
              <a:gdLst/>
              <a:ahLst/>
              <a:cxnLst>
                <a:cxn ang="0">
                  <a:pos x="214" y="86"/>
                </a:cxn>
                <a:cxn ang="0">
                  <a:pos x="230" y="54"/>
                </a:cxn>
                <a:cxn ang="0">
                  <a:pos x="210" y="30"/>
                </a:cxn>
                <a:cxn ang="0">
                  <a:pos x="194" y="26"/>
                </a:cxn>
                <a:cxn ang="0">
                  <a:pos x="160" y="38"/>
                </a:cxn>
                <a:cxn ang="0">
                  <a:pos x="150" y="4"/>
                </a:cxn>
                <a:cxn ang="0">
                  <a:pos x="118" y="0"/>
                </a:cxn>
                <a:cxn ang="0">
                  <a:pos x="102" y="12"/>
                </a:cxn>
                <a:cxn ang="0">
                  <a:pos x="66" y="28"/>
                </a:cxn>
                <a:cxn ang="0">
                  <a:pos x="56" y="26"/>
                </a:cxn>
                <a:cxn ang="0">
                  <a:pos x="30" y="46"/>
                </a:cxn>
                <a:cxn ang="0">
                  <a:pos x="28" y="66"/>
                </a:cxn>
                <a:cxn ang="0">
                  <a:pos x="12" y="102"/>
                </a:cxn>
                <a:cxn ang="0">
                  <a:pos x="0" y="112"/>
                </a:cxn>
                <a:cxn ang="0">
                  <a:pos x="0" y="144"/>
                </a:cxn>
                <a:cxn ang="0">
                  <a:pos x="38" y="160"/>
                </a:cxn>
                <a:cxn ang="0">
                  <a:pos x="28" y="190"/>
                </a:cxn>
                <a:cxn ang="0">
                  <a:pos x="30" y="210"/>
                </a:cxn>
                <a:cxn ang="0">
                  <a:pos x="56" y="230"/>
                </a:cxn>
                <a:cxn ang="0">
                  <a:pos x="86" y="214"/>
                </a:cxn>
                <a:cxn ang="0">
                  <a:pos x="102" y="244"/>
                </a:cxn>
                <a:cxn ang="0">
                  <a:pos x="118" y="256"/>
                </a:cxn>
                <a:cxn ang="0">
                  <a:pos x="150" y="252"/>
                </a:cxn>
                <a:cxn ang="0">
                  <a:pos x="160" y="218"/>
                </a:cxn>
                <a:cxn ang="0">
                  <a:pos x="194" y="230"/>
                </a:cxn>
                <a:cxn ang="0">
                  <a:pos x="210" y="226"/>
                </a:cxn>
                <a:cxn ang="0">
                  <a:pos x="230" y="202"/>
                </a:cxn>
                <a:cxn ang="0">
                  <a:pos x="214" y="170"/>
                </a:cxn>
                <a:cxn ang="0">
                  <a:pos x="248" y="152"/>
                </a:cxn>
                <a:cxn ang="0">
                  <a:pos x="256" y="118"/>
                </a:cxn>
                <a:cxn ang="0">
                  <a:pos x="248" y="104"/>
                </a:cxn>
                <a:cxn ang="0">
                  <a:pos x="208" y="148"/>
                </a:cxn>
                <a:cxn ang="0">
                  <a:pos x="200" y="162"/>
                </a:cxn>
                <a:cxn ang="0">
                  <a:pos x="200" y="214"/>
                </a:cxn>
                <a:cxn ang="0">
                  <a:pos x="170" y="198"/>
                </a:cxn>
                <a:cxn ang="0">
                  <a:pos x="154" y="204"/>
                </a:cxn>
                <a:cxn ang="0">
                  <a:pos x="138" y="240"/>
                </a:cxn>
                <a:cxn ang="0">
                  <a:pos x="108" y="208"/>
                </a:cxn>
                <a:cxn ang="0">
                  <a:pos x="94" y="200"/>
                </a:cxn>
                <a:cxn ang="0">
                  <a:pos x="78" y="202"/>
                </a:cxn>
                <a:cxn ang="0">
                  <a:pos x="54" y="178"/>
                </a:cxn>
                <a:cxn ang="0">
                  <a:pos x="52" y="154"/>
                </a:cxn>
                <a:cxn ang="0">
                  <a:pos x="16" y="138"/>
                </a:cxn>
                <a:cxn ang="0">
                  <a:pos x="48" y="108"/>
                </a:cxn>
                <a:cxn ang="0">
                  <a:pos x="56" y="94"/>
                </a:cxn>
                <a:cxn ang="0">
                  <a:pos x="56" y="42"/>
                </a:cxn>
                <a:cxn ang="0">
                  <a:pos x="86" y="58"/>
                </a:cxn>
                <a:cxn ang="0">
                  <a:pos x="102" y="52"/>
                </a:cxn>
                <a:cxn ang="0">
                  <a:pos x="118" y="16"/>
                </a:cxn>
                <a:cxn ang="0">
                  <a:pos x="148" y="48"/>
                </a:cxn>
                <a:cxn ang="0">
                  <a:pos x="162" y="56"/>
                </a:cxn>
                <a:cxn ang="0">
                  <a:pos x="178" y="54"/>
                </a:cxn>
                <a:cxn ang="0">
                  <a:pos x="202" y="78"/>
                </a:cxn>
                <a:cxn ang="0">
                  <a:pos x="204" y="102"/>
                </a:cxn>
                <a:cxn ang="0">
                  <a:pos x="240" y="118"/>
                </a:cxn>
              </a:cxnLst>
              <a:rect l="0" t="0" r="r" b="b"/>
              <a:pathLst>
                <a:path w="256" h="256">
                  <a:moveTo>
                    <a:pt x="244" y="102"/>
                  </a:moveTo>
                  <a:lnTo>
                    <a:pt x="218" y="96"/>
                  </a:lnTo>
                  <a:lnTo>
                    <a:pt x="218" y="96"/>
                  </a:lnTo>
                  <a:lnTo>
                    <a:pt x="214" y="86"/>
                  </a:lnTo>
                  <a:lnTo>
                    <a:pt x="228" y="66"/>
                  </a:lnTo>
                  <a:lnTo>
                    <a:pt x="228" y="66"/>
                  </a:lnTo>
                  <a:lnTo>
                    <a:pt x="230" y="60"/>
                  </a:lnTo>
                  <a:lnTo>
                    <a:pt x="230" y="54"/>
                  </a:lnTo>
                  <a:lnTo>
                    <a:pt x="230" y="50"/>
                  </a:lnTo>
                  <a:lnTo>
                    <a:pt x="226" y="46"/>
                  </a:lnTo>
                  <a:lnTo>
                    <a:pt x="210" y="30"/>
                  </a:lnTo>
                  <a:lnTo>
                    <a:pt x="210" y="30"/>
                  </a:lnTo>
                  <a:lnTo>
                    <a:pt x="206" y="26"/>
                  </a:lnTo>
                  <a:lnTo>
                    <a:pt x="200" y="26"/>
                  </a:lnTo>
                  <a:lnTo>
                    <a:pt x="200" y="26"/>
                  </a:lnTo>
                  <a:lnTo>
                    <a:pt x="194" y="26"/>
                  </a:lnTo>
                  <a:lnTo>
                    <a:pt x="190" y="28"/>
                  </a:lnTo>
                  <a:lnTo>
                    <a:pt x="170" y="42"/>
                  </a:lnTo>
                  <a:lnTo>
                    <a:pt x="170" y="42"/>
                  </a:lnTo>
                  <a:lnTo>
                    <a:pt x="160" y="38"/>
                  </a:lnTo>
                  <a:lnTo>
                    <a:pt x="154" y="12"/>
                  </a:lnTo>
                  <a:lnTo>
                    <a:pt x="154" y="12"/>
                  </a:lnTo>
                  <a:lnTo>
                    <a:pt x="152" y="8"/>
                  </a:lnTo>
                  <a:lnTo>
                    <a:pt x="150" y="4"/>
                  </a:lnTo>
                  <a:lnTo>
                    <a:pt x="144" y="0"/>
                  </a:lnTo>
                  <a:lnTo>
                    <a:pt x="138" y="0"/>
                  </a:lnTo>
                  <a:lnTo>
                    <a:pt x="118" y="0"/>
                  </a:lnTo>
                  <a:lnTo>
                    <a:pt x="118" y="0"/>
                  </a:lnTo>
                  <a:lnTo>
                    <a:pt x="112" y="0"/>
                  </a:lnTo>
                  <a:lnTo>
                    <a:pt x="106" y="4"/>
                  </a:lnTo>
                  <a:lnTo>
                    <a:pt x="104" y="8"/>
                  </a:lnTo>
                  <a:lnTo>
                    <a:pt x="102" y="12"/>
                  </a:lnTo>
                  <a:lnTo>
                    <a:pt x="96" y="38"/>
                  </a:lnTo>
                  <a:lnTo>
                    <a:pt x="96" y="38"/>
                  </a:lnTo>
                  <a:lnTo>
                    <a:pt x="86" y="42"/>
                  </a:lnTo>
                  <a:lnTo>
                    <a:pt x="66" y="28"/>
                  </a:lnTo>
                  <a:lnTo>
                    <a:pt x="66" y="28"/>
                  </a:lnTo>
                  <a:lnTo>
                    <a:pt x="62" y="26"/>
                  </a:lnTo>
                  <a:lnTo>
                    <a:pt x="56" y="26"/>
                  </a:lnTo>
                  <a:lnTo>
                    <a:pt x="56" y="26"/>
                  </a:lnTo>
                  <a:lnTo>
                    <a:pt x="50" y="26"/>
                  </a:lnTo>
                  <a:lnTo>
                    <a:pt x="46" y="30"/>
                  </a:lnTo>
                  <a:lnTo>
                    <a:pt x="30" y="46"/>
                  </a:lnTo>
                  <a:lnTo>
                    <a:pt x="30" y="46"/>
                  </a:lnTo>
                  <a:lnTo>
                    <a:pt x="26" y="50"/>
                  </a:lnTo>
                  <a:lnTo>
                    <a:pt x="26" y="54"/>
                  </a:lnTo>
                  <a:lnTo>
                    <a:pt x="26" y="60"/>
                  </a:lnTo>
                  <a:lnTo>
                    <a:pt x="28" y="66"/>
                  </a:lnTo>
                  <a:lnTo>
                    <a:pt x="42" y="86"/>
                  </a:lnTo>
                  <a:lnTo>
                    <a:pt x="42" y="86"/>
                  </a:lnTo>
                  <a:lnTo>
                    <a:pt x="38" y="96"/>
                  </a:lnTo>
                  <a:lnTo>
                    <a:pt x="12" y="102"/>
                  </a:lnTo>
                  <a:lnTo>
                    <a:pt x="12" y="102"/>
                  </a:lnTo>
                  <a:lnTo>
                    <a:pt x="8" y="104"/>
                  </a:lnTo>
                  <a:lnTo>
                    <a:pt x="4" y="106"/>
                  </a:lnTo>
                  <a:lnTo>
                    <a:pt x="0" y="112"/>
                  </a:lnTo>
                  <a:lnTo>
                    <a:pt x="0" y="118"/>
                  </a:lnTo>
                  <a:lnTo>
                    <a:pt x="0" y="138"/>
                  </a:lnTo>
                  <a:lnTo>
                    <a:pt x="0" y="138"/>
                  </a:lnTo>
                  <a:lnTo>
                    <a:pt x="0" y="144"/>
                  </a:lnTo>
                  <a:lnTo>
                    <a:pt x="4" y="150"/>
                  </a:lnTo>
                  <a:lnTo>
                    <a:pt x="8" y="152"/>
                  </a:lnTo>
                  <a:lnTo>
                    <a:pt x="12" y="154"/>
                  </a:lnTo>
                  <a:lnTo>
                    <a:pt x="38" y="160"/>
                  </a:lnTo>
                  <a:lnTo>
                    <a:pt x="38" y="160"/>
                  </a:lnTo>
                  <a:lnTo>
                    <a:pt x="42" y="170"/>
                  </a:lnTo>
                  <a:lnTo>
                    <a:pt x="28" y="190"/>
                  </a:lnTo>
                  <a:lnTo>
                    <a:pt x="28" y="190"/>
                  </a:lnTo>
                  <a:lnTo>
                    <a:pt x="26" y="196"/>
                  </a:lnTo>
                  <a:lnTo>
                    <a:pt x="26" y="202"/>
                  </a:lnTo>
                  <a:lnTo>
                    <a:pt x="26" y="206"/>
                  </a:lnTo>
                  <a:lnTo>
                    <a:pt x="30" y="210"/>
                  </a:lnTo>
                  <a:lnTo>
                    <a:pt x="46" y="226"/>
                  </a:lnTo>
                  <a:lnTo>
                    <a:pt x="46" y="226"/>
                  </a:lnTo>
                  <a:lnTo>
                    <a:pt x="50" y="230"/>
                  </a:lnTo>
                  <a:lnTo>
                    <a:pt x="56" y="230"/>
                  </a:lnTo>
                  <a:lnTo>
                    <a:pt x="56" y="230"/>
                  </a:lnTo>
                  <a:lnTo>
                    <a:pt x="62" y="230"/>
                  </a:lnTo>
                  <a:lnTo>
                    <a:pt x="66" y="228"/>
                  </a:lnTo>
                  <a:lnTo>
                    <a:pt x="86" y="214"/>
                  </a:lnTo>
                  <a:lnTo>
                    <a:pt x="86" y="214"/>
                  </a:lnTo>
                  <a:lnTo>
                    <a:pt x="96" y="218"/>
                  </a:lnTo>
                  <a:lnTo>
                    <a:pt x="102" y="244"/>
                  </a:lnTo>
                  <a:lnTo>
                    <a:pt x="102" y="244"/>
                  </a:lnTo>
                  <a:lnTo>
                    <a:pt x="104" y="248"/>
                  </a:lnTo>
                  <a:lnTo>
                    <a:pt x="106" y="252"/>
                  </a:lnTo>
                  <a:lnTo>
                    <a:pt x="112" y="256"/>
                  </a:lnTo>
                  <a:lnTo>
                    <a:pt x="118" y="256"/>
                  </a:lnTo>
                  <a:lnTo>
                    <a:pt x="138" y="256"/>
                  </a:lnTo>
                  <a:lnTo>
                    <a:pt x="138" y="256"/>
                  </a:lnTo>
                  <a:lnTo>
                    <a:pt x="144" y="256"/>
                  </a:lnTo>
                  <a:lnTo>
                    <a:pt x="150" y="252"/>
                  </a:lnTo>
                  <a:lnTo>
                    <a:pt x="152" y="248"/>
                  </a:lnTo>
                  <a:lnTo>
                    <a:pt x="154" y="244"/>
                  </a:lnTo>
                  <a:lnTo>
                    <a:pt x="160" y="218"/>
                  </a:lnTo>
                  <a:lnTo>
                    <a:pt x="160" y="218"/>
                  </a:lnTo>
                  <a:lnTo>
                    <a:pt x="170" y="214"/>
                  </a:lnTo>
                  <a:lnTo>
                    <a:pt x="190" y="228"/>
                  </a:lnTo>
                  <a:lnTo>
                    <a:pt x="190" y="228"/>
                  </a:lnTo>
                  <a:lnTo>
                    <a:pt x="194" y="230"/>
                  </a:lnTo>
                  <a:lnTo>
                    <a:pt x="200" y="230"/>
                  </a:lnTo>
                  <a:lnTo>
                    <a:pt x="200" y="230"/>
                  </a:lnTo>
                  <a:lnTo>
                    <a:pt x="206" y="230"/>
                  </a:lnTo>
                  <a:lnTo>
                    <a:pt x="210" y="226"/>
                  </a:lnTo>
                  <a:lnTo>
                    <a:pt x="226" y="210"/>
                  </a:lnTo>
                  <a:lnTo>
                    <a:pt x="226" y="210"/>
                  </a:lnTo>
                  <a:lnTo>
                    <a:pt x="230" y="206"/>
                  </a:lnTo>
                  <a:lnTo>
                    <a:pt x="230" y="202"/>
                  </a:lnTo>
                  <a:lnTo>
                    <a:pt x="230" y="196"/>
                  </a:lnTo>
                  <a:lnTo>
                    <a:pt x="228" y="190"/>
                  </a:lnTo>
                  <a:lnTo>
                    <a:pt x="214" y="170"/>
                  </a:lnTo>
                  <a:lnTo>
                    <a:pt x="214" y="170"/>
                  </a:lnTo>
                  <a:lnTo>
                    <a:pt x="218" y="160"/>
                  </a:lnTo>
                  <a:lnTo>
                    <a:pt x="244" y="154"/>
                  </a:lnTo>
                  <a:lnTo>
                    <a:pt x="244" y="154"/>
                  </a:lnTo>
                  <a:lnTo>
                    <a:pt x="248" y="152"/>
                  </a:lnTo>
                  <a:lnTo>
                    <a:pt x="252" y="150"/>
                  </a:lnTo>
                  <a:lnTo>
                    <a:pt x="256" y="144"/>
                  </a:lnTo>
                  <a:lnTo>
                    <a:pt x="256" y="138"/>
                  </a:lnTo>
                  <a:lnTo>
                    <a:pt x="256" y="118"/>
                  </a:lnTo>
                  <a:lnTo>
                    <a:pt x="256" y="118"/>
                  </a:lnTo>
                  <a:lnTo>
                    <a:pt x="256" y="112"/>
                  </a:lnTo>
                  <a:lnTo>
                    <a:pt x="252" y="106"/>
                  </a:lnTo>
                  <a:lnTo>
                    <a:pt x="248" y="104"/>
                  </a:lnTo>
                  <a:lnTo>
                    <a:pt x="244" y="102"/>
                  </a:lnTo>
                  <a:close/>
                  <a:moveTo>
                    <a:pt x="216" y="144"/>
                  </a:moveTo>
                  <a:lnTo>
                    <a:pt x="216" y="144"/>
                  </a:lnTo>
                  <a:lnTo>
                    <a:pt x="208" y="148"/>
                  </a:lnTo>
                  <a:lnTo>
                    <a:pt x="204" y="154"/>
                  </a:lnTo>
                  <a:lnTo>
                    <a:pt x="204" y="154"/>
                  </a:lnTo>
                  <a:lnTo>
                    <a:pt x="200" y="162"/>
                  </a:lnTo>
                  <a:lnTo>
                    <a:pt x="200" y="162"/>
                  </a:lnTo>
                  <a:lnTo>
                    <a:pt x="198" y="170"/>
                  </a:lnTo>
                  <a:lnTo>
                    <a:pt x="202" y="178"/>
                  </a:lnTo>
                  <a:lnTo>
                    <a:pt x="214" y="200"/>
                  </a:lnTo>
                  <a:lnTo>
                    <a:pt x="200" y="214"/>
                  </a:lnTo>
                  <a:lnTo>
                    <a:pt x="178" y="202"/>
                  </a:lnTo>
                  <a:lnTo>
                    <a:pt x="178" y="202"/>
                  </a:lnTo>
                  <a:lnTo>
                    <a:pt x="174" y="198"/>
                  </a:lnTo>
                  <a:lnTo>
                    <a:pt x="170" y="198"/>
                  </a:lnTo>
                  <a:lnTo>
                    <a:pt x="170" y="198"/>
                  </a:lnTo>
                  <a:lnTo>
                    <a:pt x="162" y="200"/>
                  </a:lnTo>
                  <a:lnTo>
                    <a:pt x="162" y="200"/>
                  </a:lnTo>
                  <a:lnTo>
                    <a:pt x="154" y="204"/>
                  </a:lnTo>
                  <a:lnTo>
                    <a:pt x="154" y="204"/>
                  </a:lnTo>
                  <a:lnTo>
                    <a:pt x="148" y="208"/>
                  </a:lnTo>
                  <a:lnTo>
                    <a:pt x="144" y="216"/>
                  </a:lnTo>
                  <a:lnTo>
                    <a:pt x="138" y="240"/>
                  </a:lnTo>
                  <a:lnTo>
                    <a:pt x="118" y="240"/>
                  </a:lnTo>
                  <a:lnTo>
                    <a:pt x="112" y="216"/>
                  </a:lnTo>
                  <a:lnTo>
                    <a:pt x="112" y="216"/>
                  </a:lnTo>
                  <a:lnTo>
                    <a:pt x="108" y="208"/>
                  </a:lnTo>
                  <a:lnTo>
                    <a:pt x="102" y="204"/>
                  </a:lnTo>
                  <a:lnTo>
                    <a:pt x="102" y="204"/>
                  </a:lnTo>
                  <a:lnTo>
                    <a:pt x="94" y="200"/>
                  </a:lnTo>
                  <a:lnTo>
                    <a:pt x="94" y="200"/>
                  </a:lnTo>
                  <a:lnTo>
                    <a:pt x="86" y="198"/>
                  </a:lnTo>
                  <a:lnTo>
                    <a:pt x="86" y="198"/>
                  </a:lnTo>
                  <a:lnTo>
                    <a:pt x="82" y="198"/>
                  </a:lnTo>
                  <a:lnTo>
                    <a:pt x="78" y="202"/>
                  </a:lnTo>
                  <a:lnTo>
                    <a:pt x="56" y="214"/>
                  </a:lnTo>
                  <a:lnTo>
                    <a:pt x="42" y="200"/>
                  </a:lnTo>
                  <a:lnTo>
                    <a:pt x="54" y="178"/>
                  </a:lnTo>
                  <a:lnTo>
                    <a:pt x="54" y="178"/>
                  </a:lnTo>
                  <a:lnTo>
                    <a:pt x="58" y="170"/>
                  </a:lnTo>
                  <a:lnTo>
                    <a:pt x="56" y="162"/>
                  </a:lnTo>
                  <a:lnTo>
                    <a:pt x="56" y="162"/>
                  </a:lnTo>
                  <a:lnTo>
                    <a:pt x="52" y="154"/>
                  </a:lnTo>
                  <a:lnTo>
                    <a:pt x="52" y="154"/>
                  </a:lnTo>
                  <a:lnTo>
                    <a:pt x="48" y="148"/>
                  </a:lnTo>
                  <a:lnTo>
                    <a:pt x="40" y="144"/>
                  </a:lnTo>
                  <a:lnTo>
                    <a:pt x="16" y="138"/>
                  </a:lnTo>
                  <a:lnTo>
                    <a:pt x="16" y="118"/>
                  </a:lnTo>
                  <a:lnTo>
                    <a:pt x="40" y="112"/>
                  </a:lnTo>
                  <a:lnTo>
                    <a:pt x="40" y="112"/>
                  </a:lnTo>
                  <a:lnTo>
                    <a:pt x="48" y="108"/>
                  </a:lnTo>
                  <a:lnTo>
                    <a:pt x="52" y="102"/>
                  </a:lnTo>
                  <a:lnTo>
                    <a:pt x="52" y="102"/>
                  </a:lnTo>
                  <a:lnTo>
                    <a:pt x="56" y="94"/>
                  </a:lnTo>
                  <a:lnTo>
                    <a:pt x="56" y="94"/>
                  </a:lnTo>
                  <a:lnTo>
                    <a:pt x="58" y="86"/>
                  </a:lnTo>
                  <a:lnTo>
                    <a:pt x="54" y="78"/>
                  </a:lnTo>
                  <a:lnTo>
                    <a:pt x="42" y="56"/>
                  </a:lnTo>
                  <a:lnTo>
                    <a:pt x="56" y="42"/>
                  </a:lnTo>
                  <a:lnTo>
                    <a:pt x="78" y="54"/>
                  </a:lnTo>
                  <a:lnTo>
                    <a:pt x="78" y="54"/>
                  </a:lnTo>
                  <a:lnTo>
                    <a:pt x="82" y="58"/>
                  </a:lnTo>
                  <a:lnTo>
                    <a:pt x="86" y="58"/>
                  </a:lnTo>
                  <a:lnTo>
                    <a:pt x="86" y="58"/>
                  </a:lnTo>
                  <a:lnTo>
                    <a:pt x="94" y="56"/>
                  </a:lnTo>
                  <a:lnTo>
                    <a:pt x="94" y="56"/>
                  </a:lnTo>
                  <a:lnTo>
                    <a:pt x="102" y="52"/>
                  </a:lnTo>
                  <a:lnTo>
                    <a:pt x="102" y="52"/>
                  </a:lnTo>
                  <a:lnTo>
                    <a:pt x="108" y="48"/>
                  </a:lnTo>
                  <a:lnTo>
                    <a:pt x="112" y="40"/>
                  </a:lnTo>
                  <a:lnTo>
                    <a:pt x="118" y="16"/>
                  </a:lnTo>
                  <a:lnTo>
                    <a:pt x="138" y="16"/>
                  </a:lnTo>
                  <a:lnTo>
                    <a:pt x="144" y="40"/>
                  </a:lnTo>
                  <a:lnTo>
                    <a:pt x="144" y="40"/>
                  </a:lnTo>
                  <a:lnTo>
                    <a:pt x="148" y="48"/>
                  </a:lnTo>
                  <a:lnTo>
                    <a:pt x="154" y="52"/>
                  </a:lnTo>
                  <a:lnTo>
                    <a:pt x="154" y="52"/>
                  </a:lnTo>
                  <a:lnTo>
                    <a:pt x="162" y="56"/>
                  </a:lnTo>
                  <a:lnTo>
                    <a:pt x="162" y="56"/>
                  </a:lnTo>
                  <a:lnTo>
                    <a:pt x="170" y="58"/>
                  </a:lnTo>
                  <a:lnTo>
                    <a:pt x="170" y="58"/>
                  </a:lnTo>
                  <a:lnTo>
                    <a:pt x="174" y="58"/>
                  </a:lnTo>
                  <a:lnTo>
                    <a:pt x="178" y="54"/>
                  </a:lnTo>
                  <a:lnTo>
                    <a:pt x="200" y="42"/>
                  </a:lnTo>
                  <a:lnTo>
                    <a:pt x="214" y="56"/>
                  </a:lnTo>
                  <a:lnTo>
                    <a:pt x="202" y="78"/>
                  </a:lnTo>
                  <a:lnTo>
                    <a:pt x="202" y="78"/>
                  </a:lnTo>
                  <a:lnTo>
                    <a:pt x="198" y="86"/>
                  </a:lnTo>
                  <a:lnTo>
                    <a:pt x="200" y="94"/>
                  </a:lnTo>
                  <a:lnTo>
                    <a:pt x="200" y="94"/>
                  </a:lnTo>
                  <a:lnTo>
                    <a:pt x="204" y="102"/>
                  </a:lnTo>
                  <a:lnTo>
                    <a:pt x="204" y="102"/>
                  </a:lnTo>
                  <a:lnTo>
                    <a:pt x="208" y="108"/>
                  </a:lnTo>
                  <a:lnTo>
                    <a:pt x="216" y="112"/>
                  </a:lnTo>
                  <a:lnTo>
                    <a:pt x="240" y="118"/>
                  </a:lnTo>
                  <a:lnTo>
                    <a:pt x="240" y="138"/>
                  </a:lnTo>
                  <a:lnTo>
                    <a:pt x="216" y="1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latin typeface="Trebuchet MS" panose="020B0703020202090204" pitchFamily="34" charset="0"/>
              </a:endParaRPr>
            </a:p>
          </p:txBody>
        </p:sp>
        <p:sp>
          <p:nvSpPr>
            <p:cNvPr id="31757" name="Freeform 109">
              <a:extLst>
                <a:ext uri="{FF2B5EF4-FFF2-40B4-BE49-F238E27FC236}">
                  <a16:creationId xmlns:a16="http://schemas.microsoft.com/office/drawing/2014/main" id="{295DED46-AA1E-0AAC-683C-B2A21B603DA9}"/>
                </a:ext>
              </a:extLst>
            </p:cNvPr>
            <p:cNvSpPr>
              <a:spLocks noEditPoints="1"/>
            </p:cNvSpPr>
            <p:nvPr/>
          </p:nvSpPr>
          <p:spPr bwMode="auto">
            <a:xfrm>
              <a:off x="5702300" y="2076450"/>
              <a:ext cx="177800" cy="177800"/>
            </a:xfrm>
            <a:custGeom>
              <a:avLst/>
              <a:gdLst/>
              <a:ahLst/>
              <a:cxnLst>
                <a:cxn ang="0">
                  <a:pos x="56" y="0"/>
                </a:cxn>
                <a:cxn ang="0">
                  <a:pos x="34" y="4"/>
                </a:cxn>
                <a:cxn ang="0">
                  <a:pos x="16" y="16"/>
                </a:cxn>
                <a:cxn ang="0">
                  <a:pos x="4" y="34"/>
                </a:cxn>
                <a:cxn ang="0">
                  <a:pos x="0" y="56"/>
                </a:cxn>
                <a:cxn ang="0">
                  <a:pos x="2" y="68"/>
                </a:cxn>
                <a:cxn ang="0">
                  <a:pos x="10" y="88"/>
                </a:cxn>
                <a:cxn ang="0">
                  <a:pos x="24" y="102"/>
                </a:cxn>
                <a:cxn ang="0">
                  <a:pos x="44" y="110"/>
                </a:cxn>
                <a:cxn ang="0">
                  <a:pos x="56" y="112"/>
                </a:cxn>
                <a:cxn ang="0">
                  <a:pos x="78" y="108"/>
                </a:cxn>
                <a:cxn ang="0">
                  <a:pos x="96" y="96"/>
                </a:cxn>
                <a:cxn ang="0">
                  <a:pos x="108" y="78"/>
                </a:cxn>
                <a:cxn ang="0">
                  <a:pos x="112" y="56"/>
                </a:cxn>
                <a:cxn ang="0">
                  <a:pos x="110" y="44"/>
                </a:cxn>
                <a:cxn ang="0">
                  <a:pos x="102" y="24"/>
                </a:cxn>
                <a:cxn ang="0">
                  <a:pos x="88" y="10"/>
                </a:cxn>
                <a:cxn ang="0">
                  <a:pos x="68" y="2"/>
                </a:cxn>
                <a:cxn ang="0">
                  <a:pos x="56" y="104"/>
                </a:cxn>
                <a:cxn ang="0">
                  <a:pos x="46" y="104"/>
                </a:cxn>
                <a:cxn ang="0">
                  <a:pos x="28" y="96"/>
                </a:cxn>
                <a:cxn ang="0">
                  <a:pos x="16" y="84"/>
                </a:cxn>
                <a:cxn ang="0">
                  <a:pos x="8" y="66"/>
                </a:cxn>
                <a:cxn ang="0">
                  <a:pos x="8" y="56"/>
                </a:cxn>
                <a:cxn ang="0">
                  <a:pos x="10" y="36"/>
                </a:cxn>
                <a:cxn ang="0">
                  <a:pos x="22" y="22"/>
                </a:cxn>
                <a:cxn ang="0">
                  <a:pos x="36" y="10"/>
                </a:cxn>
                <a:cxn ang="0">
                  <a:pos x="56" y="6"/>
                </a:cxn>
                <a:cxn ang="0">
                  <a:pos x="66" y="8"/>
                </a:cxn>
                <a:cxn ang="0">
                  <a:pos x="84" y="16"/>
                </a:cxn>
                <a:cxn ang="0">
                  <a:pos x="96" y="28"/>
                </a:cxn>
                <a:cxn ang="0">
                  <a:pos x="104" y="46"/>
                </a:cxn>
                <a:cxn ang="0">
                  <a:pos x="106" y="56"/>
                </a:cxn>
                <a:cxn ang="0">
                  <a:pos x="102" y="76"/>
                </a:cxn>
                <a:cxn ang="0">
                  <a:pos x="90" y="90"/>
                </a:cxn>
                <a:cxn ang="0">
                  <a:pos x="76" y="102"/>
                </a:cxn>
                <a:cxn ang="0">
                  <a:pos x="56" y="104"/>
                </a:cxn>
              </a:cxnLst>
              <a:rect l="0" t="0" r="r" b="b"/>
              <a:pathLst>
                <a:path w="112" h="112">
                  <a:moveTo>
                    <a:pt x="56" y="0"/>
                  </a:moveTo>
                  <a:lnTo>
                    <a:pt x="56" y="0"/>
                  </a:lnTo>
                  <a:lnTo>
                    <a:pt x="44" y="2"/>
                  </a:lnTo>
                  <a:lnTo>
                    <a:pt x="34" y="4"/>
                  </a:lnTo>
                  <a:lnTo>
                    <a:pt x="24" y="10"/>
                  </a:lnTo>
                  <a:lnTo>
                    <a:pt x="16" y="16"/>
                  </a:lnTo>
                  <a:lnTo>
                    <a:pt x="10" y="24"/>
                  </a:lnTo>
                  <a:lnTo>
                    <a:pt x="4" y="34"/>
                  </a:lnTo>
                  <a:lnTo>
                    <a:pt x="2" y="44"/>
                  </a:lnTo>
                  <a:lnTo>
                    <a:pt x="0" y="56"/>
                  </a:lnTo>
                  <a:lnTo>
                    <a:pt x="0" y="56"/>
                  </a:lnTo>
                  <a:lnTo>
                    <a:pt x="2" y="68"/>
                  </a:lnTo>
                  <a:lnTo>
                    <a:pt x="4" y="78"/>
                  </a:lnTo>
                  <a:lnTo>
                    <a:pt x="10" y="88"/>
                  </a:lnTo>
                  <a:lnTo>
                    <a:pt x="16" y="96"/>
                  </a:lnTo>
                  <a:lnTo>
                    <a:pt x="24" y="102"/>
                  </a:lnTo>
                  <a:lnTo>
                    <a:pt x="34" y="108"/>
                  </a:lnTo>
                  <a:lnTo>
                    <a:pt x="44" y="110"/>
                  </a:lnTo>
                  <a:lnTo>
                    <a:pt x="56" y="112"/>
                  </a:lnTo>
                  <a:lnTo>
                    <a:pt x="56" y="112"/>
                  </a:lnTo>
                  <a:lnTo>
                    <a:pt x="68" y="110"/>
                  </a:lnTo>
                  <a:lnTo>
                    <a:pt x="78" y="108"/>
                  </a:lnTo>
                  <a:lnTo>
                    <a:pt x="88" y="102"/>
                  </a:lnTo>
                  <a:lnTo>
                    <a:pt x="96" y="96"/>
                  </a:lnTo>
                  <a:lnTo>
                    <a:pt x="102" y="88"/>
                  </a:lnTo>
                  <a:lnTo>
                    <a:pt x="108" y="78"/>
                  </a:lnTo>
                  <a:lnTo>
                    <a:pt x="110" y="68"/>
                  </a:lnTo>
                  <a:lnTo>
                    <a:pt x="112" y="56"/>
                  </a:lnTo>
                  <a:lnTo>
                    <a:pt x="112" y="56"/>
                  </a:lnTo>
                  <a:lnTo>
                    <a:pt x="110" y="44"/>
                  </a:lnTo>
                  <a:lnTo>
                    <a:pt x="108" y="34"/>
                  </a:lnTo>
                  <a:lnTo>
                    <a:pt x="102" y="24"/>
                  </a:lnTo>
                  <a:lnTo>
                    <a:pt x="96" y="16"/>
                  </a:lnTo>
                  <a:lnTo>
                    <a:pt x="88" y="10"/>
                  </a:lnTo>
                  <a:lnTo>
                    <a:pt x="78" y="4"/>
                  </a:lnTo>
                  <a:lnTo>
                    <a:pt x="68" y="2"/>
                  </a:lnTo>
                  <a:lnTo>
                    <a:pt x="56" y="0"/>
                  </a:lnTo>
                  <a:close/>
                  <a:moveTo>
                    <a:pt x="56" y="104"/>
                  </a:moveTo>
                  <a:lnTo>
                    <a:pt x="56" y="104"/>
                  </a:lnTo>
                  <a:lnTo>
                    <a:pt x="46" y="104"/>
                  </a:lnTo>
                  <a:lnTo>
                    <a:pt x="36" y="102"/>
                  </a:lnTo>
                  <a:lnTo>
                    <a:pt x="28" y="96"/>
                  </a:lnTo>
                  <a:lnTo>
                    <a:pt x="22" y="90"/>
                  </a:lnTo>
                  <a:lnTo>
                    <a:pt x="16" y="84"/>
                  </a:lnTo>
                  <a:lnTo>
                    <a:pt x="10" y="76"/>
                  </a:lnTo>
                  <a:lnTo>
                    <a:pt x="8" y="66"/>
                  </a:lnTo>
                  <a:lnTo>
                    <a:pt x="8" y="56"/>
                  </a:lnTo>
                  <a:lnTo>
                    <a:pt x="8" y="56"/>
                  </a:lnTo>
                  <a:lnTo>
                    <a:pt x="8" y="46"/>
                  </a:lnTo>
                  <a:lnTo>
                    <a:pt x="10" y="36"/>
                  </a:lnTo>
                  <a:lnTo>
                    <a:pt x="16" y="28"/>
                  </a:lnTo>
                  <a:lnTo>
                    <a:pt x="22" y="22"/>
                  </a:lnTo>
                  <a:lnTo>
                    <a:pt x="28" y="16"/>
                  </a:lnTo>
                  <a:lnTo>
                    <a:pt x="36" y="10"/>
                  </a:lnTo>
                  <a:lnTo>
                    <a:pt x="46" y="8"/>
                  </a:lnTo>
                  <a:lnTo>
                    <a:pt x="56" y="6"/>
                  </a:lnTo>
                  <a:lnTo>
                    <a:pt x="56" y="6"/>
                  </a:lnTo>
                  <a:lnTo>
                    <a:pt x="66" y="8"/>
                  </a:lnTo>
                  <a:lnTo>
                    <a:pt x="76" y="10"/>
                  </a:lnTo>
                  <a:lnTo>
                    <a:pt x="84" y="16"/>
                  </a:lnTo>
                  <a:lnTo>
                    <a:pt x="90" y="22"/>
                  </a:lnTo>
                  <a:lnTo>
                    <a:pt x="96" y="28"/>
                  </a:lnTo>
                  <a:lnTo>
                    <a:pt x="102" y="36"/>
                  </a:lnTo>
                  <a:lnTo>
                    <a:pt x="104" y="46"/>
                  </a:lnTo>
                  <a:lnTo>
                    <a:pt x="106" y="56"/>
                  </a:lnTo>
                  <a:lnTo>
                    <a:pt x="106" y="56"/>
                  </a:lnTo>
                  <a:lnTo>
                    <a:pt x="104" y="66"/>
                  </a:lnTo>
                  <a:lnTo>
                    <a:pt x="102" y="76"/>
                  </a:lnTo>
                  <a:lnTo>
                    <a:pt x="96" y="84"/>
                  </a:lnTo>
                  <a:lnTo>
                    <a:pt x="90" y="90"/>
                  </a:lnTo>
                  <a:lnTo>
                    <a:pt x="84" y="96"/>
                  </a:lnTo>
                  <a:lnTo>
                    <a:pt x="76" y="102"/>
                  </a:lnTo>
                  <a:lnTo>
                    <a:pt x="66" y="104"/>
                  </a:lnTo>
                  <a:lnTo>
                    <a:pt x="56" y="10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latin typeface="Trebuchet MS" panose="020B0703020202090204" pitchFamily="34" charset="0"/>
              </a:endParaRPr>
            </a:p>
          </p:txBody>
        </p:sp>
        <p:sp>
          <p:nvSpPr>
            <p:cNvPr id="31758" name="Freeform 112">
              <a:extLst>
                <a:ext uri="{FF2B5EF4-FFF2-40B4-BE49-F238E27FC236}">
                  <a16:creationId xmlns:a16="http://schemas.microsoft.com/office/drawing/2014/main" id="{64927D3E-1A40-77D1-568F-344C73E81A7E}"/>
                </a:ext>
              </a:extLst>
            </p:cNvPr>
            <p:cNvSpPr>
              <a:spLocks noEditPoints="1"/>
            </p:cNvSpPr>
            <p:nvPr/>
          </p:nvSpPr>
          <p:spPr bwMode="auto">
            <a:xfrm>
              <a:off x="5740400" y="2114550"/>
              <a:ext cx="101600" cy="101600"/>
            </a:xfrm>
            <a:custGeom>
              <a:avLst/>
              <a:gdLst/>
              <a:ahLst/>
              <a:cxnLst>
                <a:cxn ang="0">
                  <a:pos x="32" y="0"/>
                </a:cxn>
                <a:cxn ang="0">
                  <a:pos x="32" y="0"/>
                </a:cxn>
                <a:cxn ang="0">
                  <a:pos x="26" y="0"/>
                </a:cxn>
                <a:cxn ang="0">
                  <a:pos x="20" y="2"/>
                </a:cxn>
                <a:cxn ang="0">
                  <a:pos x="10" y="10"/>
                </a:cxn>
                <a:cxn ang="0">
                  <a:pos x="2" y="20"/>
                </a:cxn>
                <a:cxn ang="0">
                  <a:pos x="0" y="26"/>
                </a:cxn>
                <a:cxn ang="0">
                  <a:pos x="0" y="32"/>
                </a:cxn>
                <a:cxn ang="0">
                  <a:pos x="0" y="32"/>
                </a:cxn>
                <a:cxn ang="0">
                  <a:pos x="0" y="38"/>
                </a:cxn>
                <a:cxn ang="0">
                  <a:pos x="2" y="44"/>
                </a:cxn>
                <a:cxn ang="0">
                  <a:pos x="10" y="54"/>
                </a:cxn>
                <a:cxn ang="0">
                  <a:pos x="20" y="62"/>
                </a:cxn>
                <a:cxn ang="0">
                  <a:pos x="26" y="64"/>
                </a:cxn>
                <a:cxn ang="0">
                  <a:pos x="32" y="64"/>
                </a:cxn>
                <a:cxn ang="0">
                  <a:pos x="32" y="64"/>
                </a:cxn>
                <a:cxn ang="0">
                  <a:pos x="38" y="64"/>
                </a:cxn>
                <a:cxn ang="0">
                  <a:pos x="44" y="62"/>
                </a:cxn>
                <a:cxn ang="0">
                  <a:pos x="54" y="54"/>
                </a:cxn>
                <a:cxn ang="0">
                  <a:pos x="62" y="44"/>
                </a:cxn>
                <a:cxn ang="0">
                  <a:pos x="64" y="38"/>
                </a:cxn>
                <a:cxn ang="0">
                  <a:pos x="64" y="32"/>
                </a:cxn>
                <a:cxn ang="0">
                  <a:pos x="64" y="32"/>
                </a:cxn>
                <a:cxn ang="0">
                  <a:pos x="64" y="26"/>
                </a:cxn>
                <a:cxn ang="0">
                  <a:pos x="62" y="20"/>
                </a:cxn>
                <a:cxn ang="0">
                  <a:pos x="54" y="10"/>
                </a:cxn>
                <a:cxn ang="0">
                  <a:pos x="44" y="2"/>
                </a:cxn>
                <a:cxn ang="0">
                  <a:pos x="38" y="0"/>
                </a:cxn>
                <a:cxn ang="0">
                  <a:pos x="32" y="0"/>
                </a:cxn>
                <a:cxn ang="0">
                  <a:pos x="32" y="56"/>
                </a:cxn>
                <a:cxn ang="0">
                  <a:pos x="32" y="56"/>
                </a:cxn>
                <a:cxn ang="0">
                  <a:pos x="22" y="54"/>
                </a:cxn>
                <a:cxn ang="0">
                  <a:pos x="16" y="48"/>
                </a:cxn>
                <a:cxn ang="0">
                  <a:pos x="10" y="42"/>
                </a:cxn>
                <a:cxn ang="0">
                  <a:pos x="8" y="32"/>
                </a:cxn>
                <a:cxn ang="0">
                  <a:pos x="8" y="32"/>
                </a:cxn>
                <a:cxn ang="0">
                  <a:pos x="10" y="22"/>
                </a:cxn>
                <a:cxn ang="0">
                  <a:pos x="16" y="16"/>
                </a:cxn>
                <a:cxn ang="0">
                  <a:pos x="22" y="10"/>
                </a:cxn>
                <a:cxn ang="0">
                  <a:pos x="32" y="8"/>
                </a:cxn>
                <a:cxn ang="0">
                  <a:pos x="32" y="8"/>
                </a:cxn>
                <a:cxn ang="0">
                  <a:pos x="42" y="10"/>
                </a:cxn>
                <a:cxn ang="0">
                  <a:pos x="48" y="16"/>
                </a:cxn>
                <a:cxn ang="0">
                  <a:pos x="54" y="22"/>
                </a:cxn>
                <a:cxn ang="0">
                  <a:pos x="56" y="32"/>
                </a:cxn>
                <a:cxn ang="0">
                  <a:pos x="56" y="32"/>
                </a:cxn>
                <a:cxn ang="0">
                  <a:pos x="54" y="42"/>
                </a:cxn>
                <a:cxn ang="0">
                  <a:pos x="48" y="48"/>
                </a:cxn>
                <a:cxn ang="0">
                  <a:pos x="42" y="54"/>
                </a:cxn>
                <a:cxn ang="0">
                  <a:pos x="32" y="56"/>
                </a:cxn>
              </a:cxnLst>
              <a:rect l="0" t="0" r="r" b="b"/>
              <a:pathLst>
                <a:path w="64" h="64">
                  <a:moveTo>
                    <a:pt x="32" y="0"/>
                  </a:moveTo>
                  <a:lnTo>
                    <a:pt x="32" y="0"/>
                  </a:lnTo>
                  <a:lnTo>
                    <a:pt x="26" y="0"/>
                  </a:lnTo>
                  <a:lnTo>
                    <a:pt x="20" y="2"/>
                  </a:lnTo>
                  <a:lnTo>
                    <a:pt x="10" y="10"/>
                  </a:lnTo>
                  <a:lnTo>
                    <a:pt x="2" y="20"/>
                  </a:lnTo>
                  <a:lnTo>
                    <a:pt x="0" y="26"/>
                  </a:lnTo>
                  <a:lnTo>
                    <a:pt x="0" y="32"/>
                  </a:lnTo>
                  <a:lnTo>
                    <a:pt x="0" y="32"/>
                  </a:lnTo>
                  <a:lnTo>
                    <a:pt x="0" y="38"/>
                  </a:lnTo>
                  <a:lnTo>
                    <a:pt x="2" y="44"/>
                  </a:lnTo>
                  <a:lnTo>
                    <a:pt x="10" y="54"/>
                  </a:lnTo>
                  <a:lnTo>
                    <a:pt x="20" y="62"/>
                  </a:lnTo>
                  <a:lnTo>
                    <a:pt x="26" y="64"/>
                  </a:lnTo>
                  <a:lnTo>
                    <a:pt x="32" y="64"/>
                  </a:lnTo>
                  <a:lnTo>
                    <a:pt x="32" y="64"/>
                  </a:lnTo>
                  <a:lnTo>
                    <a:pt x="38" y="64"/>
                  </a:lnTo>
                  <a:lnTo>
                    <a:pt x="44" y="62"/>
                  </a:lnTo>
                  <a:lnTo>
                    <a:pt x="54" y="54"/>
                  </a:lnTo>
                  <a:lnTo>
                    <a:pt x="62" y="44"/>
                  </a:lnTo>
                  <a:lnTo>
                    <a:pt x="64" y="38"/>
                  </a:lnTo>
                  <a:lnTo>
                    <a:pt x="64" y="32"/>
                  </a:lnTo>
                  <a:lnTo>
                    <a:pt x="64" y="32"/>
                  </a:lnTo>
                  <a:lnTo>
                    <a:pt x="64" y="26"/>
                  </a:lnTo>
                  <a:lnTo>
                    <a:pt x="62" y="20"/>
                  </a:lnTo>
                  <a:lnTo>
                    <a:pt x="54" y="10"/>
                  </a:lnTo>
                  <a:lnTo>
                    <a:pt x="44" y="2"/>
                  </a:lnTo>
                  <a:lnTo>
                    <a:pt x="38" y="0"/>
                  </a:lnTo>
                  <a:lnTo>
                    <a:pt x="32" y="0"/>
                  </a:lnTo>
                  <a:close/>
                  <a:moveTo>
                    <a:pt x="32" y="56"/>
                  </a:moveTo>
                  <a:lnTo>
                    <a:pt x="32" y="56"/>
                  </a:lnTo>
                  <a:lnTo>
                    <a:pt x="22" y="54"/>
                  </a:lnTo>
                  <a:lnTo>
                    <a:pt x="16" y="48"/>
                  </a:lnTo>
                  <a:lnTo>
                    <a:pt x="10" y="42"/>
                  </a:lnTo>
                  <a:lnTo>
                    <a:pt x="8" y="32"/>
                  </a:lnTo>
                  <a:lnTo>
                    <a:pt x="8" y="32"/>
                  </a:lnTo>
                  <a:lnTo>
                    <a:pt x="10" y="22"/>
                  </a:lnTo>
                  <a:lnTo>
                    <a:pt x="16" y="16"/>
                  </a:lnTo>
                  <a:lnTo>
                    <a:pt x="22" y="10"/>
                  </a:lnTo>
                  <a:lnTo>
                    <a:pt x="32" y="8"/>
                  </a:lnTo>
                  <a:lnTo>
                    <a:pt x="32" y="8"/>
                  </a:lnTo>
                  <a:lnTo>
                    <a:pt x="42" y="10"/>
                  </a:lnTo>
                  <a:lnTo>
                    <a:pt x="48" y="16"/>
                  </a:lnTo>
                  <a:lnTo>
                    <a:pt x="54" y="22"/>
                  </a:lnTo>
                  <a:lnTo>
                    <a:pt x="56" y="32"/>
                  </a:lnTo>
                  <a:lnTo>
                    <a:pt x="56" y="32"/>
                  </a:lnTo>
                  <a:lnTo>
                    <a:pt x="54" y="42"/>
                  </a:lnTo>
                  <a:lnTo>
                    <a:pt x="48" y="48"/>
                  </a:lnTo>
                  <a:lnTo>
                    <a:pt x="42" y="54"/>
                  </a:lnTo>
                  <a:lnTo>
                    <a:pt x="32"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ar-SA">
                <a:latin typeface="Trebuchet MS" panose="020B0703020202090204" pitchFamily="34" charset="0"/>
              </a:endParaRPr>
            </a:p>
          </p:txBody>
        </p:sp>
      </p:grpSp>
      <p:pic>
        <p:nvPicPr>
          <p:cNvPr id="31760" name="Picture 31760" descr="Icon&#10;&#10;Description automatically generated">
            <a:extLst>
              <a:ext uri="{FF2B5EF4-FFF2-40B4-BE49-F238E27FC236}">
                <a16:creationId xmlns:a16="http://schemas.microsoft.com/office/drawing/2014/main" id="{A32A27B4-4ED6-0334-3D18-DC1182D592E2}"/>
              </a:ext>
            </a:extLst>
          </p:cNvPr>
          <p:cNvPicPr>
            <a:picLocks noChangeAspect="1"/>
          </p:cNvPicPr>
          <p:nvPr/>
        </p:nvPicPr>
        <p:blipFill>
          <a:blip r:embed="rId3"/>
          <a:stretch>
            <a:fillRect/>
          </a:stretch>
        </p:blipFill>
        <p:spPr>
          <a:xfrm>
            <a:off x="3687805" y="3577784"/>
            <a:ext cx="374787" cy="399236"/>
          </a:xfrm>
          <a:prstGeom prst="rect">
            <a:avLst/>
          </a:prstGeom>
        </p:spPr>
      </p:pic>
      <p:pic>
        <p:nvPicPr>
          <p:cNvPr id="2" name="Picture 2">
            <a:extLst>
              <a:ext uri="{FF2B5EF4-FFF2-40B4-BE49-F238E27FC236}">
                <a16:creationId xmlns:a16="http://schemas.microsoft.com/office/drawing/2014/main" id="{B8C80D2A-678B-FB23-1DA8-35BED88E8B61}"/>
              </a:ext>
            </a:extLst>
          </p:cNvPr>
          <p:cNvPicPr>
            <a:picLocks noChangeAspect="1"/>
          </p:cNvPicPr>
          <p:nvPr/>
        </p:nvPicPr>
        <p:blipFill>
          <a:blip r:embed="rId4"/>
          <a:stretch>
            <a:fillRect/>
          </a:stretch>
        </p:blipFill>
        <p:spPr>
          <a:xfrm>
            <a:off x="6087238" y="3446725"/>
            <a:ext cx="312951" cy="312951"/>
          </a:xfrm>
          <a:prstGeom prst="rect">
            <a:avLst/>
          </a:prstGeom>
        </p:spPr>
      </p:pic>
      <p:pic>
        <p:nvPicPr>
          <p:cNvPr id="3" name="Picture 3" descr="Icon&#10;&#10;Description automatically generated">
            <a:extLst>
              <a:ext uri="{FF2B5EF4-FFF2-40B4-BE49-F238E27FC236}">
                <a16:creationId xmlns:a16="http://schemas.microsoft.com/office/drawing/2014/main" id="{C65DB36F-8FC0-4F03-1B2D-8E4941E0780E}"/>
              </a:ext>
            </a:extLst>
          </p:cNvPr>
          <p:cNvPicPr>
            <a:picLocks noChangeAspect="1"/>
          </p:cNvPicPr>
          <p:nvPr/>
        </p:nvPicPr>
        <p:blipFill>
          <a:blip r:embed="rId5"/>
          <a:stretch>
            <a:fillRect/>
          </a:stretch>
        </p:blipFill>
        <p:spPr>
          <a:xfrm>
            <a:off x="5300739" y="3577070"/>
            <a:ext cx="363988" cy="370101"/>
          </a:xfrm>
          <a:prstGeom prst="rect">
            <a:avLst/>
          </a:prstGeom>
        </p:spPr>
      </p:pic>
      <p:cxnSp>
        <p:nvCxnSpPr>
          <p:cNvPr id="4" name="Elbow Connector 72">
            <a:extLst>
              <a:ext uri="{FF2B5EF4-FFF2-40B4-BE49-F238E27FC236}">
                <a16:creationId xmlns:a16="http://schemas.microsoft.com/office/drawing/2014/main" id="{DF332D39-E229-64B2-A670-F67B61E8E747}"/>
              </a:ext>
            </a:extLst>
          </p:cNvPr>
          <p:cNvCxnSpPr>
            <a:cxnSpLocks/>
            <a:stCxn id="11" idx="5"/>
            <a:endCxn id="27" idx="2"/>
          </p:cNvCxnSpPr>
          <p:nvPr/>
        </p:nvCxnSpPr>
        <p:spPr>
          <a:xfrm flipH="1" flipV="1">
            <a:off x="4552104" y="2645735"/>
            <a:ext cx="19869" cy="422903"/>
          </a:xfrm>
          <a:prstGeom prst="bentConnector4">
            <a:avLst>
              <a:gd name="adj1" fmla="val 109573"/>
              <a:gd name="adj2" fmla="val 50000"/>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E78CB603-5222-1E0A-C01A-57CF40F18D3F}"/>
              </a:ext>
            </a:extLst>
          </p:cNvPr>
          <p:cNvSpPr txBox="1"/>
          <p:nvPr/>
        </p:nvSpPr>
        <p:spPr>
          <a:xfrm>
            <a:off x="821653" y="5746229"/>
            <a:ext cx="6089734" cy="1200329"/>
          </a:xfrm>
          <a:prstGeom prst="rect">
            <a:avLst/>
          </a:prstGeom>
          <a:noFill/>
        </p:spPr>
        <p:txBody>
          <a:bodyPr wrap="square">
            <a:spAutoFit/>
          </a:bodyPr>
          <a:lstStyle/>
          <a:p>
            <a:r>
              <a:rPr lang="en-US" dirty="0">
                <a:solidFill>
                  <a:srgbClr val="FF0000"/>
                </a:solidFill>
              </a:rPr>
              <a:t>Not sure this slide is needed, or is </a:t>
            </a:r>
            <a:r>
              <a:rPr lang="en-US">
                <a:solidFill>
                  <a:srgbClr val="FF0000"/>
                </a:solidFill>
              </a:rPr>
              <a:t>it? I wouldn't learn much from it as a student, don't think it's necessary</a:t>
            </a:r>
            <a:endParaRPr lang="en-GB" dirty="0">
              <a:solidFill>
                <a:srgbClr val="FF0000"/>
              </a:solidFill>
            </a:endParaRPr>
          </a:p>
        </p:txBody>
      </p:sp>
    </p:spTree>
    <p:extLst>
      <p:ext uri="{BB962C8B-B14F-4D97-AF65-F5344CB8AC3E}">
        <p14:creationId xmlns:p14="http://schemas.microsoft.com/office/powerpoint/2010/main" val="239860063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C0ECA0C-6617-8741-88CF-8E6EDC097464}"/>
              </a:ext>
            </a:extLst>
          </p:cNvPr>
          <p:cNvSpPr>
            <a:spLocks noGrp="1"/>
          </p:cNvSpPr>
          <p:nvPr>
            <p:ph type="title"/>
          </p:nvPr>
        </p:nvSpPr>
        <p:spPr>
          <a:xfrm>
            <a:off x="462408" y="167640"/>
            <a:ext cx="6646730" cy="1084586"/>
          </a:xfrm>
        </p:spPr>
        <p:txBody>
          <a:bodyPr>
            <a:normAutofit/>
          </a:bodyPr>
          <a:lstStyle/>
          <a:p>
            <a:r>
              <a:rPr lang="en-US" dirty="0">
                <a:solidFill>
                  <a:srgbClr val="000000"/>
                </a:solidFill>
                <a:latin typeface="Georgia"/>
              </a:rPr>
              <a:t>Where to find us: D2a, 2</a:t>
            </a:r>
            <a:r>
              <a:rPr lang="en-US" baseline="30000" dirty="0">
                <a:solidFill>
                  <a:srgbClr val="000000"/>
                </a:solidFill>
                <a:latin typeface="Georgia"/>
              </a:rPr>
              <a:t>nd</a:t>
            </a:r>
            <a:r>
              <a:rPr lang="en-US" dirty="0">
                <a:solidFill>
                  <a:srgbClr val="000000"/>
                </a:solidFill>
                <a:latin typeface="Georgia"/>
              </a:rPr>
              <a:t> Floor</a:t>
            </a:r>
            <a:endParaRPr lang="en-US" dirty="0"/>
          </a:p>
        </p:txBody>
      </p:sp>
      <p:pic>
        <p:nvPicPr>
          <p:cNvPr id="12" name="Grafik 11">
            <a:extLst>
              <a:ext uri="{FF2B5EF4-FFF2-40B4-BE49-F238E27FC236}">
                <a16:creationId xmlns:a16="http://schemas.microsoft.com/office/drawing/2014/main" id="{017A3925-0E9B-554A-328F-6AF3A8A82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678" y="1393741"/>
            <a:ext cx="7418344" cy="5388059"/>
          </a:xfrm>
          <a:prstGeom prst="rect">
            <a:avLst/>
          </a:prstGeom>
        </p:spPr>
      </p:pic>
      <p:pic>
        <p:nvPicPr>
          <p:cNvPr id="22" name="Grafik 21">
            <a:extLst>
              <a:ext uri="{FF2B5EF4-FFF2-40B4-BE49-F238E27FC236}">
                <a16:creationId xmlns:a16="http://schemas.microsoft.com/office/drawing/2014/main" id="{636BF090-8655-7A57-3ECE-6477A0B2CAB8}"/>
              </a:ext>
            </a:extLst>
          </p:cNvPr>
          <p:cNvPicPr>
            <a:picLocks noChangeAspect="1"/>
          </p:cNvPicPr>
          <p:nvPr/>
        </p:nvPicPr>
        <p:blipFill>
          <a:blip r:embed="rId3"/>
          <a:stretch>
            <a:fillRect/>
          </a:stretch>
        </p:blipFill>
        <p:spPr>
          <a:xfrm>
            <a:off x="5682343" y="1964100"/>
            <a:ext cx="3093809" cy="786049"/>
          </a:xfrm>
          <a:prstGeom prst="rect">
            <a:avLst/>
          </a:prstGeom>
        </p:spPr>
      </p:pic>
      <p:cxnSp>
        <p:nvCxnSpPr>
          <p:cNvPr id="19" name="Gerade Verbindung mit Pfeil 18">
            <a:extLst>
              <a:ext uri="{FF2B5EF4-FFF2-40B4-BE49-F238E27FC236}">
                <a16:creationId xmlns:a16="http://schemas.microsoft.com/office/drawing/2014/main" id="{96DDE550-5F69-8F7E-7535-F1E596440A48}"/>
              </a:ext>
            </a:extLst>
          </p:cNvPr>
          <p:cNvCxnSpPr>
            <a:cxnSpLocks/>
          </p:cNvCxnSpPr>
          <p:nvPr/>
        </p:nvCxnSpPr>
        <p:spPr>
          <a:xfrm flipH="1">
            <a:off x="5682343" y="2667000"/>
            <a:ext cx="457200" cy="15893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86313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DF84EAF0-5FD8-6C26-FB06-227127102E84}"/>
              </a:ext>
            </a:extLst>
          </p:cNvPr>
          <p:cNvPicPr>
            <a:picLocks noChangeAspect="1"/>
          </p:cNvPicPr>
          <p:nvPr/>
        </p:nvPicPr>
        <p:blipFill>
          <a:blip r:embed="rId2"/>
          <a:stretch>
            <a:fillRect/>
          </a:stretch>
        </p:blipFill>
        <p:spPr>
          <a:xfrm>
            <a:off x="-116427" y="1280485"/>
            <a:ext cx="9112774" cy="5078080"/>
          </a:xfrm>
          <a:prstGeom prst="rect">
            <a:avLst/>
          </a:prstGeom>
          <a:noFill/>
        </p:spPr>
      </p:pic>
      <p:pic>
        <p:nvPicPr>
          <p:cNvPr id="9" name="Picture 9">
            <a:extLst>
              <a:ext uri="{FF2B5EF4-FFF2-40B4-BE49-F238E27FC236}">
                <a16:creationId xmlns:a16="http://schemas.microsoft.com/office/drawing/2014/main" id="{6E5FFDC3-1ECD-789A-7E89-ED187DA978E0}"/>
              </a:ext>
            </a:extLst>
          </p:cNvPr>
          <p:cNvPicPr>
            <a:picLocks noChangeAspect="1"/>
          </p:cNvPicPr>
          <p:nvPr/>
        </p:nvPicPr>
        <p:blipFill>
          <a:blip r:embed="rId3"/>
          <a:stretch>
            <a:fillRect/>
          </a:stretch>
        </p:blipFill>
        <p:spPr>
          <a:xfrm>
            <a:off x="6821731" y="4976261"/>
            <a:ext cx="703019" cy="119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3">
            <a:extLst>
              <a:ext uri="{FF2B5EF4-FFF2-40B4-BE49-F238E27FC236}">
                <a16:creationId xmlns:a16="http://schemas.microsoft.com/office/drawing/2014/main" id="{E24783E4-5EA1-0536-94FC-DF61A355DBCC}"/>
              </a:ext>
            </a:extLst>
          </p:cNvPr>
          <p:cNvPicPr>
            <a:picLocks noChangeAspect="1"/>
          </p:cNvPicPr>
          <p:nvPr/>
        </p:nvPicPr>
        <p:blipFill>
          <a:blip r:embed="rId4"/>
          <a:stretch>
            <a:fillRect/>
          </a:stretch>
        </p:blipFill>
        <p:spPr>
          <a:xfrm>
            <a:off x="3609975" y="4976260"/>
            <a:ext cx="774700" cy="119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3" name="Picture 53">
            <a:extLst>
              <a:ext uri="{FF2B5EF4-FFF2-40B4-BE49-F238E27FC236}">
                <a16:creationId xmlns:a16="http://schemas.microsoft.com/office/drawing/2014/main" id="{BE3DBAA9-03E6-3E4F-D1C2-2CB1A99A1C06}"/>
              </a:ext>
            </a:extLst>
          </p:cNvPr>
          <p:cNvPicPr>
            <a:picLocks noChangeAspect="1"/>
          </p:cNvPicPr>
          <p:nvPr/>
        </p:nvPicPr>
        <p:blipFill>
          <a:blip r:embed="rId5"/>
          <a:stretch>
            <a:fillRect/>
          </a:stretch>
        </p:blipFill>
        <p:spPr>
          <a:xfrm>
            <a:off x="471488" y="5022768"/>
            <a:ext cx="779463" cy="1106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 name="Picture 59" descr="A picture containing tree, outdoor, person, smiling&#10;&#10;Description automatically generated">
            <a:extLst>
              <a:ext uri="{FF2B5EF4-FFF2-40B4-BE49-F238E27FC236}">
                <a16:creationId xmlns:a16="http://schemas.microsoft.com/office/drawing/2014/main" id="{575B30FE-6676-60E0-4CD6-CFF72AB0E0CB}"/>
              </a:ext>
            </a:extLst>
          </p:cNvPr>
          <p:cNvPicPr>
            <a:picLocks noChangeAspect="1"/>
          </p:cNvPicPr>
          <p:nvPr/>
        </p:nvPicPr>
        <p:blipFill>
          <a:blip r:embed="rId6"/>
          <a:stretch>
            <a:fillRect/>
          </a:stretch>
        </p:blipFill>
        <p:spPr>
          <a:xfrm>
            <a:off x="1522413" y="5022768"/>
            <a:ext cx="773113" cy="11064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 name="Picture 61">
            <a:extLst>
              <a:ext uri="{FF2B5EF4-FFF2-40B4-BE49-F238E27FC236}">
                <a16:creationId xmlns:a16="http://schemas.microsoft.com/office/drawing/2014/main" id="{7FF7D4BF-DDFF-F62A-C80E-CF470ADB7EBE}"/>
              </a:ext>
            </a:extLst>
          </p:cNvPr>
          <p:cNvPicPr>
            <a:picLocks noChangeAspect="1"/>
          </p:cNvPicPr>
          <p:nvPr/>
        </p:nvPicPr>
        <p:blipFill>
          <a:blip r:embed="rId7"/>
          <a:stretch>
            <a:fillRect/>
          </a:stretch>
        </p:blipFill>
        <p:spPr>
          <a:xfrm>
            <a:off x="4656138" y="5048134"/>
            <a:ext cx="773113" cy="1055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Picture 63" descr="A picture containing text, person, person, suit&#10;&#10;Description automatically generated">
            <a:extLst>
              <a:ext uri="{FF2B5EF4-FFF2-40B4-BE49-F238E27FC236}">
                <a16:creationId xmlns:a16="http://schemas.microsoft.com/office/drawing/2014/main" id="{BD5317B3-5EDC-A248-A156-75BD27F7ADCF}"/>
              </a:ext>
            </a:extLst>
          </p:cNvPr>
          <p:cNvPicPr>
            <a:picLocks noChangeAspect="1"/>
          </p:cNvPicPr>
          <p:nvPr/>
        </p:nvPicPr>
        <p:blipFill>
          <a:blip r:embed="rId8"/>
          <a:stretch>
            <a:fillRect/>
          </a:stretch>
        </p:blipFill>
        <p:spPr>
          <a:xfrm>
            <a:off x="2566988" y="4957533"/>
            <a:ext cx="771525" cy="123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6" name="Picture 66">
            <a:extLst>
              <a:ext uri="{FF2B5EF4-FFF2-40B4-BE49-F238E27FC236}">
                <a16:creationId xmlns:a16="http://schemas.microsoft.com/office/drawing/2014/main" id="{BDB9C848-434E-E3D4-69C6-9387B5875A97}"/>
              </a:ext>
            </a:extLst>
          </p:cNvPr>
          <p:cNvPicPr>
            <a:picLocks noChangeAspect="1"/>
          </p:cNvPicPr>
          <p:nvPr/>
        </p:nvPicPr>
        <p:blipFill>
          <a:blip r:embed="rId9"/>
          <a:stretch>
            <a:fillRect/>
          </a:stretch>
        </p:blipFill>
        <p:spPr>
          <a:xfrm>
            <a:off x="5700713" y="5003005"/>
            <a:ext cx="774700" cy="1145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4" descr="Graphical user interface, application, Teams&#10;&#10;Description automatically generated">
            <a:extLst>
              <a:ext uri="{FF2B5EF4-FFF2-40B4-BE49-F238E27FC236}">
                <a16:creationId xmlns:a16="http://schemas.microsoft.com/office/drawing/2014/main" id="{ECB57E68-FDC6-80F1-D24B-F959308EA36E}"/>
              </a:ext>
            </a:extLst>
          </p:cNvPr>
          <p:cNvPicPr>
            <a:picLocks noChangeAspect="1"/>
          </p:cNvPicPr>
          <p:nvPr/>
        </p:nvPicPr>
        <p:blipFill>
          <a:blip r:embed="rId10"/>
          <a:stretch>
            <a:fillRect/>
          </a:stretch>
        </p:blipFill>
        <p:spPr>
          <a:xfrm>
            <a:off x="4786313" y="3154363"/>
            <a:ext cx="776288" cy="1333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5">
            <a:extLst>
              <a:ext uri="{FF2B5EF4-FFF2-40B4-BE49-F238E27FC236}">
                <a16:creationId xmlns:a16="http://schemas.microsoft.com/office/drawing/2014/main" id="{60B72172-9C76-EAB5-EC20-623EB7CB8BBE}"/>
              </a:ext>
            </a:extLst>
          </p:cNvPr>
          <p:cNvPicPr>
            <a:picLocks noChangeAspect="1"/>
          </p:cNvPicPr>
          <p:nvPr/>
        </p:nvPicPr>
        <p:blipFill>
          <a:blip r:embed="rId11"/>
          <a:stretch>
            <a:fillRect/>
          </a:stretch>
        </p:blipFill>
        <p:spPr>
          <a:xfrm>
            <a:off x="3705225" y="3249389"/>
            <a:ext cx="781050" cy="11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7">
            <a:extLst>
              <a:ext uri="{FF2B5EF4-FFF2-40B4-BE49-F238E27FC236}">
                <a16:creationId xmlns:a16="http://schemas.microsoft.com/office/drawing/2014/main" id="{521CDFAF-65B9-9AEE-79B4-AC1D247A5669}"/>
              </a:ext>
            </a:extLst>
          </p:cNvPr>
          <p:cNvPicPr>
            <a:picLocks noChangeAspect="1"/>
          </p:cNvPicPr>
          <p:nvPr/>
        </p:nvPicPr>
        <p:blipFill>
          <a:blip r:embed="rId12"/>
          <a:stretch>
            <a:fillRect/>
          </a:stretch>
        </p:blipFill>
        <p:spPr>
          <a:xfrm>
            <a:off x="6937375" y="3155727"/>
            <a:ext cx="776288" cy="1330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37">
            <a:extLst>
              <a:ext uri="{FF2B5EF4-FFF2-40B4-BE49-F238E27FC236}">
                <a16:creationId xmlns:a16="http://schemas.microsoft.com/office/drawing/2014/main" id="{9A475121-B6D1-D3C4-38E8-943E7D521B28}"/>
              </a:ext>
            </a:extLst>
          </p:cNvPr>
          <p:cNvPicPr>
            <a:picLocks noChangeAspect="1"/>
          </p:cNvPicPr>
          <p:nvPr/>
        </p:nvPicPr>
        <p:blipFill>
          <a:blip r:embed="rId13"/>
          <a:stretch>
            <a:fillRect/>
          </a:stretch>
        </p:blipFill>
        <p:spPr>
          <a:xfrm>
            <a:off x="5861844" y="3293045"/>
            <a:ext cx="776288" cy="1055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0" name="Picture 60">
            <a:extLst>
              <a:ext uri="{FF2B5EF4-FFF2-40B4-BE49-F238E27FC236}">
                <a16:creationId xmlns:a16="http://schemas.microsoft.com/office/drawing/2014/main" id="{408531AF-4E41-B149-50A4-8C8B3D1BA223}"/>
              </a:ext>
            </a:extLst>
          </p:cNvPr>
          <p:cNvPicPr>
            <a:picLocks noChangeAspect="1"/>
          </p:cNvPicPr>
          <p:nvPr/>
        </p:nvPicPr>
        <p:blipFill>
          <a:blip r:embed="rId14"/>
          <a:stretch>
            <a:fillRect/>
          </a:stretch>
        </p:blipFill>
        <p:spPr>
          <a:xfrm>
            <a:off x="8013700" y="3155727"/>
            <a:ext cx="777875" cy="1330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4" name="Picture 64" descr="A picture containing person, person, suit, clothing&#10;&#10;Description automatically generated">
            <a:extLst>
              <a:ext uri="{FF2B5EF4-FFF2-40B4-BE49-F238E27FC236}">
                <a16:creationId xmlns:a16="http://schemas.microsoft.com/office/drawing/2014/main" id="{061C3F0E-7110-0E86-F6AA-94168D2C1E86}"/>
              </a:ext>
            </a:extLst>
          </p:cNvPr>
          <p:cNvPicPr>
            <a:picLocks noChangeAspect="1"/>
          </p:cNvPicPr>
          <p:nvPr/>
        </p:nvPicPr>
        <p:blipFill>
          <a:blip r:embed="rId15"/>
          <a:stretch>
            <a:fillRect/>
          </a:stretch>
        </p:blipFill>
        <p:spPr>
          <a:xfrm>
            <a:off x="2628900" y="3219226"/>
            <a:ext cx="776288" cy="1203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 name="Picture 65" descr="A person wearing glasses&#10;&#10;Description automatically generated">
            <a:extLst>
              <a:ext uri="{FF2B5EF4-FFF2-40B4-BE49-F238E27FC236}">
                <a16:creationId xmlns:a16="http://schemas.microsoft.com/office/drawing/2014/main" id="{1DF04915-5E3B-0F4E-5F25-ED0B44B70DBF}"/>
              </a:ext>
            </a:extLst>
          </p:cNvPr>
          <p:cNvPicPr>
            <a:picLocks noChangeAspect="1"/>
          </p:cNvPicPr>
          <p:nvPr/>
        </p:nvPicPr>
        <p:blipFill>
          <a:blip r:embed="rId16"/>
          <a:stretch>
            <a:fillRect/>
          </a:stretch>
        </p:blipFill>
        <p:spPr>
          <a:xfrm>
            <a:off x="472005" y="3249389"/>
            <a:ext cx="781050" cy="11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7" name="Picture 67">
            <a:extLst>
              <a:ext uri="{FF2B5EF4-FFF2-40B4-BE49-F238E27FC236}">
                <a16:creationId xmlns:a16="http://schemas.microsoft.com/office/drawing/2014/main" id="{0866D782-0398-B9F8-9FB9-73DE88801588}"/>
              </a:ext>
            </a:extLst>
          </p:cNvPr>
          <p:cNvPicPr>
            <a:picLocks noChangeAspect="1"/>
          </p:cNvPicPr>
          <p:nvPr/>
        </p:nvPicPr>
        <p:blipFill>
          <a:blip r:embed="rId17"/>
          <a:stretch>
            <a:fillRect/>
          </a:stretch>
        </p:blipFill>
        <p:spPr>
          <a:xfrm>
            <a:off x="1552575" y="3329590"/>
            <a:ext cx="776288" cy="982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2">
            <a:extLst>
              <a:ext uri="{FF2B5EF4-FFF2-40B4-BE49-F238E27FC236}">
                <a16:creationId xmlns:a16="http://schemas.microsoft.com/office/drawing/2014/main" id="{B784E239-71BA-BE80-0BB9-611F5858E6F8}"/>
              </a:ext>
            </a:extLst>
          </p:cNvPr>
          <p:cNvPicPr>
            <a:picLocks noChangeAspect="1"/>
          </p:cNvPicPr>
          <p:nvPr/>
        </p:nvPicPr>
        <p:blipFill>
          <a:blip r:embed="rId18"/>
          <a:stretch>
            <a:fillRect/>
          </a:stretch>
        </p:blipFill>
        <p:spPr>
          <a:xfrm>
            <a:off x="1546906" y="1596744"/>
            <a:ext cx="777875" cy="12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8" descr="A picture containing text, wall, person, indoor&#10;&#10;Description automatically generated">
            <a:extLst>
              <a:ext uri="{FF2B5EF4-FFF2-40B4-BE49-F238E27FC236}">
                <a16:creationId xmlns:a16="http://schemas.microsoft.com/office/drawing/2014/main" id="{AFFB0D11-8521-D3E0-6FB7-D447C6A2A017}"/>
              </a:ext>
            </a:extLst>
          </p:cNvPr>
          <p:cNvPicPr>
            <a:picLocks noChangeAspect="1"/>
          </p:cNvPicPr>
          <p:nvPr/>
        </p:nvPicPr>
        <p:blipFill>
          <a:blip r:embed="rId19"/>
          <a:stretch>
            <a:fillRect/>
          </a:stretch>
        </p:blipFill>
        <p:spPr>
          <a:xfrm>
            <a:off x="5858102" y="1704181"/>
            <a:ext cx="777875" cy="1055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1">
            <a:extLst>
              <a:ext uri="{FF2B5EF4-FFF2-40B4-BE49-F238E27FC236}">
                <a16:creationId xmlns:a16="http://schemas.microsoft.com/office/drawing/2014/main" id="{05CFCEE2-5D0B-B821-5776-89E5685064A7}"/>
              </a:ext>
            </a:extLst>
          </p:cNvPr>
          <p:cNvPicPr>
            <a:picLocks noChangeAspect="1"/>
          </p:cNvPicPr>
          <p:nvPr/>
        </p:nvPicPr>
        <p:blipFill>
          <a:blip r:embed="rId20"/>
          <a:stretch>
            <a:fillRect/>
          </a:stretch>
        </p:blipFill>
        <p:spPr>
          <a:xfrm>
            <a:off x="6933520" y="1565275"/>
            <a:ext cx="782638" cy="133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2">
            <a:extLst>
              <a:ext uri="{FF2B5EF4-FFF2-40B4-BE49-F238E27FC236}">
                <a16:creationId xmlns:a16="http://schemas.microsoft.com/office/drawing/2014/main" id="{930D38FB-AF11-194C-7F1C-4031A6BFD695}"/>
              </a:ext>
            </a:extLst>
          </p:cNvPr>
          <p:cNvPicPr>
            <a:picLocks noChangeAspect="1"/>
          </p:cNvPicPr>
          <p:nvPr/>
        </p:nvPicPr>
        <p:blipFill>
          <a:blip r:embed="rId21"/>
          <a:stretch>
            <a:fillRect/>
          </a:stretch>
        </p:blipFill>
        <p:spPr>
          <a:xfrm>
            <a:off x="2622324" y="1613579"/>
            <a:ext cx="774700" cy="123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8">
            <a:extLst>
              <a:ext uri="{FF2B5EF4-FFF2-40B4-BE49-F238E27FC236}">
                <a16:creationId xmlns:a16="http://schemas.microsoft.com/office/drawing/2014/main" id="{6FFF6C39-5652-4742-3D01-BB1884A15F5E}"/>
              </a:ext>
            </a:extLst>
          </p:cNvPr>
          <p:cNvPicPr>
            <a:picLocks noChangeAspect="1"/>
          </p:cNvPicPr>
          <p:nvPr/>
        </p:nvPicPr>
        <p:blipFill>
          <a:blip r:embed="rId22"/>
          <a:stretch>
            <a:fillRect/>
          </a:stretch>
        </p:blipFill>
        <p:spPr>
          <a:xfrm>
            <a:off x="4779509" y="1704180"/>
            <a:ext cx="781050" cy="1055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1">
            <a:extLst>
              <a:ext uri="{FF2B5EF4-FFF2-40B4-BE49-F238E27FC236}">
                <a16:creationId xmlns:a16="http://schemas.microsoft.com/office/drawing/2014/main" id="{B8C6AAAF-3657-3B01-4A61-2CFB1D1B33E4}"/>
              </a:ext>
            </a:extLst>
          </p:cNvPr>
          <p:cNvPicPr>
            <a:picLocks noChangeAspect="1"/>
          </p:cNvPicPr>
          <p:nvPr/>
        </p:nvPicPr>
        <p:blipFill>
          <a:blip r:embed="rId23"/>
          <a:stretch>
            <a:fillRect/>
          </a:stretch>
        </p:blipFill>
        <p:spPr>
          <a:xfrm>
            <a:off x="3694567" y="1613580"/>
            <a:ext cx="787399" cy="1236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52" descr="A picture containing text, wall, indoor, person&#10;&#10;Description automatically generated">
            <a:extLst>
              <a:ext uri="{FF2B5EF4-FFF2-40B4-BE49-F238E27FC236}">
                <a16:creationId xmlns:a16="http://schemas.microsoft.com/office/drawing/2014/main" id="{52313811-895F-1C17-7132-6F98BC7C7440}"/>
              </a:ext>
            </a:extLst>
          </p:cNvPr>
          <p:cNvPicPr>
            <a:picLocks noChangeAspect="1"/>
          </p:cNvPicPr>
          <p:nvPr/>
        </p:nvPicPr>
        <p:blipFill>
          <a:blip r:embed="rId24"/>
          <a:stretch>
            <a:fillRect/>
          </a:stretch>
        </p:blipFill>
        <p:spPr>
          <a:xfrm>
            <a:off x="8013700" y="1724194"/>
            <a:ext cx="779463" cy="1015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2" descr="A picture containing person, person, posing&#10;&#10;Description automatically generated">
            <a:extLst>
              <a:ext uri="{FF2B5EF4-FFF2-40B4-BE49-F238E27FC236}">
                <a16:creationId xmlns:a16="http://schemas.microsoft.com/office/drawing/2014/main" id="{97F45D46-A4D8-0785-4C46-965DE8AF2FFD}"/>
              </a:ext>
            </a:extLst>
          </p:cNvPr>
          <p:cNvPicPr>
            <a:picLocks noChangeAspect="1"/>
          </p:cNvPicPr>
          <p:nvPr/>
        </p:nvPicPr>
        <p:blipFill>
          <a:blip r:embed="rId25"/>
          <a:stretch>
            <a:fillRect/>
          </a:stretch>
        </p:blipFill>
        <p:spPr>
          <a:xfrm>
            <a:off x="471488" y="1613579"/>
            <a:ext cx="777875" cy="1236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16">
            <a:extLst>
              <a:ext uri="{FF2B5EF4-FFF2-40B4-BE49-F238E27FC236}">
                <a16:creationId xmlns:a16="http://schemas.microsoft.com/office/drawing/2014/main" id="{8650E145-C61A-0B78-0189-4F0AA204283B}"/>
              </a:ext>
            </a:extLst>
          </p:cNvPr>
          <p:cNvSpPr>
            <a:spLocks noChangeArrowheads="1"/>
          </p:cNvSpPr>
          <p:nvPr/>
        </p:nvSpPr>
        <p:spPr bwMode="auto">
          <a:xfrm>
            <a:off x="7948236" y="4888042"/>
            <a:ext cx="1383649" cy="707886"/>
          </a:xfrm>
          <a:prstGeom prst="rect">
            <a:avLst/>
          </a:prstGeom>
          <a:noFill/>
          <a:ln w="12700">
            <a:noFill/>
            <a:miter lim="800000"/>
            <a:headEnd type="none" w="sm" len="sm"/>
            <a:tailEnd type="none" w="sm" len="sm"/>
          </a:ln>
        </p:spPr>
        <p:txBody>
          <a:bodyPr wrap="square">
            <a:spAutoFit/>
          </a:bodyPr>
          <a:lstStyle/>
          <a:p>
            <a:pPr eaLnBrk="0" hangingPunct="0">
              <a:lnSpc>
                <a:spcPct val="100000"/>
              </a:lnSpc>
              <a:spcBef>
                <a:spcPct val="0"/>
              </a:spcBef>
              <a:buClrTx/>
            </a:pPr>
            <a:r>
              <a:rPr lang="de-DE" sz="2000" cap="all" dirty="0">
                <a:ln w="9000" cmpd="sng">
                  <a:solidFill>
                    <a:schemeClr val="accent4">
                      <a:shade val="50000"/>
                      <a:satMod val="120000"/>
                    </a:schemeClr>
                  </a:solidFill>
                  <a:prstDash val="solid"/>
                </a:ln>
                <a:solidFill>
                  <a:schemeClr val="tx2">
                    <a:lumMod val="90000"/>
                    <a:lumOff val="10000"/>
                  </a:schemeClr>
                </a:solidFill>
                <a:effectLst>
                  <a:reflection blurRad="12700" stA="28000" endPos="45000" dist="1000" dir="5400000" sy="-100000" algn="bl" rotWithShape="0"/>
                </a:effectLst>
              </a:rPr>
              <a:t>And More...</a:t>
            </a:r>
          </a:p>
        </p:txBody>
      </p:sp>
      <p:pic>
        <p:nvPicPr>
          <p:cNvPr id="3" name="Picture 4" descr="Qr code&#10;&#10;Description automatically generated">
            <a:extLst>
              <a:ext uri="{FF2B5EF4-FFF2-40B4-BE49-F238E27FC236}">
                <a16:creationId xmlns:a16="http://schemas.microsoft.com/office/drawing/2014/main" id="{5603094F-BA9E-A7DE-D8B1-3381660A3CFD}"/>
              </a:ext>
            </a:extLst>
          </p:cNvPr>
          <p:cNvPicPr>
            <a:picLocks noChangeAspect="1"/>
          </p:cNvPicPr>
          <p:nvPr/>
        </p:nvPicPr>
        <p:blipFill>
          <a:blip r:embed="rId26"/>
          <a:stretch>
            <a:fillRect/>
          </a:stretch>
        </p:blipFill>
        <p:spPr>
          <a:xfrm>
            <a:off x="8111443" y="5754142"/>
            <a:ext cx="582387" cy="593272"/>
          </a:xfrm>
          <a:prstGeom prst="rect">
            <a:avLst/>
          </a:prstGeom>
        </p:spPr>
      </p:pic>
      <p:pic>
        <p:nvPicPr>
          <p:cNvPr id="10" name="Picture 9" descr="A logo with blue text&#10;&#10;Description automatically generated">
            <a:extLst>
              <a:ext uri="{FF2B5EF4-FFF2-40B4-BE49-F238E27FC236}">
                <a16:creationId xmlns:a16="http://schemas.microsoft.com/office/drawing/2014/main" id="{E473877C-75EA-A7B9-C499-655EC1D49E86}"/>
              </a:ext>
            </a:extLst>
          </p:cNvPr>
          <p:cNvPicPr>
            <a:picLocks noChangeAspect="1"/>
          </p:cNvPicPr>
          <p:nvPr/>
        </p:nvPicPr>
        <p:blipFill rotWithShape="1">
          <a:blip r:embed="rId27" cstate="hqprint">
            <a:extLst>
              <a:ext uri="{28A0092B-C50C-407E-A947-70E740481C1C}">
                <a14:useLocalDpi xmlns:a14="http://schemas.microsoft.com/office/drawing/2010/main" val="0"/>
              </a:ext>
            </a:extLst>
          </a:blip>
          <a:srcRect t="34206" r="1141" b="39376"/>
          <a:stretch/>
        </p:blipFill>
        <p:spPr>
          <a:xfrm>
            <a:off x="456180" y="179970"/>
            <a:ext cx="3346651" cy="894314"/>
          </a:xfrm>
          <a:prstGeom prst="rect">
            <a:avLst/>
          </a:prstGeom>
        </p:spPr>
      </p:pic>
      <p:sp>
        <p:nvSpPr>
          <p:cNvPr id="11" name="Title 64">
            <a:extLst>
              <a:ext uri="{FF2B5EF4-FFF2-40B4-BE49-F238E27FC236}">
                <a16:creationId xmlns:a16="http://schemas.microsoft.com/office/drawing/2014/main" id="{A178D733-BC60-BD63-A261-1ABFA60D9F88}"/>
              </a:ext>
            </a:extLst>
          </p:cNvPr>
          <p:cNvSpPr>
            <a:spLocks noGrp="1"/>
          </p:cNvSpPr>
          <p:nvPr>
            <p:ph type="title"/>
          </p:nvPr>
        </p:nvSpPr>
        <p:spPr>
          <a:xfrm>
            <a:off x="357029" y="188047"/>
            <a:ext cx="6448980" cy="1026759"/>
          </a:xfrm>
        </p:spPr>
        <p:txBody>
          <a:bodyPr/>
          <a:lstStyle/>
          <a:p>
            <a:pPr algn="r"/>
            <a:r>
              <a:rPr lang="en-GB"/>
              <a:t>				Our Guest Professors</a:t>
            </a:r>
            <a:endParaRPr lang="sr-Latn-RS"/>
          </a:p>
        </p:txBody>
      </p:sp>
    </p:spTree>
    <p:extLst>
      <p:ext uri="{BB962C8B-B14F-4D97-AF65-F5344CB8AC3E}">
        <p14:creationId xmlns:p14="http://schemas.microsoft.com/office/powerpoint/2010/main" val="28530182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go with blue text&#10;&#10;Description automatically generated">
            <a:extLst>
              <a:ext uri="{FF2B5EF4-FFF2-40B4-BE49-F238E27FC236}">
                <a16:creationId xmlns:a16="http://schemas.microsoft.com/office/drawing/2014/main" id="{15D6875A-9BC7-8240-A306-DDAE34A5EA9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206" r="1141" b="39376"/>
          <a:stretch/>
        </p:blipFill>
        <p:spPr>
          <a:xfrm>
            <a:off x="456180" y="179970"/>
            <a:ext cx="3346651" cy="894314"/>
          </a:xfrm>
          <a:prstGeom prst="rect">
            <a:avLst/>
          </a:prstGeom>
        </p:spPr>
      </p:pic>
      <p:sp>
        <p:nvSpPr>
          <p:cNvPr id="13" name="Title 64">
            <a:extLst>
              <a:ext uri="{FF2B5EF4-FFF2-40B4-BE49-F238E27FC236}">
                <a16:creationId xmlns:a16="http://schemas.microsoft.com/office/drawing/2014/main" id="{2A4EF216-8DDA-1F6D-5636-03A9D3E63980}"/>
              </a:ext>
            </a:extLst>
          </p:cNvPr>
          <p:cNvSpPr>
            <a:spLocks noGrp="1"/>
          </p:cNvSpPr>
          <p:nvPr>
            <p:ph type="title"/>
          </p:nvPr>
        </p:nvSpPr>
        <p:spPr>
          <a:xfrm>
            <a:off x="357029" y="188047"/>
            <a:ext cx="6448980" cy="1026759"/>
          </a:xfrm>
        </p:spPr>
        <p:txBody>
          <a:bodyPr/>
          <a:lstStyle/>
          <a:p>
            <a:pPr algn="r"/>
            <a:r>
              <a:rPr lang="en-GB" dirty="0"/>
              <a:t>				Our Research</a:t>
            </a:r>
            <a:endParaRPr lang="sr-Latn-RS" dirty="0"/>
          </a:p>
        </p:txBody>
      </p:sp>
      <p:sp>
        <p:nvSpPr>
          <p:cNvPr id="41" name="Textfeld 14">
            <a:extLst>
              <a:ext uri="{FF2B5EF4-FFF2-40B4-BE49-F238E27FC236}">
                <a16:creationId xmlns:a16="http://schemas.microsoft.com/office/drawing/2014/main" id="{CFB0A926-D4E0-B8F4-354C-A0D7E4A2BB3F}"/>
              </a:ext>
            </a:extLst>
          </p:cNvPr>
          <p:cNvSpPr txBox="1"/>
          <p:nvPr/>
        </p:nvSpPr>
        <p:spPr>
          <a:xfrm>
            <a:off x="827916" y="1520729"/>
            <a:ext cx="1906972" cy="523220"/>
          </a:xfrm>
          <a:prstGeom prst="rect">
            <a:avLst/>
          </a:prstGeom>
          <a:noFill/>
        </p:spPr>
        <p:txBody>
          <a:bodyPr wrap="square">
            <a:spAutoFit/>
          </a:bodyPr>
          <a:lstStyle/>
          <a:p>
            <a:pPr algn="ctr"/>
            <a:r>
              <a:rPr lang="en-GB" sz="1400" dirty="0"/>
              <a:t>Global consumer society</a:t>
            </a:r>
            <a:endParaRPr lang="en-GB" dirty="0"/>
          </a:p>
        </p:txBody>
      </p:sp>
      <p:sp>
        <p:nvSpPr>
          <p:cNvPr id="42" name="Textfeld 16">
            <a:extLst>
              <a:ext uri="{FF2B5EF4-FFF2-40B4-BE49-F238E27FC236}">
                <a16:creationId xmlns:a16="http://schemas.microsoft.com/office/drawing/2014/main" id="{88C7F6DE-9426-FDDD-6304-DBF6F14BFC77}"/>
              </a:ext>
            </a:extLst>
          </p:cNvPr>
          <p:cNvSpPr txBox="1"/>
          <p:nvPr/>
        </p:nvSpPr>
        <p:spPr>
          <a:xfrm>
            <a:off x="4040992" y="1492998"/>
            <a:ext cx="2121018" cy="523220"/>
          </a:xfrm>
          <a:prstGeom prst="rect">
            <a:avLst/>
          </a:prstGeom>
          <a:noFill/>
        </p:spPr>
        <p:txBody>
          <a:bodyPr wrap="square">
            <a:spAutoFit/>
          </a:bodyPr>
          <a:lstStyle/>
          <a:p>
            <a:pPr algn="ctr"/>
            <a:r>
              <a:rPr lang="en-GB" sz="1400" dirty="0"/>
              <a:t>Equality</a:t>
            </a:r>
            <a:r>
              <a:rPr lang="en-GB" sz="1400"/>
              <a:t>, diversity, inclusion</a:t>
            </a:r>
            <a:endParaRPr lang="en-GB" dirty="0"/>
          </a:p>
        </p:txBody>
      </p:sp>
      <p:sp>
        <p:nvSpPr>
          <p:cNvPr id="44" name="Textfeld 17">
            <a:extLst>
              <a:ext uri="{FF2B5EF4-FFF2-40B4-BE49-F238E27FC236}">
                <a16:creationId xmlns:a16="http://schemas.microsoft.com/office/drawing/2014/main" id="{10935485-B810-AA2E-B87E-C0705EAF56A5}"/>
              </a:ext>
            </a:extLst>
          </p:cNvPr>
          <p:cNvSpPr txBox="1"/>
          <p:nvPr/>
        </p:nvSpPr>
        <p:spPr>
          <a:xfrm>
            <a:off x="1045200" y="4251686"/>
            <a:ext cx="1529443" cy="523220"/>
          </a:xfrm>
          <a:prstGeom prst="rect">
            <a:avLst/>
          </a:prstGeom>
          <a:noFill/>
        </p:spPr>
        <p:txBody>
          <a:bodyPr wrap="square">
            <a:spAutoFit/>
          </a:bodyPr>
          <a:lstStyle/>
          <a:p>
            <a:pPr algn="ctr"/>
            <a:r>
              <a:rPr lang="en-GB" sz="1400"/>
              <a:t>Consumer behaviour</a:t>
            </a:r>
            <a:endParaRPr lang="en-GB" dirty="0"/>
          </a:p>
        </p:txBody>
      </p:sp>
      <p:sp>
        <p:nvSpPr>
          <p:cNvPr id="45" name="Textfeld 19">
            <a:extLst>
              <a:ext uri="{FF2B5EF4-FFF2-40B4-BE49-F238E27FC236}">
                <a16:creationId xmlns:a16="http://schemas.microsoft.com/office/drawing/2014/main" id="{D0583AC8-D0B6-1D98-5116-B7D0F8B8D164}"/>
              </a:ext>
            </a:extLst>
          </p:cNvPr>
          <p:cNvSpPr txBox="1"/>
          <p:nvPr/>
        </p:nvSpPr>
        <p:spPr>
          <a:xfrm>
            <a:off x="3992084" y="4387991"/>
            <a:ext cx="1529443" cy="307777"/>
          </a:xfrm>
          <a:prstGeom prst="rect">
            <a:avLst/>
          </a:prstGeom>
          <a:noFill/>
        </p:spPr>
        <p:txBody>
          <a:bodyPr wrap="square">
            <a:spAutoFit/>
          </a:bodyPr>
          <a:lstStyle/>
          <a:p>
            <a:r>
              <a:rPr lang="en-GB" sz="1400"/>
              <a:t>Global brands</a:t>
            </a:r>
            <a:endParaRPr lang="en-GB" dirty="0"/>
          </a:p>
        </p:txBody>
      </p:sp>
      <p:sp>
        <p:nvSpPr>
          <p:cNvPr id="46" name="Textfeld 20">
            <a:extLst>
              <a:ext uri="{FF2B5EF4-FFF2-40B4-BE49-F238E27FC236}">
                <a16:creationId xmlns:a16="http://schemas.microsoft.com/office/drawing/2014/main" id="{9FEB1E43-48C9-35E2-3209-8E1F74E65230}"/>
              </a:ext>
            </a:extLst>
          </p:cNvPr>
          <p:cNvSpPr txBox="1"/>
          <p:nvPr/>
        </p:nvSpPr>
        <p:spPr>
          <a:xfrm>
            <a:off x="6405187" y="4284469"/>
            <a:ext cx="2655231" cy="523220"/>
          </a:xfrm>
          <a:prstGeom prst="rect">
            <a:avLst/>
          </a:prstGeom>
          <a:noFill/>
        </p:spPr>
        <p:txBody>
          <a:bodyPr wrap="square">
            <a:spAutoFit/>
          </a:bodyPr>
          <a:lstStyle/>
          <a:p>
            <a:pPr algn="ctr"/>
            <a:r>
              <a:rPr lang="en-GB" sz="1400"/>
              <a:t>Global strategy and innovation</a:t>
            </a:r>
            <a:endParaRPr lang="en-GB" dirty="0"/>
          </a:p>
        </p:txBody>
      </p:sp>
      <p:pic>
        <p:nvPicPr>
          <p:cNvPr id="47" name="Picture 46" descr="A white paper with black text">
            <a:extLst>
              <a:ext uri="{FF2B5EF4-FFF2-40B4-BE49-F238E27FC236}">
                <a16:creationId xmlns:a16="http://schemas.microsoft.com/office/drawing/2014/main" id="{A858B3BA-8C9E-B0C6-0D98-E9BB8B42517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283" t="20172" r="28383" b="19184"/>
          <a:stretch/>
        </p:blipFill>
        <p:spPr>
          <a:xfrm rot="21060000">
            <a:off x="134034" y="1788069"/>
            <a:ext cx="2840350" cy="2547327"/>
          </a:xfrm>
          <a:prstGeom prst="rect">
            <a:avLst/>
          </a:prstGeom>
        </p:spPr>
      </p:pic>
      <p:sp>
        <p:nvSpPr>
          <p:cNvPr id="48" name="Freeform 80">
            <a:extLst>
              <a:ext uri="{FF2B5EF4-FFF2-40B4-BE49-F238E27FC236}">
                <a16:creationId xmlns:a16="http://schemas.microsoft.com/office/drawing/2014/main" id="{2E4CA5F3-7FD2-58B7-5C56-3275FBDFB336}"/>
              </a:ext>
            </a:extLst>
          </p:cNvPr>
          <p:cNvSpPr>
            <a:spLocks noChangeArrowheads="1"/>
          </p:cNvSpPr>
          <p:nvPr/>
        </p:nvSpPr>
        <p:spPr bwMode="auto">
          <a:xfrm>
            <a:off x="548895" y="1572792"/>
            <a:ext cx="339395" cy="338666"/>
          </a:xfrm>
          <a:custGeom>
            <a:avLst/>
            <a:gdLst>
              <a:gd name="T0" fmla="*/ 2052 w 2053"/>
              <a:gd name="T1" fmla="*/ 1025 h 2052"/>
              <a:gd name="T2" fmla="*/ 2052 w 2053"/>
              <a:gd name="T3" fmla="*/ 1025 h 2052"/>
              <a:gd name="T4" fmla="*/ 1026 w 2053"/>
              <a:gd name="T5" fmla="*/ 2051 h 2052"/>
              <a:gd name="T6" fmla="*/ 1026 w 2053"/>
              <a:gd name="T7" fmla="*/ 2051 h 2052"/>
              <a:gd name="T8" fmla="*/ 0 w 2053"/>
              <a:gd name="T9" fmla="*/ 1025 h 2052"/>
              <a:gd name="T10" fmla="*/ 0 w 2053"/>
              <a:gd name="T11" fmla="*/ 1025 h 2052"/>
              <a:gd name="T12" fmla="*/ 1026 w 2053"/>
              <a:gd name="T13" fmla="*/ 0 h 2052"/>
              <a:gd name="T14" fmla="*/ 1026 w 2053"/>
              <a:gd name="T15" fmla="*/ 0 h 2052"/>
              <a:gd name="T16" fmla="*/ 2052 w 2053"/>
              <a:gd name="T17" fmla="*/ 1025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3" h="2052">
                <a:moveTo>
                  <a:pt x="2052" y="1025"/>
                </a:moveTo>
                <a:lnTo>
                  <a:pt x="2052" y="1025"/>
                </a:lnTo>
                <a:cubicBezTo>
                  <a:pt x="2052" y="1591"/>
                  <a:pt x="1593" y="2051"/>
                  <a:pt x="1026" y="2051"/>
                </a:cubicBezTo>
                <a:lnTo>
                  <a:pt x="1026" y="2051"/>
                </a:lnTo>
                <a:cubicBezTo>
                  <a:pt x="459" y="2051"/>
                  <a:pt x="0" y="1591"/>
                  <a:pt x="0" y="1025"/>
                </a:cubicBezTo>
                <a:lnTo>
                  <a:pt x="0" y="1025"/>
                </a:lnTo>
                <a:cubicBezTo>
                  <a:pt x="0" y="459"/>
                  <a:pt x="459" y="0"/>
                  <a:pt x="1026" y="0"/>
                </a:cubicBezTo>
                <a:lnTo>
                  <a:pt x="1026" y="0"/>
                </a:lnTo>
                <a:cubicBezTo>
                  <a:pt x="1593" y="0"/>
                  <a:pt x="2052" y="459"/>
                  <a:pt x="2052" y="1025"/>
                </a:cubicBezTo>
              </a:path>
            </a:pathLst>
          </a:custGeom>
          <a:blipFill dpi="0" rotWithShape="1">
            <a:blip r:embed="rId4" cstate="hqprint">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3599" dirty="0">
              <a:latin typeface="Poppins" panose="00000500000000000000" pitchFamily="2" charset="0"/>
            </a:endParaRPr>
          </a:p>
        </p:txBody>
      </p:sp>
      <p:sp>
        <p:nvSpPr>
          <p:cNvPr id="49" name="Freeform 80">
            <a:extLst>
              <a:ext uri="{FF2B5EF4-FFF2-40B4-BE49-F238E27FC236}">
                <a16:creationId xmlns:a16="http://schemas.microsoft.com/office/drawing/2014/main" id="{835BD467-505D-C5AE-477A-E5DAFF16E7DB}"/>
              </a:ext>
            </a:extLst>
          </p:cNvPr>
          <p:cNvSpPr>
            <a:spLocks noChangeArrowheads="1"/>
          </p:cNvSpPr>
          <p:nvPr/>
        </p:nvSpPr>
        <p:spPr bwMode="auto">
          <a:xfrm>
            <a:off x="3860368" y="1529648"/>
            <a:ext cx="339395" cy="338666"/>
          </a:xfrm>
          <a:custGeom>
            <a:avLst/>
            <a:gdLst>
              <a:gd name="T0" fmla="*/ 2052 w 2053"/>
              <a:gd name="T1" fmla="*/ 1025 h 2052"/>
              <a:gd name="T2" fmla="*/ 2052 w 2053"/>
              <a:gd name="T3" fmla="*/ 1025 h 2052"/>
              <a:gd name="T4" fmla="*/ 1026 w 2053"/>
              <a:gd name="T5" fmla="*/ 2051 h 2052"/>
              <a:gd name="T6" fmla="*/ 1026 w 2053"/>
              <a:gd name="T7" fmla="*/ 2051 h 2052"/>
              <a:gd name="T8" fmla="*/ 0 w 2053"/>
              <a:gd name="T9" fmla="*/ 1025 h 2052"/>
              <a:gd name="T10" fmla="*/ 0 w 2053"/>
              <a:gd name="T11" fmla="*/ 1025 h 2052"/>
              <a:gd name="T12" fmla="*/ 1026 w 2053"/>
              <a:gd name="T13" fmla="*/ 0 h 2052"/>
              <a:gd name="T14" fmla="*/ 1026 w 2053"/>
              <a:gd name="T15" fmla="*/ 0 h 2052"/>
              <a:gd name="T16" fmla="*/ 2052 w 2053"/>
              <a:gd name="T17" fmla="*/ 1025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3" h="2052">
                <a:moveTo>
                  <a:pt x="2052" y="1025"/>
                </a:moveTo>
                <a:lnTo>
                  <a:pt x="2052" y="1025"/>
                </a:lnTo>
                <a:cubicBezTo>
                  <a:pt x="2052" y="1591"/>
                  <a:pt x="1593" y="2051"/>
                  <a:pt x="1026" y="2051"/>
                </a:cubicBezTo>
                <a:lnTo>
                  <a:pt x="1026" y="2051"/>
                </a:lnTo>
                <a:cubicBezTo>
                  <a:pt x="459" y="2051"/>
                  <a:pt x="0" y="1591"/>
                  <a:pt x="0" y="1025"/>
                </a:cubicBezTo>
                <a:lnTo>
                  <a:pt x="0" y="1025"/>
                </a:lnTo>
                <a:cubicBezTo>
                  <a:pt x="0" y="459"/>
                  <a:pt x="459" y="0"/>
                  <a:pt x="1026" y="0"/>
                </a:cubicBezTo>
                <a:lnTo>
                  <a:pt x="1026" y="0"/>
                </a:lnTo>
                <a:cubicBezTo>
                  <a:pt x="1593" y="0"/>
                  <a:pt x="2052" y="459"/>
                  <a:pt x="2052" y="1025"/>
                </a:cubicBezTo>
              </a:path>
            </a:pathLst>
          </a:custGeom>
          <a:blipFill dpi="0" rotWithShape="1">
            <a:blip r:embed="rId4" cstate="hqprint">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3599" dirty="0">
              <a:latin typeface="Poppins" panose="00000500000000000000" pitchFamily="2" charset="0"/>
            </a:endParaRPr>
          </a:p>
        </p:txBody>
      </p:sp>
      <p:pic>
        <p:nvPicPr>
          <p:cNvPr id="52" name="Picture 51" descr="A white paper with black text&#10;&#10;Description automatically generated">
            <a:extLst>
              <a:ext uri="{FF2B5EF4-FFF2-40B4-BE49-F238E27FC236}">
                <a16:creationId xmlns:a16="http://schemas.microsoft.com/office/drawing/2014/main" id="{49E73A5C-A174-8669-0BBE-1179162966D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4861" t="23735" r="28355" b="23027"/>
          <a:stretch/>
        </p:blipFill>
        <p:spPr>
          <a:xfrm rot="21060000">
            <a:off x="2983741" y="2069846"/>
            <a:ext cx="2712934" cy="2161001"/>
          </a:xfrm>
          <a:prstGeom prst="rect">
            <a:avLst/>
          </a:prstGeom>
        </p:spPr>
      </p:pic>
      <p:pic>
        <p:nvPicPr>
          <p:cNvPr id="54" name="Picture 53" descr="A white paper with black text&#10;&#10;Description automatically generated">
            <a:extLst>
              <a:ext uri="{FF2B5EF4-FFF2-40B4-BE49-F238E27FC236}">
                <a16:creationId xmlns:a16="http://schemas.microsoft.com/office/drawing/2014/main" id="{E243DAFF-6A32-1FCC-F793-3210D69A828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6313" t="23568" r="29146" b="21589"/>
          <a:stretch/>
        </p:blipFill>
        <p:spPr>
          <a:xfrm rot="21060000">
            <a:off x="3629017" y="1943635"/>
            <a:ext cx="2592564" cy="2234509"/>
          </a:xfrm>
          <a:prstGeom prst="rect">
            <a:avLst/>
          </a:prstGeom>
        </p:spPr>
      </p:pic>
      <p:pic>
        <p:nvPicPr>
          <p:cNvPr id="58" name="Picture 57" descr="A white paper with text on it&#10;&#10;Description automatically generated">
            <a:extLst>
              <a:ext uri="{FF2B5EF4-FFF2-40B4-BE49-F238E27FC236}">
                <a16:creationId xmlns:a16="http://schemas.microsoft.com/office/drawing/2014/main" id="{DC0ADA6F-D53D-992D-7E04-7091EDEA18E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4090" t="24763" r="27069" b="19680"/>
          <a:stretch/>
        </p:blipFill>
        <p:spPr>
          <a:xfrm rot="21060000">
            <a:off x="6217659" y="2014636"/>
            <a:ext cx="2770829" cy="2206275"/>
          </a:xfrm>
          <a:prstGeom prst="rect">
            <a:avLst/>
          </a:prstGeom>
        </p:spPr>
      </p:pic>
      <p:sp>
        <p:nvSpPr>
          <p:cNvPr id="59" name="Textfeld 16">
            <a:extLst>
              <a:ext uri="{FF2B5EF4-FFF2-40B4-BE49-F238E27FC236}">
                <a16:creationId xmlns:a16="http://schemas.microsoft.com/office/drawing/2014/main" id="{B548EB52-DA10-DAAC-E838-909E6F9E80D8}"/>
              </a:ext>
            </a:extLst>
          </p:cNvPr>
          <p:cNvSpPr txBox="1"/>
          <p:nvPr/>
        </p:nvSpPr>
        <p:spPr>
          <a:xfrm>
            <a:off x="6966106" y="1553100"/>
            <a:ext cx="2121018" cy="307777"/>
          </a:xfrm>
          <a:prstGeom prst="rect">
            <a:avLst/>
          </a:prstGeom>
          <a:noFill/>
        </p:spPr>
        <p:txBody>
          <a:bodyPr wrap="square">
            <a:spAutoFit/>
          </a:bodyPr>
          <a:lstStyle/>
          <a:p>
            <a:pPr algn="ctr"/>
            <a:r>
              <a:rPr lang="en-GB" sz="1400"/>
              <a:t>Sustainability</a:t>
            </a:r>
            <a:endParaRPr lang="en-GB" dirty="0"/>
          </a:p>
        </p:txBody>
      </p:sp>
      <p:pic>
        <p:nvPicPr>
          <p:cNvPr id="62" name="Picture 61" descr="A person with short hair wearing a white jacket&#10;&#10;Description automatically generated">
            <a:extLst>
              <a:ext uri="{FF2B5EF4-FFF2-40B4-BE49-F238E27FC236}">
                <a16:creationId xmlns:a16="http://schemas.microsoft.com/office/drawing/2014/main" id="{A843E4C8-485E-4D31-CF9F-7BD4390F651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008215" y="1545665"/>
            <a:ext cx="322649" cy="322649"/>
          </a:xfrm>
          <a:prstGeom prst="rect">
            <a:avLst/>
          </a:prstGeom>
        </p:spPr>
      </p:pic>
      <p:pic>
        <p:nvPicPr>
          <p:cNvPr id="64" name="Picture 63" descr="A white paper with black text&#10;&#10;Description automatically generated">
            <a:extLst>
              <a:ext uri="{FF2B5EF4-FFF2-40B4-BE49-F238E27FC236}">
                <a16:creationId xmlns:a16="http://schemas.microsoft.com/office/drawing/2014/main" id="{7F41DA3D-A2DC-E3EE-CC21-94C5FD0E9F7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3910" t="17678" r="27284" b="18448"/>
          <a:stretch/>
        </p:blipFill>
        <p:spPr>
          <a:xfrm rot="21060000">
            <a:off x="78306" y="4489896"/>
            <a:ext cx="2767174" cy="2535073"/>
          </a:xfrm>
          <a:prstGeom prst="rect">
            <a:avLst/>
          </a:prstGeom>
        </p:spPr>
      </p:pic>
      <p:pic>
        <p:nvPicPr>
          <p:cNvPr id="65" name="Picture 64" descr="A person with short hair wearing a white jacket&#10;&#10;Description automatically generated">
            <a:extLst>
              <a:ext uri="{FF2B5EF4-FFF2-40B4-BE49-F238E27FC236}">
                <a16:creationId xmlns:a16="http://schemas.microsoft.com/office/drawing/2014/main" id="{BE19F510-19B0-7BCB-6CCC-C9E3C3EED89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9628" y="4351972"/>
            <a:ext cx="322649" cy="322649"/>
          </a:xfrm>
          <a:prstGeom prst="rect">
            <a:avLst/>
          </a:prstGeom>
        </p:spPr>
      </p:pic>
      <p:pic>
        <p:nvPicPr>
          <p:cNvPr id="67" name="Picture 66" descr="A person with curly hair wearing a suit and white shirt&#10;&#10;Description automatically generated">
            <a:extLst>
              <a:ext uri="{FF2B5EF4-FFF2-40B4-BE49-F238E27FC236}">
                <a16:creationId xmlns:a16="http://schemas.microsoft.com/office/drawing/2014/main" id="{65769EED-CDFA-CBA7-7DB3-31D8E7606D7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59077" y="4329568"/>
            <a:ext cx="350551" cy="350551"/>
          </a:xfrm>
          <a:prstGeom prst="rect">
            <a:avLst/>
          </a:prstGeom>
        </p:spPr>
      </p:pic>
      <p:pic>
        <p:nvPicPr>
          <p:cNvPr id="71" name="Picture 70" descr="A white paper with black text&#10;&#10;Description automatically generated">
            <a:extLst>
              <a:ext uri="{FF2B5EF4-FFF2-40B4-BE49-F238E27FC236}">
                <a16:creationId xmlns:a16="http://schemas.microsoft.com/office/drawing/2014/main" id="{04827C06-761A-8CEC-AC16-28C0A29D5972}"/>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5218" t="25750" r="27291" b="20134"/>
          <a:stretch/>
        </p:blipFill>
        <p:spPr>
          <a:xfrm rot="21060000">
            <a:off x="3072713" y="4794997"/>
            <a:ext cx="2736134" cy="2182480"/>
          </a:xfrm>
          <a:prstGeom prst="rect">
            <a:avLst/>
          </a:prstGeom>
        </p:spPr>
      </p:pic>
      <p:pic>
        <p:nvPicPr>
          <p:cNvPr id="75" name="Picture 74" descr="A person in a suit and tie&#10;&#10;Description automatically generated">
            <a:extLst>
              <a:ext uri="{FF2B5EF4-FFF2-40B4-BE49-F238E27FC236}">
                <a16:creationId xmlns:a16="http://schemas.microsoft.com/office/drawing/2014/main" id="{5D370C80-4145-7B11-E166-D017A418C17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598620" y="4314427"/>
            <a:ext cx="389479" cy="389479"/>
          </a:xfrm>
          <a:prstGeom prst="rect">
            <a:avLst/>
          </a:prstGeom>
        </p:spPr>
      </p:pic>
      <p:pic>
        <p:nvPicPr>
          <p:cNvPr id="77" name="Picture 76" descr="A white paper with black text&#10;&#10;Description automatically generated">
            <a:extLst>
              <a:ext uri="{FF2B5EF4-FFF2-40B4-BE49-F238E27FC236}">
                <a16:creationId xmlns:a16="http://schemas.microsoft.com/office/drawing/2014/main" id="{7D4B3833-19C4-9607-F851-8FA7802B0A19}"/>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25192" t="26422" r="28681" b="22217"/>
          <a:stretch/>
        </p:blipFill>
        <p:spPr>
          <a:xfrm rot="21060000">
            <a:off x="5795814" y="4785345"/>
            <a:ext cx="2747450" cy="2141427"/>
          </a:xfrm>
          <a:prstGeom prst="rect">
            <a:avLst/>
          </a:prstGeom>
        </p:spPr>
      </p:pic>
      <p:pic>
        <p:nvPicPr>
          <p:cNvPr id="78" name="Picture 77" descr="A person with short hair wearing a white jacket&#10;&#10;Description automatically generated">
            <a:extLst>
              <a:ext uri="{FF2B5EF4-FFF2-40B4-BE49-F238E27FC236}">
                <a16:creationId xmlns:a16="http://schemas.microsoft.com/office/drawing/2014/main" id="{A35B1397-EC0A-73FE-A122-3963755ECB1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54767" y="4351972"/>
            <a:ext cx="322649" cy="322649"/>
          </a:xfrm>
          <a:prstGeom prst="rect">
            <a:avLst/>
          </a:prstGeom>
        </p:spPr>
      </p:pic>
      <p:pic>
        <p:nvPicPr>
          <p:cNvPr id="79" name="Picture 78" descr="A person with curly hair wearing a suit and white shirt&#10;&#10;Description automatically generated">
            <a:extLst>
              <a:ext uri="{FF2B5EF4-FFF2-40B4-BE49-F238E27FC236}">
                <a16:creationId xmlns:a16="http://schemas.microsoft.com/office/drawing/2014/main" id="{D6DAA269-61A3-272B-7B07-1B48D0AA335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104216" y="4329568"/>
            <a:ext cx="350551" cy="350551"/>
          </a:xfrm>
          <a:prstGeom prst="rect">
            <a:avLst/>
          </a:prstGeom>
        </p:spPr>
      </p:pic>
    </p:spTree>
    <p:extLst>
      <p:ext uri="{BB962C8B-B14F-4D97-AF65-F5344CB8AC3E}">
        <p14:creationId xmlns:p14="http://schemas.microsoft.com/office/powerpoint/2010/main" val="3116097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358648-B33A-DAA7-F5D7-3307C8A13129}"/>
              </a:ext>
            </a:extLst>
          </p:cNvPr>
          <p:cNvSpPr/>
          <p:nvPr/>
        </p:nvSpPr>
        <p:spPr>
          <a:xfrm>
            <a:off x="2890851" y="1452272"/>
            <a:ext cx="3362298" cy="1699437"/>
          </a:xfrm>
          <a:prstGeom prst="rect">
            <a:avLst/>
          </a:prstGeom>
          <a:solidFill>
            <a:srgbClr val="009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9" name="TextBox 8">
            <a:extLst>
              <a:ext uri="{FF2B5EF4-FFF2-40B4-BE49-F238E27FC236}">
                <a16:creationId xmlns:a16="http://schemas.microsoft.com/office/drawing/2014/main" id="{02CEF842-6E5B-4504-705F-D8FF8E98C514}"/>
              </a:ext>
            </a:extLst>
          </p:cNvPr>
          <p:cNvSpPr txBox="1"/>
          <p:nvPr/>
        </p:nvSpPr>
        <p:spPr>
          <a:xfrm>
            <a:off x="4164641" y="1671384"/>
            <a:ext cx="2794634" cy="707886"/>
          </a:xfrm>
          <a:prstGeom prst="rect">
            <a:avLst/>
          </a:prstGeom>
          <a:noFill/>
        </p:spPr>
        <p:txBody>
          <a:bodyPr wrap="square" rtlCol="0" anchor="b" anchorCtr="0">
            <a:spAutoFit/>
          </a:bodyPr>
          <a:lstStyle/>
          <a:p>
            <a:r>
              <a:rPr lang="en-US" sz="4000" b="1">
                <a:solidFill>
                  <a:schemeClr val="bg1"/>
                </a:solidFill>
                <a:ea typeface="League Spartan" charset="0"/>
                <a:cs typeface="Poppins" pitchFamily="2" charset="77"/>
              </a:rPr>
              <a:t>100+</a:t>
            </a:r>
            <a:endParaRPr lang="en-US" sz="4000" b="1" dirty="0">
              <a:solidFill>
                <a:schemeClr val="bg1"/>
              </a:solidFill>
              <a:ea typeface="League Spartan" charset="0"/>
              <a:cs typeface="Poppins" pitchFamily="2" charset="77"/>
            </a:endParaRPr>
          </a:p>
        </p:txBody>
      </p:sp>
      <p:sp>
        <p:nvSpPr>
          <p:cNvPr id="10" name="TextBox 9">
            <a:extLst>
              <a:ext uri="{FF2B5EF4-FFF2-40B4-BE49-F238E27FC236}">
                <a16:creationId xmlns:a16="http://schemas.microsoft.com/office/drawing/2014/main" id="{AF807430-500B-0D40-E41C-5C6E3319A712}"/>
              </a:ext>
            </a:extLst>
          </p:cNvPr>
          <p:cNvSpPr txBox="1"/>
          <p:nvPr/>
        </p:nvSpPr>
        <p:spPr>
          <a:xfrm>
            <a:off x="4219736" y="2354305"/>
            <a:ext cx="3362298" cy="584775"/>
          </a:xfrm>
          <a:prstGeom prst="rect">
            <a:avLst/>
          </a:prstGeom>
          <a:noFill/>
        </p:spPr>
        <p:txBody>
          <a:bodyPr wrap="square" lIns="91440" rtlCol="0" anchor="t" anchorCtr="0">
            <a:spAutoFit/>
          </a:bodyPr>
          <a:lstStyle/>
          <a:p>
            <a:r>
              <a:rPr lang="en-US" sz="1600">
                <a:solidFill>
                  <a:schemeClr val="bg1">
                    <a:lumMod val="95000"/>
                  </a:schemeClr>
                </a:solidFill>
                <a:ea typeface="Lato Light" panose="020F0502020204030203" pitchFamily="34" charset="0"/>
                <a:cs typeface="Lato Light" panose="020F0502020204030203" pitchFamily="34" charset="0"/>
              </a:rPr>
              <a:t>Publications in </a:t>
            </a:r>
          </a:p>
          <a:p>
            <a:r>
              <a:rPr lang="en-US" sz="1600">
                <a:solidFill>
                  <a:schemeClr val="bg1">
                    <a:lumMod val="95000"/>
                  </a:schemeClr>
                </a:solidFill>
                <a:ea typeface="Lato Light" panose="020F0502020204030203" pitchFamily="34" charset="0"/>
                <a:cs typeface="Lato Light" panose="020F0502020204030203" pitchFamily="34" charset="0"/>
              </a:rPr>
              <a:t>Top Journals</a:t>
            </a:r>
            <a:endParaRPr lang="en-US" sz="1600" dirty="0">
              <a:solidFill>
                <a:schemeClr val="bg1">
                  <a:lumMod val="95000"/>
                </a:schemeClr>
              </a:solidFill>
              <a:ea typeface="Lato Light" panose="020F0502020204030203" pitchFamily="34" charset="0"/>
              <a:cs typeface="Lato Light" panose="020F0502020204030203" pitchFamily="34" charset="0"/>
            </a:endParaRPr>
          </a:p>
        </p:txBody>
      </p:sp>
      <p:pic>
        <p:nvPicPr>
          <p:cNvPr id="19" name="Picture 18" descr="A white icon with a check mark and a magnifying glass&#10;&#10;Description automatically generated">
            <a:extLst>
              <a:ext uri="{FF2B5EF4-FFF2-40B4-BE49-F238E27FC236}">
                <a16:creationId xmlns:a16="http://schemas.microsoft.com/office/drawing/2014/main" id="{41CB61B0-306B-ACD3-51A6-416131DACF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55708" y="1368310"/>
            <a:ext cx="1864094" cy="1864094"/>
          </a:xfrm>
          <a:prstGeom prst="rect">
            <a:avLst/>
          </a:prstGeom>
        </p:spPr>
      </p:pic>
      <p:pic>
        <p:nvPicPr>
          <p:cNvPr id="22" name="Picture 21" descr="A logo with blue text&#10;&#10;Description automatically generated">
            <a:extLst>
              <a:ext uri="{FF2B5EF4-FFF2-40B4-BE49-F238E27FC236}">
                <a16:creationId xmlns:a16="http://schemas.microsoft.com/office/drawing/2014/main" id="{07DBEE5A-2C3B-7378-4FFF-85248AF01BB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34206" r="1141" b="39376"/>
          <a:stretch/>
        </p:blipFill>
        <p:spPr>
          <a:xfrm>
            <a:off x="456180" y="179970"/>
            <a:ext cx="3346651" cy="894314"/>
          </a:xfrm>
          <a:prstGeom prst="rect">
            <a:avLst/>
          </a:prstGeom>
        </p:spPr>
      </p:pic>
      <p:sp>
        <p:nvSpPr>
          <p:cNvPr id="23" name="Title 64">
            <a:extLst>
              <a:ext uri="{FF2B5EF4-FFF2-40B4-BE49-F238E27FC236}">
                <a16:creationId xmlns:a16="http://schemas.microsoft.com/office/drawing/2014/main" id="{14DCAD59-B2FE-8B89-635D-96E7D6E62FAF}"/>
              </a:ext>
            </a:extLst>
          </p:cNvPr>
          <p:cNvSpPr>
            <a:spLocks noGrp="1"/>
          </p:cNvSpPr>
          <p:nvPr>
            <p:ph type="title"/>
          </p:nvPr>
        </p:nvSpPr>
        <p:spPr>
          <a:xfrm>
            <a:off x="357029" y="188047"/>
            <a:ext cx="6448980" cy="1026759"/>
          </a:xfrm>
        </p:spPr>
        <p:txBody>
          <a:bodyPr/>
          <a:lstStyle/>
          <a:p>
            <a:pPr algn="r"/>
            <a:r>
              <a:rPr lang="en-GB"/>
              <a:t>				Our Research</a:t>
            </a:r>
            <a:endParaRPr lang="sr-Latn-RS"/>
          </a:p>
        </p:txBody>
      </p:sp>
      <p:grpSp>
        <p:nvGrpSpPr>
          <p:cNvPr id="26" name="Group 25">
            <a:extLst>
              <a:ext uri="{FF2B5EF4-FFF2-40B4-BE49-F238E27FC236}">
                <a16:creationId xmlns:a16="http://schemas.microsoft.com/office/drawing/2014/main" id="{7E308C34-307F-83EE-505D-035D15369186}"/>
              </a:ext>
            </a:extLst>
          </p:cNvPr>
          <p:cNvGrpSpPr/>
          <p:nvPr/>
        </p:nvGrpSpPr>
        <p:grpSpPr>
          <a:xfrm>
            <a:off x="288323" y="3261497"/>
            <a:ext cx="4232677" cy="1699437"/>
            <a:chOff x="2390266" y="1451342"/>
            <a:chExt cx="4232677" cy="1699437"/>
          </a:xfrm>
        </p:grpSpPr>
        <p:sp>
          <p:nvSpPr>
            <p:cNvPr id="27" name="Rectangle 26">
              <a:extLst>
                <a:ext uri="{FF2B5EF4-FFF2-40B4-BE49-F238E27FC236}">
                  <a16:creationId xmlns:a16="http://schemas.microsoft.com/office/drawing/2014/main" id="{8CBC6B90-D15A-5562-FF21-1D4A4F2B4F3A}"/>
                </a:ext>
              </a:extLst>
            </p:cNvPr>
            <p:cNvSpPr/>
            <p:nvPr/>
          </p:nvSpPr>
          <p:spPr>
            <a:xfrm>
              <a:off x="2390266" y="1451342"/>
              <a:ext cx="4232677" cy="1699437"/>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Lato Light" panose="020F0502020204030203" pitchFamily="34" charset="0"/>
              </a:endParaRPr>
            </a:p>
          </p:txBody>
        </p:sp>
        <p:sp>
          <p:nvSpPr>
            <p:cNvPr id="28" name="TextBox 27">
              <a:extLst>
                <a:ext uri="{FF2B5EF4-FFF2-40B4-BE49-F238E27FC236}">
                  <a16:creationId xmlns:a16="http://schemas.microsoft.com/office/drawing/2014/main" id="{CEAF0495-EA11-C32B-4DF6-13BC51CC9482}"/>
                </a:ext>
              </a:extLst>
            </p:cNvPr>
            <p:cNvSpPr txBox="1"/>
            <p:nvPr/>
          </p:nvSpPr>
          <p:spPr>
            <a:xfrm>
              <a:off x="3790336" y="1533883"/>
              <a:ext cx="2531343" cy="707886"/>
            </a:xfrm>
            <a:prstGeom prst="rect">
              <a:avLst/>
            </a:prstGeom>
            <a:noFill/>
          </p:spPr>
          <p:txBody>
            <a:bodyPr wrap="square" rtlCol="0" anchor="b" anchorCtr="0">
              <a:spAutoFit/>
            </a:bodyPr>
            <a:lstStyle/>
            <a:p>
              <a:r>
                <a:rPr lang="en-US" sz="4000" b="1">
                  <a:solidFill>
                    <a:schemeClr val="bg1"/>
                  </a:solidFill>
                  <a:ea typeface="League Spartan" charset="0"/>
                  <a:cs typeface="Poppins" pitchFamily="2" charset="77"/>
                </a:rPr>
                <a:t>100+</a:t>
              </a:r>
              <a:endParaRPr lang="en-US" sz="4000" b="1" dirty="0">
                <a:solidFill>
                  <a:schemeClr val="bg1"/>
                </a:solidFill>
                <a:ea typeface="League Spartan" charset="0"/>
                <a:cs typeface="Poppins" pitchFamily="2" charset="77"/>
              </a:endParaRPr>
            </a:p>
          </p:txBody>
        </p:sp>
        <p:sp>
          <p:nvSpPr>
            <p:cNvPr id="29" name="TextBox 28">
              <a:extLst>
                <a:ext uri="{FF2B5EF4-FFF2-40B4-BE49-F238E27FC236}">
                  <a16:creationId xmlns:a16="http://schemas.microsoft.com/office/drawing/2014/main" id="{D69BD07E-8F84-74EB-2EAE-CA0D818044EC}"/>
                </a:ext>
              </a:extLst>
            </p:cNvPr>
            <p:cNvSpPr txBox="1"/>
            <p:nvPr/>
          </p:nvSpPr>
          <p:spPr>
            <a:xfrm>
              <a:off x="3835108" y="2187734"/>
              <a:ext cx="2298852" cy="830997"/>
            </a:xfrm>
            <a:prstGeom prst="rect">
              <a:avLst/>
            </a:prstGeom>
            <a:noFill/>
          </p:spPr>
          <p:txBody>
            <a:bodyPr wrap="square" lIns="91440" rtlCol="0" anchor="t" anchorCtr="0">
              <a:spAutoFit/>
            </a:bodyPr>
            <a:lstStyle/>
            <a:p>
              <a:r>
                <a:rPr lang="en-US" sz="1600">
                  <a:solidFill>
                    <a:schemeClr val="bg1">
                      <a:lumMod val="95000"/>
                    </a:schemeClr>
                  </a:solidFill>
                  <a:ea typeface="Lato Light" panose="020F0502020204030203" pitchFamily="34" charset="0"/>
                  <a:cs typeface="Lato Light" panose="020F0502020204030203" pitchFamily="34" charset="0"/>
                </a:rPr>
                <a:t>Presentations at </a:t>
              </a:r>
            </a:p>
            <a:p>
              <a:r>
                <a:rPr lang="en-US" sz="1600">
                  <a:solidFill>
                    <a:schemeClr val="bg1">
                      <a:lumMod val="95000"/>
                    </a:schemeClr>
                  </a:solidFill>
                  <a:ea typeface="Lato Light" panose="020F0502020204030203" pitchFamily="34" charset="0"/>
                  <a:cs typeface="Lato Light" panose="020F0502020204030203" pitchFamily="34" charset="0"/>
                </a:rPr>
                <a:t>International </a:t>
              </a:r>
            </a:p>
            <a:p>
              <a:r>
                <a:rPr lang="en-US" sz="1600">
                  <a:solidFill>
                    <a:schemeClr val="bg1">
                      <a:lumMod val="95000"/>
                    </a:schemeClr>
                  </a:solidFill>
                  <a:ea typeface="Lato Light" panose="020F0502020204030203" pitchFamily="34" charset="0"/>
                  <a:cs typeface="Lato Light" panose="020F0502020204030203" pitchFamily="34" charset="0"/>
                </a:rPr>
                <a:t>Conferences</a:t>
              </a:r>
              <a:endParaRPr lang="en-US" sz="1600" dirty="0">
                <a:solidFill>
                  <a:schemeClr val="bg1">
                    <a:lumMod val="95000"/>
                  </a:schemeClr>
                </a:solidFill>
                <a:ea typeface="Lato Light" panose="020F0502020204030203" pitchFamily="34" charset="0"/>
                <a:cs typeface="Lato Light" panose="020F0502020204030203" pitchFamily="34" charset="0"/>
              </a:endParaRPr>
            </a:p>
          </p:txBody>
        </p:sp>
        <p:pic>
          <p:nvPicPr>
            <p:cNvPr id="30" name="Picture 29">
              <a:extLst>
                <a:ext uri="{FF2B5EF4-FFF2-40B4-BE49-F238E27FC236}">
                  <a16:creationId xmlns:a16="http://schemas.microsoft.com/office/drawing/2014/main" id="{CB827407-A823-1871-7026-72F0FF3B0E2B}"/>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609191" y="1816681"/>
              <a:ext cx="969592" cy="969592"/>
            </a:xfrm>
            <a:prstGeom prst="rect">
              <a:avLst/>
            </a:prstGeom>
          </p:spPr>
        </p:pic>
      </p:grpSp>
      <p:grpSp>
        <p:nvGrpSpPr>
          <p:cNvPr id="31" name="Group 30">
            <a:extLst>
              <a:ext uri="{FF2B5EF4-FFF2-40B4-BE49-F238E27FC236}">
                <a16:creationId xmlns:a16="http://schemas.microsoft.com/office/drawing/2014/main" id="{636258EB-EDCF-DFE4-401D-6815AE627488}"/>
              </a:ext>
            </a:extLst>
          </p:cNvPr>
          <p:cNvGrpSpPr/>
          <p:nvPr/>
        </p:nvGrpSpPr>
        <p:grpSpPr>
          <a:xfrm>
            <a:off x="4625018" y="3261497"/>
            <a:ext cx="4232677" cy="1699437"/>
            <a:chOff x="2390266" y="1451342"/>
            <a:chExt cx="4232677" cy="1699437"/>
          </a:xfrm>
        </p:grpSpPr>
        <p:sp>
          <p:nvSpPr>
            <p:cNvPr id="32" name="Rectangle 31">
              <a:extLst>
                <a:ext uri="{FF2B5EF4-FFF2-40B4-BE49-F238E27FC236}">
                  <a16:creationId xmlns:a16="http://schemas.microsoft.com/office/drawing/2014/main" id="{5068FE16-60AB-625E-2AE0-676B107EADF2}"/>
                </a:ext>
              </a:extLst>
            </p:cNvPr>
            <p:cNvSpPr/>
            <p:nvPr/>
          </p:nvSpPr>
          <p:spPr>
            <a:xfrm>
              <a:off x="2390266" y="1451342"/>
              <a:ext cx="4232677" cy="169943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Lato Light" panose="020F0502020204030203" pitchFamily="34" charset="0"/>
              </a:endParaRPr>
            </a:p>
          </p:txBody>
        </p:sp>
        <p:sp>
          <p:nvSpPr>
            <p:cNvPr id="33" name="TextBox 32">
              <a:extLst>
                <a:ext uri="{FF2B5EF4-FFF2-40B4-BE49-F238E27FC236}">
                  <a16:creationId xmlns:a16="http://schemas.microsoft.com/office/drawing/2014/main" id="{645784B0-A58A-FC50-3691-52DFED9D7F24}"/>
                </a:ext>
              </a:extLst>
            </p:cNvPr>
            <p:cNvSpPr txBox="1"/>
            <p:nvPr/>
          </p:nvSpPr>
          <p:spPr>
            <a:xfrm>
              <a:off x="4062605" y="1541848"/>
              <a:ext cx="2185382" cy="707886"/>
            </a:xfrm>
            <a:prstGeom prst="rect">
              <a:avLst/>
            </a:prstGeom>
            <a:noFill/>
          </p:spPr>
          <p:txBody>
            <a:bodyPr wrap="square" rtlCol="0" anchor="b" anchorCtr="0">
              <a:spAutoFit/>
            </a:bodyPr>
            <a:lstStyle/>
            <a:p>
              <a:r>
                <a:rPr lang="en-US" sz="4000" b="1">
                  <a:solidFill>
                    <a:schemeClr val="bg1"/>
                  </a:solidFill>
                  <a:ea typeface="League Spartan" charset="0"/>
                  <a:cs typeface="Poppins" pitchFamily="2" charset="77"/>
                </a:rPr>
                <a:t>10+</a:t>
              </a:r>
              <a:endParaRPr lang="en-US" sz="4000" b="1" dirty="0">
                <a:solidFill>
                  <a:schemeClr val="bg1"/>
                </a:solidFill>
                <a:ea typeface="League Spartan" charset="0"/>
                <a:cs typeface="Poppins" pitchFamily="2" charset="77"/>
              </a:endParaRPr>
            </a:p>
          </p:txBody>
        </p:sp>
        <p:sp>
          <p:nvSpPr>
            <p:cNvPr id="34" name="TextBox 33">
              <a:extLst>
                <a:ext uri="{FF2B5EF4-FFF2-40B4-BE49-F238E27FC236}">
                  <a16:creationId xmlns:a16="http://schemas.microsoft.com/office/drawing/2014/main" id="{DE662530-7EC2-7A2D-D55D-8DD37BC898CF}"/>
                </a:ext>
              </a:extLst>
            </p:cNvPr>
            <p:cNvSpPr txBox="1"/>
            <p:nvPr/>
          </p:nvSpPr>
          <p:spPr>
            <a:xfrm>
              <a:off x="4087942" y="2176728"/>
              <a:ext cx="2160045" cy="830997"/>
            </a:xfrm>
            <a:prstGeom prst="rect">
              <a:avLst/>
            </a:prstGeom>
            <a:noFill/>
          </p:spPr>
          <p:txBody>
            <a:bodyPr wrap="square" lIns="91440" rtlCol="0" anchor="t" anchorCtr="0">
              <a:spAutoFit/>
            </a:bodyPr>
            <a:lstStyle/>
            <a:p>
              <a:r>
                <a:rPr lang="en-US" sz="1600">
                  <a:solidFill>
                    <a:schemeClr val="bg1">
                      <a:lumMod val="95000"/>
                    </a:schemeClr>
                  </a:solidFill>
                  <a:ea typeface="Lato Light" panose="020F0502020204030203" pitchFamily="34" charset="0"/>
                  <a:cs typeface="Lato Light" panose="020F0502020204030203" pitchFamily="34" charset="0"/>
                </a:rPr>
                <a:t>National and </a:t>
              </a:r>
            </a:p>
            <a:p>
              <a:r>
                <a:rPr lang="en-US" sz="1600">
                  <a:solidFill>
                    <a:schemeClr val="bg1">
                      <a:lumMod val="95000"/>
                    </a:schemeClr>
                  </a:solidFill>
                  <a:ea typeface="Lato Light" panose="020F0502020204030203" pitchFamily="34" charset="0"/>
                  <a:cs typeface="Lato Light" panose="020F0502020204030203" pitchFamily="34" charset="0"/>
                </a:rPr>
                <a:t>European </a:t>
              </a:r>
            </a:p>
            <a:p>
              <a:r>
                <a:rPr lang="en-US" sz="1600">
                  <a:solidFill>
                    <a:schemeClr val="bg1">
                      <a:lumMod val="95000"/>
                    </a:schemeClr>
                  </a:solidFill>
                  <a:ea typeface="Lato Light" panose="020F0502020204030203" pitchFamily="34" charset="0"/>
                  <a:cs typeface="Lato Light" panose="020F0502020204030203" pitchFamily="34" charset="0"/>
                </a:rPr>
                <a:t>Research Projects</a:t>
              </a:r>
              <a:endParaRPr lang="en-US" sz="1600" dirty="0">
                <a:solidFill>
                  <a:schemeClr val="bg1">
                    <a:lumMod val="95000"/>
                  </a:schemeClr>
                </a:solidFill>
                <a:ea typeface="Lato Light" panose="020F0502020204030203" pitchFamily="34" charset="0"/>
                <a:cs typeface="Lato Light" panose="020F0502020204030203" pitchFamily="34" charset="0"/>
              </a:endParaRPr>
            </a:p>
          </p:txBody>
        </p:sp>
      </p:grpSp>
      <p:grpSp>
        <p:nvGrpSpPr>
          <p:cNvPr id="36" name="Group 35">
            <a:extLst>
              <a:ext uri="{FF2B5EF4-FFF2-40B4-BE49-F238E27FC236}">
                <a16:creationId xmlns:a16="http://schemas.microsoft.com/office/drawing/2014/main" id="{CFCFBBDF-A77D-2534-C0D5-30D03192498D}"/>
              </a:ext>
            </a:extLst>
          </p:cNvPr>
          <p:cNvGrpSpPr/>
          <p:nvPr/>
        </p:nvGrpSpPr>
        <p:grpSpPr>
          <a:xfrm>
            <a:off x="288323" y="5035204"/>
            <a:ext cx="4232677" cy="1699437"/>
            <a:chOff x="2390266" y="1451342"/>
            <a:chExt cx="4232677" cy="1699437"/>
          </a:xfrm>
        </p:grpSpPr>
        <p:sp>
          <p:nvSpPr>
            <p:cNvPr id="37" name="Rectangle 36">
              <a:extLst>
                <a:ext uri="{FF2B5EF4-FFF2-40B4-BE49-F238E27FC236}">
                  <a16:creationId xmlns:a16="http://schemas.microsoft.com/office/drawing/2014/main" id="{3CAB4D49-2F39-B45A-5933-B01F2AFCF168}"/>
                </a:ext>
              </a:extLst>
            </p:cNvPr>
            <p:cNvSpPr/>
            <p:nvPr/>
          </p:nvSpPr>
          <p:spPr>
            <a:xfrm>
              <a:off x="2390266" y="1451342"/>
              <a:ext cx="4232677" cy="169943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Lato Light" panose="020F0502020204030203" pitchFamily="34" charset="0"/>
              </a:endParaRPr>
            </a:p>
          </p:txBody>
        </p:sp>
        <p:sp>
          <p:nvSpPr>
            <p:cNvPr id="38" name="TextBox 37">
              <a:extLst>
                <a:ext uri="{FF2B5EF4-FFF2-40B4-BE49-F238E27FC236}">
                  <a16:creationId xmlns:a16="http://schemas.microsoft.com/office/drawing/2014/main" id="{3422A0AD-CBE0-4B22-4979-71E0D0F859CD}"/>
                </a:ext>
              </a:extLst>
            </p:cNvPr>
            <p:cNvSpPr txBox="1"/>
            <p:nvPr/>
          </p:nvSpPr>
          <p:spPr>
            <a:xfrm>
              <a:off x="3858888" y="1663953"/>
              <a:ext cx="2352418" cy="707886"/>
            </a:xfrm>
            <a:prstGeom prst="rect">
              <a:avLst/>
            </a:prstGeom>
            <a:noFill/>
          </p:spPr>
          <p:txBody>
            <a:bodyPr wrap="square" rtlCol="0" anchor="b" anchorCtr="0">
              <a:spAutoFit/>
            </a:bodyPr>
            <a:lstStyle/>
            <a:p>
              <a:r>
                <a:rPr lang="en-US" sz="4000" b="1">
                  <a:solidFill>
                    <a:schemeClr val="bg1"/>
                  </a:solidFill>
                  <a:ea typeface="League Spartan" charset="0"/>
                  <a:cs typeface="Poppins" pitchFamily="2" charset="77"/>
                </a:rPr>
                <a:t>20+</a:t>
              </a:r>
              <a:endParaRPr lang="en-US" sz="4000" b="1" dirty="0">
                <a:solidFill>
                  <a:schemeClr val="bg1"/>
                </a:solidFill>
                <a:ea typeface="League Spartan" charset="0"/>
                <a:cs typeface="Poppins" pitchFamily="2" charset="77"/>
              </a:endParaRPr>
            </a:p>
          </p:txBody>
        </p:sp>
        <p:sp>
          <p:nvSpPr>
            <p:cNvPr id="39" name="TextBox 38">
              <a:extLst>
                <a:ext uri="{FF2B5EF4-FFF2-40B4-BE49-F238E27FC236}">
                  <a16:creationId xmlns:a16="http://schemas.microsoft.com/office/drawing/2014/main" id="{A8940BC2-A570-C2C3-9772-65091454F15D}"/>
                </a:ext>
              </a:extLst>
            </p:cNvPr>
            <p:cNvSpPr txBox="1"/>
            <p:nvPr/>
          </p:nvSpPr>
          <p:spPr>
            <a:xfrm>
              <a:off x="3880229" y="2311990"/>
              <a:ext cx="2352418" cy="584775"/>
            </a:xfrm>
            <a:prstGeom prst="rect">
              <a:avLst/>
            </a:prstGeom>
            <a:noFill/>
          </p:spPr>
          <p:txBody>
            <a:bodyPr wrap="square" lIns="91440" rtlCol="0" anchor="t" anchorCtr="0">
              <a:spAutoFit/>
            </a:bodyPr>
            <a:lstStyle/>
            <a:p>
              <a:r>
                <a:rPr lang="en-US" sz="1600">
                  <a:solidFill>
                    <a:schemeClr val="bg1">
                      <a:lumMod val="95000"/>
                    </a:schemeClr>
                  </a:solidFill>
                  <a:ea typeface="Lato Light" panose="020F0502020204030203" pitchFamily="34" charset="0"/>
                  <a:cs typeface="Lato Light" panose="020F0502020204030203" pitchFamily="34" charset="0"/>
                </a:rPr>
                <a:t>Research and</a:t>
              </a:r>
            </a:p>
            <a:p>
              <a:r>
                <a:rPr lang="en-US" sz="1600">
                  <a:solidFill>
                    <a:schemeClr val="bg1">
                      <a:lumMod val="95000"/>
                    </a:schemeClr>
                  </a:solidFill>
                  <a:ea typeface="Lato Light" panose="020F0502020204030203" pitchFamily="34" charset="0"/>
                  <a:cs typeface="Lato Light" panose="020F0502020204030203" pitchFamily="34" charset="0"/>
                </a:rPr>
                <a:t>Teaching Awards</a:t>
              </a:r>
            </a:p>
          </p:txBody>
        </p:sp>
      </p:grpSp>
      <p:grpSp>
        <p:nvGrpSpPr>
          <p:cNvPr id="41" name="Group 40">
            <a:extLst>
              <a:ext uri="{FF2B5EF4-FFF2-40B4-BE49-F238E27FC236}">
                <a16:creationId xmlns:a16="http://schemas.microsoft.com/office/drawing/2014/main" id="{A195F5AC-63AA-CC19-328B-728E6C60EFAD}"/>
              </a:ext>
            </a:extLst>
          </p:cNvPr>
          <p:cNvGrpSpPr/>
          <p:nvPr/>
        </p:nvGrpSpPr>
        <p:grpSpPr>
          <a:xfrm>
            <a:off x="4625018" y="5044578"/>
            <a:ext cx="4232677" cy="1699437"/>
            <a:chOff x="2390266" y="1451342"/>
            <a:chExt cx="4232677" cy="1699437"/>
          </a:xfrm>
        </p:grpSpPr>
        <p:sp>
          <p:nvSpPr>
            <p:cNvPr id="42" name="Rectangle 41">
              <a:extLst>
                <a:ext uri="{FF2B5EF4-FFF2-40B4-BE49-F238E27FC236}">
                  <a16:creationId xmlns:a16="http://schemas.microsoft.com/office/drawing/2014/main" id="{C44805F8-44AD-F825-A4AF-774EFD2A9510}"/>
                </a:ext>
              </a:extLst>
            </p:cNvPr>
            <p:cNvSpPr/>
            <p:nvPr/>
          </p:nvSpPr>
          <p:spPr>
            <a:xfrm>
              <a:off x="2390266" y="1451342"/>
              <a:ext cx="4232677" cy="169943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Lato Light" panose="020F0502020204030203" pitchFamily="34" charset="0"/>
              </a:endParaRPr>
            </a:p>
          </p:txBody>
        </p:sp>
        <p:sp>
          <p:nvSpPr>
            <p:cNvPr id="43" name="TextBox 42">
              <a:extLst>
                <a:ext uri="{FF2B5EF4-FFF2-40B4-BE49-F238E27FC236}">
                  <a16:creationId xmlns:a16="http://schemas.microsoft.com/office/drawing/2014/main" id="{1345570A-D253-B30F-F85C-BE531F0C6314}"/>
                </a:ext>
              </a:extLst>
            </p:cNvPr>
            <p:cNvSpPr txBox="1"/>
            <p:nvPr/>
          </p:nvSpPr>
          <p:spPr>
            <a:xfrm>
              <a:off x="4114614" y="1654579"/>
              <a:ext cx="2081712" cy="707886"/>
            </a:xfrm>
            <a:prstGeom prst="rect">
              <a:avLst/>
            </a:prstGeom>
            <a:noFill/>
          </p:spPr>
          <p:txBody>
            <a:bodyPr wrap="square" rtlCol="0" anchor="b" anchorCtr="0">
              <a:spAutoFit/>
            </a:bodyPr>
            <a:lstStyle/>
            <a:p>
              <a:r>
                <a:rPr lang="en-US" sz="4000" b="1">
                  <a:solidFill>
                    <a:schemeClr val="bg1"/>
                  </a:solidFill>
                  <a:ea typeface="League Spartan" charset="0"/>
                  <a:cs typeface="Poppins" pitchFamily="2" charset="77"/>
                </a:rPr>
                <a:t>20+</a:t>
              </a:r>
              <a:endParaRPr lang="en-US" sz="4000" b="1" dirty="0">
                <a:solidFill>
                  <a:schemeClr val="bg1"/>
                </a:solidFill>
                <a:ea typeface="League Spartan" charset="0"/>
                <a:cs typeface="Poppins" pitchFamily="2" charset="77"/>
              </a:endParaRPr>
            </a:p>
          </p:txBody>
        </p:sp>
        <p:sp>
          <p:nvSpPr>
            <p:cNvPr id="44" name="TextBox 43">
              <a:extLst>
                <a:ext uri="{FF2B5EF4-FFF2-40B4-BE49-F238E27FC236}">
                  <a16:creationId xmlns:a16="http://schemas.microsoft.com/office/drawing/2014/main" id="{4ECC3A13-D87A-1BF8-9A23-CDD359A5BFC7}"/>
                </a:ext>
              </a:extLst>
            </p:cNvPr>
            <p:cNvSpPr txBox="1"/>
            <p:nvPr/>
          </p:nvSpPr>
          <p:spPr>
            <a:xfrm>
              <a:off x="4157385" y="2304650"/>
              <a:ext cx="2316515" cy="584775"/>
            </a:xfrm>
            <a:prstGeom prst="rect">
              <a:avLst/>
            </a:prstGeom>
            <a:noFill/>
          </p:spPr>
          <p:txBody>
            <a:bodyPr wrap="square" lIns="91440" rtlCol="0" anchor="t" anchorCtr="0">
              <a:spAutoFit/>
            </a:bodyPr>
            <a:lstStyle/>
            <a:p>
              <a:r>
                <a:rPr lang="en-US" sz="1600">
                  <a:solidFill>
                    <a:schemeClr val="bg1">
                      <a:lumMod val="95000"/>
                    </a:schemeClr>
                  </a:solidFill>
                  <a:ea typeface="Lato Light" panose="020F0502020204030203" pitchFamily="34" charset="0"/>
                  <a:cs typeface="Lato Light" panose="020F0502020204030203" pitchFamily="34" charset="0"/>
                </a:rPr>
                <a:t>Journal Review</a:t>
              </a:r>
            </a:p>
            <a:p>
              <a:r>
                <a:rPr lang="en-US" sz="1600">
                  <a:solidFill>
                    <a:schemeClr val="bg1">
                      <a:lumMod val="95000"/>
                    </a:schemeClr>
                  </a:solidFill>
                  <a:ea typeface="Lato Light" panose="020F0502020204030203" pitchFamily="34" charset="0"/>
                  <a:cs typeface="Lato Light" panose="020F0502020204030203" pitchFamily="34" charset="0"/>
                </a:rPr>
                <a:t>Board Memberships</a:t>
              </a:r>
              <a:endParaRPr lang="en-US" sz="1600" dirty="0">
                <a:solidFill>
                  <a:schemeClr val="bg1">
                    <a:lumMod val="95000"/>
                  </a:schemeClr>
                </a:solidFill>
                <a:ea typeface="Lato Light" panose="020F0502020204030203" pitchFamily="34" charset="0"/>
                <a:cs typeface="Lato Light" panose="020F0502020204030203" pitchFamily="34" charset="0"/>
              </a:endParaRPr>
            </a:p>
          </p:txBody>
        </p:sp>
      </p:grpSp>
      <p:pic>
        <p:nvPicPr>
          <p:cNvPr id="49" name="Picture 48" descr="A white line drawing of a paper and a pen&#10;&#10;Description automatically generated">
            <a:extLst>
              <a:ext uri="{FF2B5EF4-FFF2-40B4-BE49-F238E27FC236}">
                <a16:creationId xmlns:a16="http://schemas.microsoft.com/office/drawing/2014/main" id="{2344F41E-9EE9-291D-189A-A75406EBD00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1804" y="3304217"/>
            <a:ext cx="1511345" cy="1511345"/>
          </a:xfrm>
          <a:prstGeom prst="rect">
            <a:avLst/>
          </a:prstGeom>
        </p:spPr>
      </p:pic>
      <p:pic>
        <p:nvPicPr>
          <p:cNvPr id="53" name="Picture 52" descr="A white star and ribbon with a black background&#10;&#10;Description automatically generated">
            <a:extLst>
              <a:ext uri="{FF2B5EF4-FFF2-40B4-BE49-F238E27FC236}">
                <a16:creationId xmlns:a16="http://schemas.microsoft.com/office/drawing/2014/main" id="{64DD0E34-6D34-075C-1A63-5C800F2A8FF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35348" y="5260843"/>
            <a:ext cx="1248158" cy="1248158"/>
          </a:xfrm>
          <a:prstGeom prst="rect">
            <a:avLst/>
          </a:prstGeom>
        </p:spPr>
      </p:pic>
      <p:pic>
        <p:nvPicPr>
          <p:cNvPr id="55" name="Picture 54" descr="A white line art of a person with a star&#10;&#10;Description automatically generated">
            <a:extLst>
              <a:ext uri="{FF2B5EF4-FFF2-40B4-BE49-F238E27FC236}">
                <a16:creationId xmlns:a16="http://schemas.microsoft.com/office/drawing/2014/main" id="{6B5636A3-F127-3B20-9E2C-81411F7424E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719798" y="5078925"/>
            <a:ext cx="1577559" cy="1577559"/>
          </a:xfrm>
          <a:prstGeom prst="rect">
            <a:avLst/>
          </a:prstGeom>
        </p:spPr>
      </p:pic>
    </p:spTree>
    <p:extLst>
      <p:ext uri="{BB962C8B-B14F-4D97-AF65-F5344CB8AC3E}">
        <p14:creationId xmlns:p14="http://schemas.microsoft.com/office/powerpoint/2010/main" val="819894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90"/>
                                          </p:val>
                                        </p:tav>
                                        <p:tav tm="100000">
                                          <p:val>
                                            <p:fltVal val="0"/>
                                          </p:val>
                                        </p:tav>
                                      </p:tavLst>
                                    </p:anim>
                                    <p:animEffect transition="in" filter="fade">
                                      <p:cBhvr>
                                        <p:cTn id="16" dur="5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90"/>
                                          </p:val>
                                        </p:tav>
                                        <p:tav tm="100000">
                                          <p:val>
                                            <p:fltVal val="0"/>
                                          </p:val>
                                        </p:tav>
                                      </p:tavLst>
                                    </p:anim>
                                    <p:animEffect transition="in" filter="fade">
                                      <p:cBhvr>
                                        <p:cTn id="22" dur="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 calcmode="lin" valueType="num">
                                      <p:cBhvr>
                                        <p:cTn id="27" dur="500" fill="hold"/>
                                        <p:tgtEl>
                                          <p:spTgt spid="19"/>
                                        </p:tgtEl>
                                        <p:attrNameLst>
                                          <p:attrName>style.rotation</p:attrName>
                                        </p:attrNameLst>
                                      </p:cBhvr>
                                      <p:tavLst>
                                        <p:tav tm="0">
                                          <p:val>
                                            <p:fltVal val="90"/>
                                          </p:val>
                                        </p:tav>
                                        <p:tav tm="100000">
                                          <p:val>
                                            <p:fltVal val="0"/>
                                          </p:val>
                                        </p:tav>
                                      </p:tavLst>
                                    </p:anim>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style.rotation</p:attrName>
                                        </p:attrNameLst>
                                      </p:cBhvr>
                                      <p:tavLst>
                                        <p:tav tm="0">
                                          <p:val>
                                            <p:fltVal val="90"/>
                                          </p:val>
                                        </p:tav>
                                        <p:tav tm="100000">
                                          <p:val>
                                            <p:fltVal val="0"/>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anim calcmode="lin" valueType="num">
                                      <p:cBhvr>
                                        <p:cTn id="43" dur="500" fill="hold"/>
                                        <p:tgtEl>
                                          <p:spTgt spid="31"/>
                                        </p:tgtEl>
                                        <p:attrNameLst>
                                          <p:attrName>style.rotation</p:attrName>
                                        </p:attrNameLst>
                                      </p:cBhvr>
                                      <p:tavLst>
                                        <p:tav tm="0">
                                          <p:val>
                                            <p:fltVal val="90"/>
                                          </p:val>
                                        </p:tav>
                                        <p:tav tm="100000">
                                          <p:val>
                                            <p:fltVal val="0"/>
                                          </p:val>
                                        </p:tav>
                                      </p:tavLst>
                                    </p:anim>
                                    <p:animEffect transition="in" filter="fade">
                                      <p:cBhvr>
                                        <p:cTn id="44" dur="500"/>
                                        <p:tgtEl>
                                          <p:spTgt spid="31"/>
                                        </p:tgtEl>
                                      </p:cBhvr>
                                    </p:animEffect>
                                  </p:childTnLst>
                                </p:cTn>
                              </p:par>
                              <p:par>
                                <p:cTn id="45" presetID="3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500" fill="hold"/>
                                        <p:tgtEl>
                                          <p:spTgt spid="49"/>
                                        </p:tgtEl>
                                        <p:attrNameLst>
                                          <p:attrName>ppt_w</p:attrName>
                                        </p:attrNameLst>
                                      </p:cBhvr>
                                      <p:tavLst>
                                        <p:tav tm="0">
                                          <p:val>
                                            <p:fltVal val="0"/>
                                          </p:val>
                                        </p:tav>
                                        <p:tav tm="100000">
                                          <p:val>
                                            <p:strVal val="#ppt_w"/>
                                          </p:val>
                                        </p:tav>
                                      </p:tavLst>
                                    </p:anim>
                                    <p:anim calcmode="lin" valueType="num">
                                      <p:cBhvr>
                                        <p:cTn id="48" dur="500" fill="hold"/>
                                        <p:tgtEl>
                                          <p:spTgt spid="49"/>
                                        </p:tgtEl>
                                        <p:attrNameLst>
                                          <p:attrName>ppt_h</p:attrName>
                                        </p:attrNameLst>
                                      </p:cBhvr>
                                      <p:tavLst>
                                        <p:tav tm="0">
                                          <p:val>
                                            <p:fltVal val="0"/>
                                          </p:val>
                                        </p:tav>
                                        <p:tav tm="100000">
                                          <p:val>
                                            <p:strVal val="#ppt_h"/>
                                          </p:val>
                                        </p:tav>
                                      </p:tavLst>
                                    </p:anim>
                                    <p:anim calcmode="lin" valueType="num">
                                      <p:cBhvr>
                                        <p:cTn id="49" dur="500" fill="hold"/>
                                        <p:tgtEl>
                                          <p:spTgt spid="49"/>
                                        </p:tgtEl>
                                        <p:attrNameLst>
                                          <p:attrName>style.rotation</p:attrName>
                                        </p:attrNameLst>
                                      </p:cBhvr>
                                      <p:tavLst>
                                        <p:tav tm="0">
                                          <p:val>
                                            <p:fltVal val="90"/>
                                          </p:val>
                                        </p:tav>
                                        <p:tav tm="100000">
                                          <p:val>
                                            <p:fltVal val="0"/>
                                          </p:val>
                                        </p:tav>
                                      </p:tavLst>
                                    </p:anim>
                                    <p:animEffect transition="in" filter="fade">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500" fill="hold"/>
                                        <p:tgtEl>
                                          <p:spTgt spid="36"/>
                                        </p:tgtEl>
                                        <p:attrNameLst>
                                          <p:attrName>ppt_w</p:attrName>
                                        </p:attrNameLst>
                                      </p:cBhvr>
                                      <p:tavLst>
                                        <p:tav tm="0">
                                          <p:val>
                                            <p:fltVal val="0"/>
                                          </p:val>
                                        </p:tav>
                                        <p:tav tm="100000">
                                          <p:val>
                                            <p:strVal val="#ppt_w"/>
                                          </p:val>
                                        </p:tav>
                                      </p:tavLst>
                                    </p:anim>
                                    <p:anim calcmode="lin" valueType="num">
                                      <p:cBhvr>
                                        <p:cTn id="56" dur="500" fill="hold"/>
                                        <p:tgtEl>
                                          <p:spTgt spid="36"/>
                                        </p:tgtEl>
                                        <p:attrNameLst>
                                          <p:attrName>ppt_h</p:attrName>
                                        </p:attrNameLst>
                                      </p:cBhvr>
                                      <p:tavLst>
                                        <p:tav tm="0">
                                          <p:val>
                                            <p:fltVal val="0"/>
                                          </p:val>
                                        </p:tav>
                                        <p:tav tm="100000">
                                          <p:val>
                                            <p:strVal val="#ppt_h"/>
                                          </p:val>
                                        </p:tav>
                                      </p:tavLst>
                                    </p:anim>
                                    <p:anim calcmode="lin" valueType="num">
                                      <p:cBhvr>
                                        <p:cTn id="57" dur="500" fill="hold"/>
                                        <p:tgtEl>
                                          <p:spTgt spid="36"/>
                                        </p:tgtEl>
                                        <p:attrNameLst>
                                          <p:attrName>style.rotation</p:attrName>
                                        </p:attrNameLst>
                                      </p:cBhvr>
                                      <p:tavLst>
                                        <p:tav tm="0">
                                          <p:val>
                                            <p:fltVal val="90"/>
                                          </p:val>
                                        </p:tav>
                                        <p:tav tm="100000">
                                          <p:val>
                                            <p:fltVal val="0"/>
                                          </p:val>
                                        </p:tav>
                                      </p:tavLst>
                                    </p:anim>
                                    <p:animEffect transition="in" filter="fade">
                                      <p:cBhvr>
                                        <p:cTn id="58" dur="500"/>
                                        <p:tgtEl>
                                          <p:spTgt spid="36"/>
                                        </p:tgtEl>
                                      </p:cBhvr>
                                    </p:animEffect>
                                  </p:childTnLst>
                                </p:cTn>
                              </p:par>
                              <p:par>
                                <p:cTn id="59" presetID="3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p:cTn id="61" dur="500" fill="hold"/>
                                        <p:tgtEl>
                                          <p:spTgt spid="53"/>
                                        </p:tgtEl>
                                        <p:attrNameLst>
                                          <p:attrName>ppt_w</p:attrName>
                                        </p:attrNameLst>
                                      </p:cBhvr>
                                      <p:tavLst>
                                        <p:tav tm="0">
                                          <p:val>
                                            <p:fltVal val="0"/>
                                          </p:val>
                                        </p:tav>
                                        <p:tav tm="100000">
                                          <p:val>
                                            <p:strVal val="#ppt_w"/>
                                          </p:val>
                                        </p:tav>
                                      </p:tavLst>
                                    </p:anim>
                                    <p:anim calcmode="lin" valueType="num">
                                      <p:cBhvr>
                                        <p:cTn id="62" dur="500" fill="hold"/>
                                        <p:tgtEl>
                                          <p:spTgt spid="53"/>
                                        </p:tgtEl>
                                        <p:attrNameLst>
                                          <p:attrName>ppt_h</p:attrName>
                                        </p:attrNameLst>
                                      </p:cBhvr>
                                      <p:tavLst>
                                        <p:tav tm="0">
                                          <p:val>
                                            <p:fltVal val="0"/>
                                          </p:val>
                                        </p:tav>
                                        <p:tav tm="100000">
                                          <p:val>
                                            <p:strVal val="#ppt_h"/>
                                          </p:val>
                                        </p:tav>
                                      </p:tavLst>
                                    </p:anim>
                                    <p:anim calcmode="lin" valueType="num">
                                      <p:cBhvr>
                                        <p:cTn id="63" dur="500" fill="hold"/>
                                        <p:tgtEl>
                                          <p:spTgt spid="53"/>
                                        </p:tgtEl>
                                        <p:attrNameLst>
                                          <p:attrName>style.rotation</p:attrName>
                                        </p:attrNameLst>
                                      </p:cBhvr>
                                      <p:tavLst>
                                        <p:tav tm="0">
                                          <p:val>
                                            <p:fltVal val="90"/>
                                          </p:val>
                                        </p:tav>
                                        <p:tav tm="100000">
                                          <p:val>
                                            <p:fltVal val="0"/>
                                          </p:val>
                                        </p:tav>
                                      </p:tavLst>
                                    </p:anim>
                                    <p:animEffect transition="in" filter="fade">
                                      <p:cBhvr>
                                        <p:cTn id="64" dur="50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p:cTn id="69" dur="500" fill="hold"/>
                                        <p:tgtEl>
                                          <p:spTgt spid="41"/>
                                        </p:tgtEl>
                                        <p:attrNameLst>
                                          <p:attrName>ppt_w</p:attrName>
                                        </p:attrNameLst>
                                      </p:cBhvr>
                                      <p:tavLst>
                                        <p:tav tm="0">
                                          <p:val>
                                            <p:fltVal val="0"/>
                                          </p:val>
                                        </p:tav>
                                        <p:tav tm="100000">
                                          <p:val>
                                            <p:strVal val="#ppt_w"/>
                                          </p:val>
                                        </p:tav>
                                      </p:tavLst>
                                    </p:anim>
                                    <p:anim calcmode="lin" valueType="num">
                                      <p:cBhvr>
                                        <p:cTn id="70" dur="500" fill="hold"/>
                                        <p:tgtEl>
                                          <p:spTgt spid="41"/>
                                        </p:tgtEl>
                                        <p:attrNameLst>
                                          <p:attrName>ppt_h</p:attrName>
                                        </p:attrNameLst>
                                      </p:cBhvr>
                                      <p:tavLst>
                                        <p:tav tm="0">
                                          <p:val>
                                            <p:fltVal val="0"/>
                                          </p:val>
                                        </p:tav>
                                        <p:tav tm="100000">
                                          <p:val>
                                            <p:strVal val="#ppt_h"/>
                                          </p:val>
                                        </p:tav>
                                      </p:tavLst>
                                    </p:anim>
                                    <p:anim calcmode="lin" valueType="num">
                                      <p:cBhvr>
                                        <p:cTn id="71" dur="500" fill="hold"/>
                                        <p:tgtEl>
                                          <p:spTgt spid="41"/>
                                        </p:tgtEl>
                                        <p:attrNameLst>
                                          <p:attrName>style.rotation</p:attrName>
                                        </p:attrNameLst>
                                      </p:cBhvr>
                                      <p:tavLst>
                                        <p:tav tm="0">
                                          <p:val>
                                            <p:fltVal val="90"/>
                                          </p:val>
                                        </p:tav>
                                        <p:tav tm="100000">
                                          <p:val>
                                            <p:fltVal val="0"/>
                                          </p:val>
                                        </p:tav>
                                      </p:tavLst>
                                    </p:anim>
                                    <p:animEffect transition="in" filter="fade">
                                      <p:cBhvr>
                                        <p:cTn id="72" dur="500"/>
                                        <p:tgtEl>
                                          <p:spTgt spid="41"/>
                                        </p:tgtEl>
                                      </p:cBhvr>
                                    </p:animEffect>
                                  </p:childTnLst>
                                </p:cTn>
                              </p:par>
                              <p:par>
                                <p:cTn id="73" presetID="31"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p:cTn id="75" dur="500" fill="hold"/>
                                        <p:tgtEl>
                                          <p:spTgt spid="55"/>
                                        </p:tgtEl>
                                        <p:attrNameLst>
                                          <p:attrName>ppt_w</p:attrName>
                                        </p:attrNameLst>
                                      </p:cBhvr>
                                      <p:tavLst>
                                        <p:tav tm="0">
                                          <p:val>
                                            <p:fltVal val="0"/>
                                          </p:val>
                                        </p:tav>
                                        <p:tav tm="100000">
                                          <p:val>
                                            <p:strVal val="#ppt_w"/>
                                          </p:val>
                                        </p:tav>
                                      </p:tavLst>
                                    </p:anim>
                                    <p:anim calcmode="lin" valueType="num">
                                      <p:cBhvr>
                                        <p:cTn id="76" dur="500" fill="hold"/>
                                        <p:tgtEl>
                                          <p:spTgt spid="55"/>
                                        </p:tgtEl>
                                        <p:attrNameLst>
                                          <p:attrName>ppt_h</p:attrName>
                                        </p:attrNameLst>
                                      </p:cBhvr>
                                      <p:tavLst>
                                        <p:tav tm="0">
                                          <p:val>
                                            <p:fltVal val="0"/>
                                          </p:val>
                                        </p:tav>
                                        <p:tav tm="100000">
                                          <p:val>
                                            <p:strVal val="#ppt_h"/>
                                          </p:val>
                                        </p:tav>
                                      </p:tavLst>
                                    </p:anim>
                                    <p:anim calcmode="lin" valueType="num">
                                      <p:cBhvr>
                                        <p:cTn id="77" dur="500" fill="hold"/>
                                        <p:tgtEl>
                                          <p:spTgt spid="55"/>
                                        </p:tgtEl>
                                        <p:attrNameLst>
                                          <p:attrName>style.rotation</p:attrName>
                                        </p:attrNameLst>
                                      </p:cBhvr>
                                      <p:tavLst>
                                        <p:tav tm="0">
                                          <p:val>
                                            <p:fltVal val="90"/>
                                          </p:val>
                                        </p:tav>
                                        <p:tav tm="100000">
                                          <p:val>
                                            <p:fltVal val="0"/>
                                          </p:val>
                                        </p:tav>
                                      </p:tavLst>
                                    </p:anim>
                                    <p:animEffect transition="in" filter="fade">
                                      <p:cBhvr>
                                        <p:cTn id="7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6">
            <a:extLst>
              <a:ext uri="{FF2B5EF4-FFF2-40B4-BE49-F238E27FC236}">
                <a16:creationId xmlns:a16="http://schemas.microsoft.com/office/drawing/2014/main" id="{E1D758F4-AEE6-17D6-9CA8-BBBC021F1C54}"/>
              </a:ext>
            </a:extLst>
          </p:cNvPr>
          <p:cNvSpPr>
            <a:spLocks noChangeArrowheads="1"/>
          </p:cNvSpPr>
          <p:nvPr/>
        </p:nvSpPr>
        <p:spPr bwMode="auto">
          <a:xfrm rot="992412">
            <a:off x="-1006028" y="2180044"/>
            <a:ext cx="2087358" cy="1045253"/>
          </a:xfrm>
          <a:custGeom>
            <a:avLst/>
            <a:gdLst>
              <a:gd name="T0" fmla="*/ 14 w 2923"/>
              <a:gd name="T1" fmla="*/ 1465 h 1466"/>
              <a:gd name="T2" fmla="*/ 0 w 2923"/>
              <a:gd name="T3" fmla="*/ 1438 h 1466"/>
              <a:gd name="T4" fmla="*/ 2908 w 2923"/>
              <a:gd name="T5" fmla="*/ 0 h 1466"/>
              <a:gd name="T6" fmla="*/ 2922 w 2923"/>
              <a:gd name="T7" fmla="*/ 28 h 1466"/>
              <a:gd name="T8" fmla="*/ 14 w 2923"/>
              <a:gd name="T9" fmla="*/ 1465 h 1466"/>
            </a:gdLst>
            <a:ahLst/>
            <a:cxnLst>
              <a:cxn ang="0">
                <a:pos x="T0" y="T1"/>
              </a:cxn>
              <a:cxn ang="0">
                <a:pos x="T2" y="T3"/>
              </a:cxn>
              <a:cxn ang="0">
                <a:pos x="T4" y="T5"/>
              </a:cxn>
              <a:cxn ang="0">
                <a:pos x="T6" y="T7"/>
              </a:cxn>
              <a:cxn ang="0">
                <a:pos x="T8" y="T9"/>
              </a:cxn>
            </a:cxnLst>
            <a:rect l="0" t="0" r="r" b="b"/>
            <a:pathLst>
              <a:path w="2923" h="1466">
                <a:moveTo>
                  <a:pt x="14" y="1465"/>
                </a:moveTo>
                <a:lnTo>
                  <a:pt x="0" y="1438"/>
                </a:lnTo>
                <a:lnTo>
                  <a:pt x="2908" y="0"/>
                </a:lnTo>
                <a:lnTo>
                  <a:pt x="2922" y="28"/>
                </a:lnTo>
                <a:lnTo>
                  <a:pt x="14" y="1465"/>
                </a:lnTo>
              </a:path>
            </a:pathLst>
          </a:custGeom>
          <a:solidFill>
            <a:srgbClr val="0096D3"/>
          </a:solidFill>
          <a:ln w="3175">
            <a:solidFill>
              <a:srgbClr val="0096D3"/>
            </a:solidFill>
          </a:ln>
          <a:effectLst/>
        </p:spPr>
        <p:txBody>
          <a:bodyPr wrap="none" anchor="ctr"/>
          <a:lstStyle/>
          <a:p>
            <a:endParaRPr lang="en-US" sz="1200"/>
          </a:p>
        </p:txBody>
      </p:sp>
      <p:pic>
        <p:nvPicPr>
          <p:cNvPr id="5" name="Picture 4" descr="A logo with blue text&#10;&#10;Description automatically generated">
            <a:extLst>
              <a:ext uri="{FF2B5EF4-FFF2-40B4-BE49-F238E27FC236}">
                <a16:creationId xmlns:a16="http://schemas.microsoft.com/office/drawing/2014/main" id="{3B2F0099-2DE5-3101-4D46-60AE651747E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4206" r="1141" b="39376"/>
          <a:stretch/>
        </p:blipFill>
        <p:spPr>
          <a:xfrm>
            <a:off x="456180" y="179970"/>
            <a:ext cx="3346651" cy="894314"/>
          </a:xfrm>
          <a:prstGeom prst="rect">
            <a:avLst/>
          </a:prstGeom>
        </p:spPr>
      </p:pic>
      <p:sp>
        <p:nvSpPr>
          <p:cNvPr id="6" name="Title 64">
            <a:extLst>
              <a:ext uri="{FF2B5EF4-FFF2-40B4-BE49-F238E27FC236}">
                <a16:creationId xmlns:a16="http://schemas.microsoft.com/office/drawing/2014/main" id="{D374C362-9C6A-D11A-01D1-E209D95882A5}"/>
              </a:ext>
            </a:extLst>
          </p:cNvPr>
          <p:cNvSpPr>
            <a:spLocks noGrp="1"/>
          </p:cNvSpPr>
          <p:nvPr>
            <p:ph type="title"/>
          </p:nvPr>
        </p:nvSpPr>
        <p:spPr>
          <a:xfrm>
            <a:off x="357029" y="188047"/>
            <a:ext cx="6448980" cy="1026759"/>
          </a:xfrm>
        </p:spPr>
        <p:txBody>
          <a:bodyPr/>
          <a:lstStyle/>
          <a:p>
            <a:pPr algn="r"/>
            <a:r>
              <a:rPr lang="en-GB"/>
              <a:t>				Our Teaching</a:t>
            </a:r>
            <a:endParaRPr lang="sr-Latn-RS"/>
          </a:p>
        </p:txBody>
      </p:sp>
      <p:sp>
        <p:nvSpPr>
          <p:cNvPr id="13" name="Freeform 3">
            <a:extLst>
              <a:ext uri="{FF2B5EF4-FFF2-40B4-BE49-F238E27FC236}">
                <a16:creationId xmlns:a16="http://schemas.microsoft.com/office/drawing/2014/main" id="{4963E317-D01D-6E39-7D5A-28E8FA6D9CA7}"/>
              </a:ext>
            </a:extLst>
          </p:cNvPr>
          <p:cNvSpPr>
            <a:spLocks noChangeArrowheads="1"/>
          </p:cNvSpPr>
          <p:nvPr/>
        </p:nvSpPr>
        <p:spPr bwMode="auto">
          <a:xfrm>
            <a:off x="2357995" y="2360660"/>
            <a:ext cx="2087358" cy="1045253"/>
          </a:xfrm>
          <a:custGeom>
            <a:avLst/>
            <a:gdLst>
              <a:gd name="T0" fmla="*/ 2908 w 2922"/>
              <a:gd name="T1" fmla="*/ 1465 h 1466"/>
              <a:gd name="T2" fmla="*/ 0 w 2922"/>
              <a:gd name="T3" fmla="*/ 28 h 1466"/>
              <a:gd name="T4" fmla="*/ 13 w 2922"/>
              <a:gd name="T5" fmla="*/ 0 h 1466"/>
              <a:gd name="T6" fmla="*/ 2921 w 2922"/>
              <a:gd name="T7" fmla="*/ 1438 h 1466"/>
              <a:gd name="T8" fmla="*/ 2908 w 2922"/>
              <a:gd name="T9" fmla="*/ 1465 h 1466"/>
            </a:gdLst>
            <a:ahLst/>
            <a:cxnLst>
              <a:cxn ang="0">
                <a:pos x="T0" y="T1"/>
              </a:cxn>
              <a:cxn ang="0">
                <a:pos x="T2" y="T3"/>
              </a:cxn>
              <a:cxn ang="0">
                <a:pos x="T4" y="T5"/>
              </a:cxn>
              <a:cxn ang="0">
                <a:pos x="T6" y="T7"/>
              </a:cxn>
              <a:cxn ang="0">
                <a:pos x="T8" y="T9"/>
              </a:cxn>
            </a:cxnLst>
            <a:rect l="0" t="0" r="r" b="b"/>
            <a:pathLst>
              <a:path w="2922" h="1466">
                <a:moveTo>
                  <a:pt x="2908" y="1465"/>
                </a:moveTo>
                <a:lnTo>
                  <a:pt x="0" y="28"/>
                </a:lnTo>
                <a:lnTo>
                  <a:pt x="13" y="0"/>
                </a:lnTo>
                <a:lnTo>
                  <a:pt x="2921" y="1438"/>
                </a:lnTo>
                <a:lnTo>
                  <a:pt x="2908" y="1465"/>
                </a:lnTo>
              </a:path>
            </a:pathLst>
          </a:custGeom>
          <a:solidFill>
            <a:srgbClr val="0096D3"/>
          </a:solidFill>
          <a:ln w="6350">
            <a:solidFill>
              <a:srgbClr val="0096D3"/>
            </a:solidFill>
          </a:ln>
          <a:effectLst/>
        </p:spPr>
        <p:txBody>
          <a:bodyPr wrap="none" anchor="ctr"/>
          <a:lstStyle/>
          <a:p>
            <a:endParaRPr lang="en-US" sz="1200"/>
          </a:p>
        </p:txBody>
      </p:sp>
      <p:sp>
        <p:nvSpPr>
          <p:cNvPr id="14" name="Freeform 6">
            <a:extLst>
              <a:ext uri="{FF2B5EF4-FFF2-40B4-BE49-F238E27FC236}">
                <a16:creationId xmlns:a16="http://schemas.microsoft.com/office/drawing/2014/main" id="{A7D41B11-8773-07D2-01B6-4821D508DB56}"/>
              </a:ext>
            </a:extLst>
          </p:cNvPr>
          <p:cNvSpPr>
            <a:spLocks noChangeArrowheads="1"/>
          </p:cNvSpPr>
          <p:nvPr/>
        </p:nvSpPr>
        <p:spPr bwMode="auto">
          <a:xfrm>
            <a:off x="4863641" y="2360660"/>
            <a:ext cx="2087358" cy="1045253"/>
          </a:xfrm>
          <a:custGeom>
            <a:avLst/>
            <a:gdLst>
              <a:gd name="T0" fmla="*/ 14 w 2923"/>
              <a:gd name="T1" fmla="*/ 1465 h 1466"/>
              <a:gd name="T2" fmla="*/ 0 w 2923"/>
              <a:gd name="T3" fmla="*/ 1438 h 1466"/>
              <a:gd name="T4" fmla="*/ 2908 w 2923"/>
              <a:gd name="T5" fmla="*/ 0 h 1466"/>
              <a:gd name="T6" fmla="*/ 2922 w 2923"/>
              <a:gd name="T7" fmla="*/ 28 h 1466"/>
              <a:gd name="T8" fmla="*/ 14 w 2923"/>
              <a:gd name="T9" fmla="*/ 1465 h 1466"/>
            </a:gdLst>
            <a:ahLst/>
            <a:cxnLst>
              <a:cxn ang="0">
                <a:pos x="T0" y="T1"/>
              </a:cxn>
              <a:cxn ang="0">
                <a:pos x="T2" y="T3"/>
              </a:cxn>
              <a:cxn ang="0">
                <a:pos x="T4" y="T5"/>
              </a:cxn>
              <a:cxn ang="0">
                <a:pos x="T6" y="T7"/>
              </a:cxn>
              <a:cxn ang="0">
                <a:pos x="T8" y="T9"/>
              </a:cxn>
            </a:cxnLst>
            <a:rect l="0" t="0" r="r" b="b"/>
            <a:pathLst>
              <a:path w="2923" h="1466">
                <a:moveTo>
                  <a:pt x="14" y="1465"/>
                </a:moveTo>
                <a:lnTo>
                  <a:pt x="0" y="1438"/>
                </a:lnTo>
                <a:lnTo>
                  <a:pt x="2908" y="0"/>
                </a:lnTo>
                <a:lnTo>
                  <a:pt x="2922" y="28"/>
                </a:lnTo>
                <a:lnTo>
                  <a:pt x="14" y="1465"/>
                </a:lnTo>
              </a:path>
            </a:pathLst>
          </a:custGeom>
          <a:solidFill>
            <a:srgbClr val="0096D3"/>
          </a:solidFill>
          <a:ln w="3175">
            <a:solidFill>
              <a:srgbClr val="0096D3"/>
            </a:solidFill>
          </a:ln>
          <a:effectLst/>
        </p:spPr>
        <p:txBody>
          <a:bodyPr wrap="none" anchor="ctr"/>
          <a:lstStyle/>
          <a:p>
            <a:endParaRPr lang="en-US" sz="1200"/>
          </a:p>
        </p:txBody>
      </p:sp>
      <p:sp>
        <p:nvSpPr>
          <p:cNvPr id="15" name="Freeform 7">
            <a:extLst>
              <a:ext uri="{FF2B5EF4-FFF2-40B4-BE49-F238E27FC236}">
                <a16:creationId xmlns:a16="http://schemas.microsoft.com/office/drawing/2014/main" id="{5A7F3F39-AF6A-B2B5-7759-2B6214E8E9E6}"/>
              </a:ext>
            </a:extLst>
          </p:cNvPr>
          <p:cNvSpPr>
            <a:spLocks noChangeArrowheads="1"/>
          </p:cNvSpPr>
          <p:nvPr/>
        </p:nvSpPr>
        <p:spPr bwMode="auto">
          <a:xfrm>
            <a:off x="2986128" y="2362697"/>
            <a:ext cx="50374" cy="198345"/>
          </a:xfrm>
          <a:custGeom>
            <a:avLst/>
            <a:gdLst>
              <a:gd name="T0" fmla="*/ 67 w 69"/>
              <a:gd name="T1" fmla="*/ 10 h 278"/>
              <a:gd name="T2" fmla="*/ 67 w 69"/>
              <a:gd name="T3" fmla="*/ 12 h 278"/>
              <a:gd name="T4" fmla="*/ 64 w 69"/>
              <a:gd name="T5" fmla="*/ 22 h 278"/>
              <a:gd name="T6" fmla="*/ 62 w 69"/>
              <a:gd name="T7" fmla="*/ 25 h 278"/>
              <a:gd name="T8" fmla="*/ 59 w 69"/>
              <a:gd name="T9" fmla="*/ 32 h 278"/>
              <a:gd name="T10" fmla="*/ 57 w 69"/>
              <a:gd name="T11" fmla="*/ 36 h 278"/>
              <a:gd name="T12" fmla="*/ 52 w 69"/>
              <a:gd name="T13" fmla="*/ 42 h 278"/>
              <a:gd name="T14" fmla="*/ 49 w 69"/>
              <a:gd name="T15" fmla="*/ 47 h 278"/>
              <a:gd name="T16" fmla="*/ 44 w 69"/>
              <a:gd name="T17" fmla="*/ 52 h 278"/>
              <a:gd name="T18" fmla="*/ 38 w 69"/>
              <a:gd name="T19" fmla="*/ 57 h 278"/>
              <a:gd name="T20" fmla="*/ 31 w 69"/>
              <a:gd name="T21" fmla="*/ 63 h 278"/>
              <a:gd name="T22" fmla="*/ 29 w 69"/>
              <a:gd name="T23" fmla="*/ 65 h 278"/>
              <a:gd name="T24" fmla="*/ 17 w 69"/>
              <a:gd name="T25" fmla="*/ 73 h 278"/>
              <a:gd name="T26" fmla="*/ 14 w 69"/>
              <a:gd name="T27" fmla="*/ 75 h 278"/>
              <a:gd name="T28" fmla="*/ 0 w 69"/>
              <a:gd name="T29" fmla="*/ 82 h 278"/>
              <a:gd name="T30" fmla="*/ 0 w 69"/>
              <a:gd name="T31" fmla="*/ 277 h 278"/>
              <a:gd name="T32" fmla="*/ 14 w 69"/>
              <a:gd name="T33" fmla="*/ 268 h 278"/>
              <a:gd name="T34" fmla="*/ 17 w 69"/>
              <a:gd name="T35" fmla="*/ 267 h 278"/>
              <a:gd name="T36" fmla="*/ 19 w 69"/>
              <a:gd name="T37" fmla="*/ 266 h 278"/>
              <a:gd name="T38" fmla="*/ 29 w 69"/>
              <a:gd name="T39" fmla="*/ 259 h 278"/>
              <a:gd name="T40" fmla="*/ 31 w 69"/>
              <a:gd name="T41" fmla="*/ 258 h 278"/>
              <a:gd name="T42" fmla="*/ 35 w 69"/>
              <a:gd name="T43" fmla="*/ 254 h 278"/>
              <a:gd name="T44" fmla="*/ 38 w 69"/>
              <a:gd name="T45" fmla="*/ 251 h 278"/>
              <a:gd name="T46" fmla="*/ 44 w 69"/>
              <a:gd name="T47" fmla="*/ 246 h 278"/>
              <a:gd name="T48" fmla="*/ 46 w 69"/>
              <a:gd name="T49" fmla="*/ 243 h 278"/>
              <a:gd name="T50" fmla="*/ 49 w 69"/>
              <a:gd name="T51" fmla="*/ 240 h 278"/>
              <a:gd name="T52" fmla="*/ 52 w 69"/>
              <a:gd name="T53" fmla="*/ 236 h 278"/>
              <a:gd name="T54" fmla="*/ 54 w 69"/>
              <a:gd name="T55" fmla="*/ 234 h 278"/>
              <a:gd name="T56" fmla="*/ 57 w 69"/>
              <a:gd name="T57" fmla="*/ 230 h 278"/>
              <a:gd name="T58" fmla="*/ 59 w 69"/>
              <a:gd name="T59" fmla="*/ 226 h 278"/>
              <a:gd name="T60" fmla="*/ 60 w 69"/>
              <a:gd name="T61" fmla="*/ 225 h 278"/>
              <a:gd name="T62" fmla="*/ 62 w 69"/>
              <a:gd name="T63" fmla="*/ 219 h 278"/>
              <a:gd name="T64" fmla="*/ 64 w 69"/>
              <a:gd name="T65" fmla="*/ 216 h 278"/>
              <a:gd name="T66" fmla="*/ 64 w 69"/>
              <a:gd name="T67" fmla="*/ 215 h 278"/>
              <a:gd name="T68" fmla="*/ 67 w 69"/>
              <a:gd name="T69" fmla="*/ 206 h 278"/>
              <a:gd name="T70" fmla="*/ 67 w 69"/>
              <a:gd name="T71" fmla="*/ 204 h 278"/>
              <a:gd name="T72" fmla="*/ 68 w 69"/>
              <a:gd name="T73" fmla="*/ 196 h 278"/>
              <a:gd name="T74" fmla="*/ 68 w 69"/>
              <a:gd name="T75" fmla="*/ 195 h 278"/>
              <a:gd name="T76" fmla="*/ 68 w 69"/>
              <a:gd name="T77" fmla="*/ 0 h 278"/>
              <a:gd name="T78" fmla="*/ 67 w 69"/>
              <a:gd name="T79" fmla="*/ 1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8">
                <a:moveTo>
                  <a:pt x="67" y="10"/>
                </a:moveTo>
                <a:cubicBezTo>
                  <a:pt x="67" y="10"/>
                  <a:pt x="67" y="11"/>
                  <a:pt x="67" y="12"/>
                </a:cubicBezTo>
                <a:cubicBezTo>
                  <a:pt x="66" y="15"/>
                  <a:pt x="65" y="19"/>
                  <a:pt x="64" y="22"/>
                </a:cubicBezTo>
                <a:cubicBezTo>
                  <a:pt x="63" y="23"/>
                  <a:pt x="63" y="24"/>
                  <a:pt x="62" y="25"/>
                </a:cubicBezTo>
                <a:cubicBezTo>
                  <a:pt x="62" y="28"/>
                  <a:pt x="60" y="30"/>
                  <a:pt x="59" y="32"/>
                </a:cubicBezTo>
                <a:cubicBezTo>
                  <a:pt x="58" y="33"/>
                  <a:pt x="57" y="34"/>
                  <a:pt x="57" y="36"/>
                </a:cubicBezTo>
                <a:cubicBezTo>
                  <a:pt x="55" y="38"/>
                  <a:pt x="53" y="40"/>
                  <a:pt x="52" y="42"/>
                </a:cubicBezTo>
                <a:cubicBezTo>
                  <a:pt x="51" y="43"/>
                  <a:pt x="50" y="45"/>
                  <a:pt x="49" y="47"/>
                </a:cubicBezTo>
                <a:cubicBezTo>
                  <a:pt x="47" y="48"/>
                  <a:pt x="46" y="50"/>
                  <a:pt x="44" y="52"/>
                </a:cubicBezTo>
                <a:cubicBezTo>
                  <a:pt x="42" y="53"/>
                  <a:pt x="40" y="55"/>
                  <a:pt x="38" y="57"/>
                </a:cubicBezTo>
                <a:cubicBezTo>
                  <a:pt x="36" y="59"/>
                  <a:pt x="33" y="61"/>
                  <a:pt x="31" y="63"/>
                </a:cubicBezTo>
                <a:cubicBezTo>
                  <a:pt x="30" y="64"/>
                  <a:pt x="30" y="64"/>
                  <a:pt x="29" y="65"/>
                </a:cubicBezTo>
                <a:cubicBezTo>
                  <a:pt x="25" y="67"/>
                  <a:pt x="21" y="70"/>
                  <a:pt x="17" y="73"/>
                </a:cubicBezTo>
                <a:cubicBezTo>
                  <a:pt x="16" y="73"/>
                  <a:pt x="15" y="74"/>
                  <a:pt x="14" y="75"/>
                </a:cubicBezTo>
                <a:cubicBezTo>
                  <a:pt x="10" y="77"/>
                  <a:pt x="5" y="80"/>
                  <a:pt x="0" y="82"/>
                </a:cubicBezTo>
                <a:lnTo>
                  <a:pt x="0" y="277"/>
                </a:lnTo>
                <a:cubicBezTo>
                  <a:pt x="5" y="274"/>
                  <a:pt x="10" y="272"/>
                  <a:pt x="14" y="268"/>
                </a:cubicBezTo>
                <a:cubicBezTo>
                  <a:pt x="15" y="268"/>
                  <a:pt x="16" y="267"/>
                  <a:pt x="17" y="267"/>
                </a:cubicBezTo>
                <a:lnTo>
                  <a:pt x="19" y="266"/>
                </a:lnTo>
                <a:cubicBezTo>
                  <a:pt x="23" y="263"/>
                  <a:pt x="26" y="261"/>
                  <a:pt x="29" y="259"/>
                </a:cubicBezTo>
                <a:cubicBezTo>
                  <a:pt x="30" y="258"/>
                  <a:pt x="30" y="258"/>
                  <a:pt x="31" y="258"/>
                </a:cubicBezTo>
                <a:cubicBezTo>
                  <a:pt x="32" y="256"/>
                  <a:pt x="34" y="255"/>
                  <a:pt x="35" y="254"/>
                </a:cubicBezTo>
                <a:cubicBezTo>
                  <a:pt x="36" y="253"/>
                  <a:pt x="37" y="252"/>
                  <a:pt x="38" y="251"/>
                </a:cubicBezTo>
                <a:cubicBezTo>
                  <a:pt x="40" y="250"/>
                  <a:pt x="42" y="248"/>
                  <a:pt x="44" y="246"/>
                </a:cubicBezTo>
                <a:cubicBezTo>
                  <a:pt x="44" y="245"/>
                  <a:pt x="46" y="245"/>
                  <a:pt x="46" y="243"/>
                </a:cubicBezTo>
                <a:cubicBezTo>
                  <a:pt x="47" y="243"/>
                  <a:pt x="47" y="242"/>
                  <a:pt x="49" y="240"/>
                </a:cubicBezTo>
                <a:cubicBezTo>
                  <a:pt x="50" y="239"/>
                  <a:pt x="51" y="238"/>
                  <a:pt x="52" y="236"/>
                </a:cubicBezTo>
                <a:cubicBezTo>
                  <a:pt x="53" y="236"/>
                  <a:pt x="53" y="235"/>
                  <a:pt x="54" y="234"/>
                </a:cubicBezTo>
                <a:cubicBezTo>
                  <a:pt x="55" y="232"/>
                  <a:pt x="55" y="231"/>
                  <a:pt x="57" y="230"/>
                </a:cubicBezTo>
                <a:cubicBezTo>
                  <a:pt x="57" y="229"/>
                  <a:pt x="58" y="227"/>
                  <a:pt x="59" y="226"/>
                </a:cubicBezTo>
                <a:lnTo>
                  <a:pt x="60" y="225"/>
                </a:lnTo>
                <a:cubicBezTo>
                  <a:pt x="61" y="223"/>
                  <a:pt x="62" y="221"/>
                  <a:pt x="62" y="219"/>
                </a:cubicBezTo>
                <a:cubicBezTo>
                  <a:pt x="63" y="219"/>
                  <a:pt x="63" y="217"/>
                  <a:pt x="64" y="216"/>
                </a:cubicBezTo>
                <a:lnTo>
                  <a:pt x="64" y="215"/>
                </a:lnTo>
                <a:cubicBezTo>
                  <a:pt x="65" y="212"/>
                  <a:pt x="66" y="209"/>
                  <a:pt x="67" y="206"/>
                </a:cubicBezTo>
                <a:cubicBezTo>
                  <a:pt x="67" y="206"/>
                  <a:pt x="67" y="205"/>
                  <a:pt x="67" y="204"/>
                </a:cubicBezTo>
                <a:cubicBezTo>
                  <a:pt x="68" y="202"/>
                  <a:pt x="68" y="199"/>
                  <a:pt x="68" y="196"/>
                </a:cubicBezTo>
                <a:cubicBezTo>
                  <a:pt x="68" y="195"/>
                  <a:pt x="68" y="195"/>
                  <a:pt x="68" y="195"/>
                </a:cubicBezTo>
                <a:lnTo>
                  <a:pt x="68" y="0"/>
                </a:lnTo>
                <a:cubicBezTo>
                  <a:pt x="68" y="4"/>
                  <a:pt x="68" y="7"/>
                  <a:pt x="67" y="10"/>
                </a:cubicBezTo>
              </a:path>
            </a:pathLst>
          </a:custGeom>
          <a:solidFill>
            <a:schemeClr val="bg1">
              <a:lumMod val="65000"/>
            </a:schemeClr>
          </a:solidFill>
          <a:ln>
            <a:noFill/>
          </a:ln>
          <a:effectLst/>
        </p:spPr>
        <p:txBody>
          <a:bodyPr wrap="none" anchor="ctr"/>
          <a:lstStyle/>
          <a:p>
            <a:endParaRPr lang="en-US" sz="1200"/>
          </a:p>
        </p:txBody>
      </p:sp>
      <p:sp>
        <p:nvSpPr>
          <p:cNvPr id="16" name="Freeform 9">
            <a:extLst>
              <a:ext uri="{FF2B5EF4-FFF2-40B4-BE49-F238E27FC236}">
                <a16:creationId xmlns:a16="http://schemas.microsoft.com/office/drawing/2014/main" id="{4AC4B579-3C89-5A92-D38C-C5EF76BFBF25}"/>
              </a:ext>
            </a:extLst>
          </p:cNvPr>
          <p:cNvSpPr>
            <a:spLocks noChangeArrowheads="1"/>
          </p:cNvSpPr>
          <p:nvPr/>
        </p:nvSpPr>
        <p:spPr bwMode="auto">
          <a:xfrm>
            <a:off x="763392" y="2362697"/>
            <a:ext cx="50374" cy="198345"/>
          </a:xfrm>
          <a:custGeom>
            <a:avLst/>
            <a:gdLst>
              <a:gd name="T0" fmla="*/ 0 w 69"/>
              <a:gd name="T1" fmla="*/ 195 h 278"/>
              <a:gd name="T2" fmla="*/ 0 w 69"/>
              <a:gd name="T3" fmla="*/ 0 h 278"/>
              <a:gd name="T4" fmla="*/ 68 w 69"/>
              <a:gd name="T5" fmla="*/ 82 h 278"/>
              <a:gd name="T6" fmla="*/ 68 w 69"/>
              <a:gd name="T7" fmla="*/ 277 h 278"/>
              <a:gd name="T8" fmla="*/ 0 w 69"/>
              <a:gd name="T9" fmla="*/ 195 h 278"/>
            </a:gdLst>
            <a:ahLst/>
            <a:cxnLst>
              <a:cxn ang="0">
                <a:pos x="T0" y="T1"/>
              </a:cxn>
              <a:cxn ang="0">
                <a:pos x="T2" y="T3"/>
              </a:cxn>
              <a:cxn ang="0">
                <a:pos x="T4" y="T5"/>
              </a:cxn>
              <a:cxn ang="0">
                <a:pos x="T6" y="T7"/>
              </a:cxn>
              <a:cxn ang="0">
                <a:pos x="T8" y="T9"/>
              </a:cxn>
            </a:cxnLst>
            <a:rect l="0" t="0" r="r" b="b"/>
            <a:pathLst>
              <a:path w="69" h="278">
                <a:moveTo>
                  <a:pt x="0" y="195"/>
                </a:moveTo>
                <a:lnTo>
                  <a:pt x="0" y="0"/>
                </a:lnTo>
                <a:cubicBezTo>
                  <a:pt x="0" y="30"/>
                  <a:pt x="22" y="59"/>
                  <a:pt x="68" y="82"/>
                </a:cubicBezTo>
                <a:lnTo>
                  <a:pt x="68" y="277"/>
                </a:lnTo>
                <a:cubicBezTo>
                  <a:pt x="22" y="254"/>
                  <a:pt x="0" y="224"/>
                  <a:pt x="0" y="195"/>
                </a:cubicBezTo>
              </a:path>
            </a:pathLst>
          </a:custGeom>
          <a:solidFill>
            <a:schemeClr val="bg1">
              <a:lumMod val="65000"/>
            </a:schemeClr>
          </a:solidFill>
          <a:ln>
            <a:noFill/>
          </a:ln>
          <a:effectLst/>
        </p:spPr>
        <p:txBody>
          <a:bodyPr wrap="none" anchor="ctr"/>
          <a:lstStyle/>
          <a:p>
            <a:endParaRPr lang="en-US" sz="1200"/>
          </a:p>
        </p:txBody>
      </p:sp>
      <p:sp>
        <p:nvSpPr>
          <p:cNvPr id="17" name="Freeform 10">
            <a:extLst>
              <a:ext uri="{FF2B5EF4-FFF2-40B4-BE49-F238E27FC236}">
                <a16:creationId xmlns:a16="http://schemas.microsoft.com/office/drawing/2014/main" id="{ECEEA262-C5A4-7583-491B-CEF8129CAFD4}"/>
              </a:ext>
            </a:extLst>
          </p:cNvPr>
          <p:cNvSpPr>
            <a:spLocks noChangeArrowheads="1"/>
          </p:cNvSpPr>
          <p:nvPr/>
        </p:nvSpPr>
        <p:spPr bwMode="auto">
          <a:xfrm>
            <a:off x="2016436" y="2419368"/>
            <a:ext cx="969692" cy="623374"/>
          </a:xfrm>
          <a:custGeom>
            <a:avLst/>
            <a:gdLst>
              <a:gd name="T0" fmla="*/ 1359 w 1360"/>
              <a:gd name="T1" fmla="*/ 0 h 875"/>
              <a:gd name="T2" fmla="*/ 1359 w 1360"/>
              <a:gd name="T3" fmla="*/ 195 h 875"/>
              <a:gd name="T4" fmla="*/ 0 w 1360"/>
              <a:gd name="T5" fmla="*/ 874 h 875"/>
              <a:gd name="T6" fmla="*/ 0 w 1360"/>
              <a:gd name="T7" fmla="*/ 679 h 875"/>
              <a:gd name="T8" fmla="*/ 1359 w 1360"/>
              <a:gd name="T9" fmla="*/ 0 h 875"/>
            </a:gdLst>
            <a:ahLst/>
            <a:cxnLst>
              <a:cxn ang="0">
                <a:pos x="T0" y="T1"/>
              </a:cxn>
              <a:cxn ang="0">
                <a:pos x="T2" y="T3"/>
              </a:cxn>
              <a:cxn ang="0">
                <a:pos x="T4" y="T5"/>
              </a:cxn>
              <a:cxn ang="0">
                <a:pos x="T6" y="T7"/>
              </a:cxn>
              <a:cxn ang="0">
                <a:pos x="T8" y="T9"/>
              </a:cxn>
            </a:cxnLst>
            <a:rect l="0" t="0" r="r" b="b"/>
            <a:pathLst>
              <a:path w="1360" h="875">
                <a:moveTo>
                  <a:pt x="1359" y="0"/>
                </a:moveTo>
                <a:lnTo>
                  <a:pt x="1359" y="195"/>
                </a:lnTo>
                <a:lnTo>
                  <a:pt x="0" y="874"/>
                </a:lnTo>
                <a:lnTo>
                  <a:pt x="0" y="679"/>
                </a:lnTo>
                <a:lnTo>
                  <a:pt x="1359" y="0"/>
                </a:lnTo>
              </a:path>
            </a:pathLst>
          </a:custGeom>
          <a:solidFill>
            <a:schemeClr val="bg1">
              <a:lumMod val="75000"/>
            </a:schemeClr>
          </a:solidFill>
          <a:ln>
            <a:noFill/>
          </a:ln>
          <a:effectLst/>
        </p:spPr>
        <p:txBody>
          <a:bodyPr wrap="none" anchor="ctr"/>
          <a:lstStyle/>
          <a:p>
            <a:endParaRPr lang="en-US" sz="1200"/>
          </a:p>
        </p:txBody>
      </p:sp>
      <p:sp>
        <p:nvSpPr>
          <p:cNvPr id="19" name="Freeform 11">
            <a:extLst>
              <a:ext uri="{FF2B5EF4-FFF2-40B4-BE49-F238E27FC236}">
                <a16:creationId xmlns:a16="http://schemas.microsoft.com/office/drawing/2014/main" id="{0C8DD9B6-FE05-6B8C-2313-226B026FCBC3}"/>
              </a:ext>
            </a:extLst>
          </p:cNvPr>
          <p:cNvSpPr>
            <a:spLocks noChangeArrowheads="1"/>
          </p:cNvSpPr>
          <p:nvPr/>
        </p:nvSpPr>
        <p:spPr bwMode="auto">
          <a:xfrm>
            <a:off x="813765" y="2419368"/>
            <a:ext cx="969692" cy="623374"/>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chemeClr val="bg1">
              <a:lumMod val="75000"/>
            </a:schemeClr>
          </a:solidFill>
          <a:ln>
            <a:noFill/>
          </a:ln>
          <a:effectLst/>
        </p:spPr>
        <p:txBody>
          <a:bodyPr wrap="none" anchor="ctr"/>
          <a:lstStyle/>
          <a:p>
            <a:endParaRPr lang="en-US" sz="1200"/>
          </a:p>
        </p:txBody>
      </p:sp>
      <p:sp>
        <p:nvSpPr>
          <p:cNvPr id="20" name="Freeform 12">
            <a:extLst>
              <a:ext uri="{FF2B5EF4-FFF2-40B4-BE49-F238E27FC236}">
                <a16:creationId xmlns:a16="http://schemas.microsoft.com/office/drawing/2014/main" id="{3A489EA0-A82E-423E-8140-8B93A2159348}"/>
              </a:ext>
            </a:extLst>
          </p:cNvPr>
          <p:cNvSpPr>
            <a:spLocks noChangeArrowheads="1"/>
          </p:cNvSpPr>
          <p:nvPr/>
        </p:nvSpPr>
        <p:spPr bwMode="auto">
          <a:xfrm>
            <a:off x="747649" y="1795994"/>
            <a:ext cx="2304594" cy="1136554"/>
          </a:xfrm>
          <a:custGeom>
            <a:avLst/>
            <a:gdLst>
              <a:gd name="T0" fmla="*/ 1614 w 3228"/>
              <a:gd name="T1" fmla="*/ 0 h 1592"/>
              <a:gd name="T2" fmla="*/ 1777 w 3228"/>
              <a:gd name="T3" fmla="*/ 34 h 1592"/>
              <a:gd name="T4" fmla="*/ 3136 w 3228"/>
              <a:gd name="T5" fmla="*/ 713 h 1592"/>
              <a:gd name="T6" fmla="*/ 3136 w 3228"/>
              <a:gd name="T7" fmla="*/ 877 h 1592"/>
              <a:gd name="T8" fmla="*/ 1777 w 3228"/>
              <a:gd name="T9" fmla="*/ 1556 h 1592"/>
              <a:gd name="T10" fmla="*/ 1614 w 3228"/>
              <a:gd name="T11" fmla="*/ 1591 h 1592"/>
              <a:gd name="T12" fmla="*/ 1449 w 3228"/>
              <a:gd name="T13" fmla="*/ 1556 h 1592"/>
              <a:gd name="T14" fmla="*/ 91 w 3228"/>
              <a:gd name="T15" fmla="*/ 877 h 1592"/>
              <a:gd name="T16" fmla="*/ 91 w 3228"/>
              <a:gd name="T17" fmla="*/ 713 h 1592"/>
              <a:gd name="T18" fmla="*/ 1449 w 3228"/>
              <a:gd name="T19" fmla="*/ 34 h 1592"/>
              <a:gd name="T20" fmla="*/ 1614 w 3228"/>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8" h="1592">
                <a:moveTo>
                  <a:pt x="1614" y="0"/>
                </a:moveTo>
                <a:cubicBezTo>
                  <a:pt x="1673" y="0"/>
                  <a:pt x="1732" y="12"/>
                  <a:pt x="1777" y="34"/>
                </a:cubicBezTo>
                <a:lnTo>
                  <a:pt x="3136" y="713"/>
                </a:lnTo>
                <a:cubicBezTo>
                  <a:pt x="3227" y="758"/>
                  <a:pt x="3227" y="832"/>
                  <a:pt x="3136" y="877"/>
                </a:cubicBezTo>
                <a:lnTo>
                  <a:pt x="1777" y="1556"/>
                </a:lnTo>
                <a:cubicBezTo>
                  <a:pt x="1732" y="1579"/>
                  <a:pt x="1673" y="1591"/>
                  <a:pt x="1614" y="1591"/>
                </a:cubicBezTo>
                <a:cubicBezTo>
                  <a:pt x="1554" y="1591"/>
                  <a:pt x="1495" y="1579"/>
                  <a:pt x="1449" y="1556"/>
                </a:cubicBezTo>
                <a:lnTo>
                  <a:pt x="91" y="877"/>
                </a:lnTo>
                <a:cubicBezTo>
                  <a:pt x="0" y="832"/>
                  <a:pt x="0" y="758"/>
                  <a:pt x="91" y="713"/>
                </a:cubicBezTo>
                <a:lnTo>
                  <a:pt x="1449" y="34"/>
                </a:lnTo>
                <a:cubicBezTo>
                  <a:pt x="1495" y="12"/>
                  <a:pt x="1554" y="0"/>
                  <a:pt x="1614" y="0"/>
                </a:cubicBezTo>
              </a:path>
            </a:pathLst>
          </a:custGeom>
          <a:solidFill>
            <a:schemeClr val="bg1">
              <a:lumMod val="95000"/>
            </a:schemeClr>
          </a:solidFill>
          <a:ln>
            <a:noFill/>
          </a:ln>
          <a:effectLst/>
        </p:spPr>
        <p:txBody>
          <a:bodyPr wrap="none" anchor="ctr"/>
          <a:lstStyle/>
          <a:p>
            <a:endParaRPr lang="en-US" sz="1200"/>
          </a:p>
        </p:txBody>
      </p:sp>
      <p:sp>
        <p:nvSpPr>
          <p:cNvPr id="21" name="Freeform 13">
            <a:extLst>
              <a:ext uri="{FF2B5EF4-FFF2-40B4-BE49-F238E27FC236}">
                <a16:creationId xmlns:a16="http://schemas.microsoft.com/office/drawing/2014/main" id="{C2CA3272-3540-843B-D756-EF008EFD75E1}"/>
              </a:ext>
            </a:extLst>
          </p:cNvPr>
          <p:cNvSpPr>
            <a:spLocks noChangeArrowheads="1"/>
          </p:cNvSpPr>
          <p:nvPr/>
        </p:nvSpPr>
        <p:spPr bwMode="auto">
          <a:xfrm>
            <a:off x="1783458" y="2904214"/>
            <a:ext cx="236125" cy="163715"/>
          </a:xfrm>
          <a:custGeom>
            <a:avLst/>
            <a:gdLst>
              <a:gd name="T0" fmla="*/ 300 w 329"/>
              <a:gd name="T1" fmla="*/ 12 h 230"/>
              <a:gd name="T2" fmla="*/ 276 w 329"/>
              <a:gd name="T3" fmla="*/ 20 h 230"/>
              <a:gd name="T4" fmla="*/ 254 w 329"/>
              <a:gd name="T5" fmla="*/ 26 h 230"/>
              <a:gd name="T6" fmla="*/ 230 w 329"/>
              <a:gd name="T7" fmla="*/ 30 h 230"/>
              <a:gd name="T8" fmla="*/ 205 w 329"/>
              <a:gd name="T9" fmla="*/ 33 h 230"/>
              <a:gd name="T10" fmla="*/ 183 w 329"/>
              <a:gd name="T11" fmla="*/ 34 h 230"/>
              <a:gd name="T12" fmla="*/ 148 w 329"/>
              <a:gd name="T13" fmla="*/ 34 h 230"/>
              <a:gd name="T14" fmla="*/ 122 w 329"/>
              <a:gd name="T15" fmla="*/ 32 h 230"/>
              <a:gd name="T16" fmla="*/ 100 w 329"/>
              <a:gd name="T17" fmla="*/ 30 h 230"/>
              <a:gd name="T18" fmla="*/ 79 w 329"/>
              <a:gd name="T19" fmla="*/ 26 h 230"/>
              <a:gd name="T20" fmla="*/ 60 w 329"/>
              <a:gd name="T21" fmla="*/ 22 h 230"/>
              <a:gd name="T22" fmla="*/ 40 w 329"/>
              <a:gd name="T23" fmla="*/ 16 h 230"/>
              <a:gd name="T24" fmla="*/ 18 w 329"/>
              <a:gd name="T25" fmla="*/ 8 h 230"/>
              <a:gd name="T26" fmla="*/ 0 w 329"/>
              <a:gd name="T27" fmla="*/ 195 h 230"/>
              <a:gd name="T28" fmla="*/ 20 w 329"/>
              <a:gd name="T29" fmla="*/ 204 h 230"/>
              <a:gd name="T30" fmla="*/ 42 w 329"/>
              <a:gd name="T31" fmla="*/ 212 h 230"/>
              <a:gd name="T32" fmla="*/ 60 w 329"/>
              <a:gd name="T33" fmla="*/ 216 h 230"/>
              <a:gd name="T34" fmla="*/ 71 w 329"/>
              <a:gd name="T35" fmla="*/ 219 h 230"/>
              <a:gd name="T36" fmla="*/ 83 w 329"/>
              <a:gd name="T37" fmla="*/ 221 h 230"/>
              <a:gd name="T38" fmla="*/ 100 w 329"/>
              <a:gd name="T39" fmla="*/ 224 h 230"/>
              <a:gd name="T40" fmla="*/ 120 w 329"/>
              <a:gd name="T41" fmla="*/ 227 h 230"/>
              <a:gd name="T42" fmla="*/ 139 w 329"/>
              <a:gd name="T43" fmla="*/ 228 h 230"/>
              <a:gd name="T44" fmla="*/ 148 w 329"/>
              <a:gd name="T45" fmla="*/ 228 h 230"/>
              <a:gd name="T46" fmla="*/ 165 w 329"/>
              <a:gd name="T47" fmla="*/ 229 h 230"/>
              <a:gd name="T48" fmla="*/ 183 w 329"/>
              <a:gd name="T49" fmla="*/ 228 h 230"/>
              <a:gd name="T50" fmla="*/ 202 w 329"/>
              <a:gd name="T51" fmla="*/ 227 h 230"/>
              <a:gd name="T52" fmla="*/ 229 w 329"/>
              <a:gd name="T53" fmla="*/ 224 h 230"/>
              <a:gd name="T54" fmla="*/ 252 w 329"/>
              <a:gd name="T55" fmla="*/ 220 h 230"/>
              <a:gd name="T56" fmla="*/ 273 w 329"/>
              <a:gd name="T57" fmla="*/ 215 h 230"/>
              <a:gd name="T58" fmla="*/ 293 w 329"/>
              <a:gd name="T59" fmla="*/ 209 h 230"/>
              <a:gd name="T60" fmla="*/ 314 w 329"/>
              <a:gd name="T61" fmla="*/ 202 h 230"/>
              <a:gd name="T62" fmla="*/ 328 w 329"/>
              <a:gd name="T63" fmla="*/ 195 h 230"/>
              <a:gd name="T64" fmla="*/ 314 w 329"/>
              <a:gd name="T65" fmla="*/ 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4" y="7"/>
                </a:moveTo>
                <a:cubicBezTo>
                  <a:pt x="309" y="9"/>
                  <a:pt x="304" y="11"/>
                  <a:pt x="300" y="12"/>
                </a:cubicBezTo>
                <a:cubicBezTo>
                  <a:pt x="298" y="13"/>
                  <a:pt x="296" y="14"/>
                  <a:pt x="293" y="15"/>
                </a:cubicBezTo>
                <a:cubicBezTo>
                  <a:pt x="288" y="17"/>
                  <a:pt x="282" y="19"/>
                  <a:pt x="276" y="20"/>
                </a:cubicBezTo>
                <a:cubicBezTo>
                  <a:pt x="275" y="21"/>
                  <a:pt x="273" y="21"/>
                  <a:pt x="273" y="21"/>
                </a:cubicBezTo>
                <a:cubicBezTo>
                  <a:pt x="267" y="23"/>
                  <a:pt x="260" y="24"/>
                  <a:pt x="254" y="26"/>
                </a:cubicBezTo>
                <a:cubicBezTo>
                  <a:pt x="253" y="26"/>
                  <a:pt x="252" y="26"/>
                  <a:pt x="252" y="26"/>
                </a:cubicBezTo>
                <a:cubicBezTo>
                  <a:pt x="245" y="27"/>
                  <a:pt x="237" y="29"/>
                  <a:pt x="230" y="30"/>
                </a:cubicBezTo>
                <a:lnTo>
                  <a:pt x="229" y="30"/>
                </a:lnTo>
                <a:cubicBezTo>
                  <a:pt x="221" y="31"/>
                  <a:pt x="213" y="32"/>
                  <a:pt x="205" y="33"/>
                </a:cubicBezTo>
                <a:cubicBezTo>
                  <a:pt x="202" y="33"/>
                  <a:pt x="199" y="33"/>
                  <a:pt x="195" y="34"/>
                </a:cubicBezTo>
                <a:cubicBezTo>
                  <a:pt x="191" y="34"/>
                  <a:pt x="187" y="34"/>
                  <a:pt x="183" y="34"/>
                </a:cubicBezTo>
                <a:cubicBezTo>
                  <a:pt x="177" y="34"/>
                  <a:pt x="171" y="35"/>
                  <a:pt x="165" y="35"/>
                </a:cubicBezTo>
                <a:cubicBezTo>
                  <a:pt x="159" y="35"/>
                  <a:pt x="154" y="34"/>
                  <a:pt x="148" y="34"/>
                </a:cubicBezTo>
                <a:cubicBezTo>
                  <a:pt x="145" y="34"/>
                  <a:pt x="143" y="34"/>
                  <a:pt x="141" y="34"/>
                </a:cubicBezTo>
                <a:cubicBezTo>
                  <a:pt x="135" y="34"/>
                  <a:pt x="128" y="33"/>
                  <a:pt x="122" y="32"/>
                </a:cubicBezTo>
                <a:cubicBezTo>
                  <a:pt x="121" y="32"/>
                  <a:pt x="120" y="32"/>
                  <a:pt x="120" y="32"/>
                </a:cubicBezTo>
                <a:cubicBezTo>
                  <a:pt x="113" y="32"/>
                  <a:pt x="106" y="31"/>
                  <a:pt x="100" y="30"/>
                </a:cubicBezTo>
                <a:cubicBezTo>
                  <a:pt x="97" y="29"/>
                  <a:pt x="96" y="29"/>
                  <a:pt x="93" y="29"/>
                </a:cubicBezTo>
                <a:cubicBezTo>
                  <a:pt x="89" y="28"/>
                  <a:pt x="84" y="27"/>
                  <a:pt x="79" y="26"/>
                </a:cubicBezTo>
                <a:cubicBezTo>
                  <a:pt x="77" y="26"/>
                  <a:pt x="74" y="25"/>
                  <a:pt x="71" y="24"/>
                </a:cubicBezTo>
                <a:cubicBezTo>
                  <a:pt x="67" y="24"/>
                  <a:pt x="63" y="23"/>
                  <a:pt x="60" y="22"/>
                </a:cubicBezTo>
                <a:cubicBezTo>
                  <a:pt x="56" y="21"/>
                  <a:pt x="52" y="20"/>
                  <a:pt x="50" y="19"/>
                </a:cubicBezTo>
                <a:cubicBezTo>
                  <a:pt x="46" y="18"/>
                  <a:pt x="43" y="17"/>
                  <a:pt x="40" y="16"/>
                </a:cubicBezTo>
                <a:cubicBezTo>
                  <a:pt x="33" y="14"/>
                  <a:pt x="26" y="12"/>
                  <a:pt x="20" y="9"/>
                </a:cubicBezTo>
                <a:cubicBezTo>
                  <a:pt x="20" y="9"/>
                  <a:pt x="19" y="9"/>
                  <a:pt x="18" y="8"/>
                </a:cubicBezTo>
                <a:cubicBezTo>
                  <a:pt x="12" y="6"/>
                  <a:pt x="6" y="4"/>
                  <a:pt x="0" y="0"/>
                </a:cubicBezTo>
                <a:lnTo>
                  <a:pt x="0" y="195"/>
                </a:lnTo>
                <a:cubicBezTo>
                  <a:pt x="6" y="197"/>
                  <a:pt x="12" y="200"/>
                  <a:pt x="18" y="203"/>
                </a:cubicBezTo>
                <a:cubicBezTo>
                  <a:pt x="19" y="203"/>
                  <a:pt x="20" y="204"/>
                  <a:pt x="20" y="204"/>
                </a:cubicBezTo>
                <a:cubicBezTo>
                  <a:pt x="26" y="206"/>
                  <a:pt x="33" y="208"/>
                  <a:pt x="40" y="210"/>
                </a:cubicBezTo>
                <a:cubicBezTo>
                  <a:pt x="41" y="211"/>
                  <a:pt x="41" y="211"/>
                  <a:pt x="42" y="212"/>
                </a:cubicBezTo>
                <a:cubicBezTo>
                  <a:pt x="45" y="212"/>
                  <a:pt x="47" y="213"/>
                  <a:pt x="50" y="213"/>
                </a:cubicBezTo>
                <a:cubicBezTo>
                  <a:pt x="52" y="214"/>
                  <a:pt x="56" y="215"/>
                  <a:pt x="60" y="216"/>
                </a:cubicBezTo>
                <a:cubicBezTo>
                  <a:pt x="61" y="216"/>
                  <a:pt x="62" y="217"/>
                  <a:pt x="63" y="217"/>
                </a:cubicBezTo>
                <a:cubicBezTo>
                  <a:pt x="65" y="218"/>
                  <a:pt x="68" y="218"/>
                  <a:pt x="71" y="219"/>
                </a:cubicBezTo>
                <a:cubicBezTo>
                  <a:pt x="74" y="219"/>
                  <a:pt x="77" y="220"/>
                  <a:pt x="79" y="221"/>
                </a:cubicBezTo>
                <a:cubicBezTo>
                  <a:pt x="81" y="221"/>
                  <a:pt x="81" y="221"/>
                  <a:pt x="83" y="221"/>
                </a:cubicBezTo>
                <a:cubicBezTo>
                  <a:pt x="86" y="222"/>
                  <a:pt x="89" y="223"/>
                  <a:pt x="93" y="223"/>
                </a:cubicBezTo>
                <a:cubicBezTo>
                  <a:pt x="96" y="223"/>
                  <a:pt x="97" y="224"/>
                  <a:pt x="100" y="224"/>
                </a:cubicBezTo>
                <a:lnTo>
                  <a:pt x="101" y="224"/>
                </a:lnTo>
                <a:cubicBezTo>
                  <a:pt x="107" y="225"/>
                  <a:pt x="114" y="226"/>
                  <a:pt x="120" y="227"/>
                </a:cubicBezTo>
                <a:cubicBezTo>
                  <a:pt x="120" y="227"/>
                  <a:pt x="121" y="227"/>
                  <a:pt x="122" y="227"/>
                </a:cubicBezTo>
                <a:cubicBezTo>
                  <a:pt x="128" y="227"/>
                  <a:pt x="133" y="227"/>
                  <a:pt x="139" y="228"/>
                </a:cubicBezTo>
                <a:cubicBezTo>
                  <a:pt x="139" y="228"/>
                  <a:pt x="140" y="228"/>
                  <a:pt x="141" y="228"/>
                </a:cubicBezTo>
                <a:cubicBezTo>
                  <a:pt x="143" y="228"/>
                  <a:pt x="145" y="228"/>
                  <a:pt x="148" y="228"/>
                </a:cubicBezTo>
                <a:cubicBezTo>
                  <a:pt x="152" y="229"/>
                  <a:pt x="155" y="229"/>
                  <a:pt x="158" y="229"/>
                </a:cubicBezTo>
                <a:cubicBezTo>
                  <a:pt x="160" y="229"/>
                  <a:pt x="163" y="229"/>
                  <a:pt x="165" y="229"/>
                </a:cubicBezTo>
                <a:cubicBezTo>
                  <a:pt x="169" y="229"/>
                  <a:pt x="174" y="229"/>
                  <a:pt x="180" y="229"/>
                </a:cubicBezTo>
                <a:cubicBezTo>
                  <a:pt x="180" y="229"/>
                  <a:pt x="182" y="228"/>
                  <a:pt x="183" y="228"/>
                </a:cubicBezTo>
                <a:cubicBezTo>
                  <a:pt x="187" y="228"/>
                  <a:pt x="191" y="228"/>
                  <a:pt x="195" y="227"/>
                </a:cubicBezTo>
                <a:cubicBezTo>
                  <a:pt x="198" y="227"/>
                  <a:pt x="200" y="227"/>
                  <a:pt x="202" y="227"/>
                </a:cubicBezTo>
                <a:cubicBezTo>
                  <a:pt x="204" y="227"/>
                  <a:pt x="204" y="227"/>
                  <a:pt x="205" y="227"/>
                </a:cubicBezTo>
                <a:cubicBezTo>
                  <a:pt x="213" y="226"/>
                  <a:pt x="221" y="225"/>
                  <a:pt x="229" y="224"/>
                </a:cubicBezTo>
                <a:lnTo>
                  <a:pt x="230" y="224"/>
                </a:lnTo>
                <a:cubicBezTo>
                  <a:pt x="237" y="223"/>
                  <a:pt x="245" y="222"/>
                  <a:pt x="252" y="220"/>
                </a:cubicBezTo>
                <a:cubicBezTo>
                  <a:pt x="252" y="220"/>
                  <a:pt x="253" y="220"/>
                  <a:pt x="254" y="219"/>
                </a:cubicBezTo>
                <a:cubicBezTo>
                  <a:pt x="260" y="218"/>
                  <a:pt x="267" y="217"/>
                  <a:pt x="273" y="215"/>
                </a:cubicBezTo>
                <a:cubicBezTo>
                  <a:pt x="274" y="215"/>
                  <a:pt x="275" y="214"/>
                  <a:pt x="276" y="214"/>
                </a:cubicBezTo>
                <a:cubicBezTo>
                  <a:pt x="282" y="213"/>
                  <a:pt x="288" y="211"/>
                  <a:pt x="293" y="209"/>
                </a:cubicBezTo>
                <a:cubicBezTo>
                  <a:pt x="296" y="208"/>
                  <a:pt x="298" y="207"/>
                  <a:pt x="300" y="207"/>
                </a:cubicBezTo>
                <a:cubicBezTo>
                  <a:pt x="304" y="205"/>
                  <a:pt x="309" y="204"/>
                  <a:pt x="314" y="202"/>
                </a:cubicBezTo>
                <a:cubicBezTo>
                  <a:pt x="314" y="201"/>
                  <a:pt x="315" y="201"/>
                  <a:pt x="315" y="200"/>
                </a:cubicBezTo>
                <a:cubicBezTo>
                  <a:pt x="320" y="199"/>
                  <a:pt x="324" y="197"/>
                  <a:pt x="328" y="195"/>
                </a:cubicBezTo>
                <a:lnTo>
                  <a:pt x="328" y="0"/>
                </a:lnTo>
                <a:cubicBezTo>
                  <a:pt x="323" y="3"/>
                  <a:pt x="319" y="5"/>
                  <a:pt x="314" y="7"/>
                </a:cubicBezTo>
              </a:path>
            </a:pathLst>
          </a:custGeom>
          <a:solidFill>
            <a:schemeClr val="bg1">
              <a:lumMod val="65000"/>
            </a:schemeClr>
          </a:solidFill>
          <a:ln>
            <a:noFill/>
          </a:ln>
          <a:effectLst/>
        </p:spPr>
        <p:txBody>
          <a:bodyPr wrap="none" anchor="ctr"/>
          <a:lstStyle/>
          <a:p>
            <a:endParaRPr lang="en-US" sz="1200"/>
          </a:p>
        </p:txBody>
      </p:sp>
      <p:sp>
        <p:nvSpPr>
          <p:cNvPr id="23" name="Freeform 14">
            <a:extLst>
              <a:ext uri="{FF2B5EF4-FFF2-40B4-BE49-F238E27FC236}">
                <a16:creationId xmlns:a16="http://schemas.microsoft.com/office/drawing/2014/main" id="{C37F2F9F-8FCF-BA9A-4054-E96347A48B40}"/>
              </a:ext>
            </a:extLst>
          </p:cNvPr>
          <p:cNvSpPr>
            <a:spLocks noChangeArrowheads="1"/>
          </p:cNvSpPr>
          <p:nvPr/>
        </p:nvSpPr>
        <p:spPr bwMode="auto">
          <a:xfrm>
            <a:off x="1600853" y="2290284"/>
            <a:ext cx="598187" cy="141677"/>
          </a:xfrm>
          <a:custGeom>
            <a:avLst/>
            <a:gdLst>
              <a:gd name="T0" fmla="*/ 839 w 840"/>
              <a:gd name="T1" fmla="*/ 99 h 200"/>
              <a:gd name="T2" fmla="*/ 420 w 840"/>
              <a:gd name="T3" fmla="*/ 199 h 200"/>
              <a:gd name="T4" fmla="*/ 0 w 840"/>
              <a:gd name="T5" fmla="*/ 99 h 200"/>
              <a:gd name="T6" fmla="*/ 420 w 840"/>
              <a:gd name="T7" fmla="*/ 0 h 200"/>
              <a:gd name="T8" fmla="*/ 839 w 840"/>
              <a:gd name="T9" fmla="*/ 99 h 200"/>
            </a:gdLst>
            <a:ahLst/>
            <a:cxnLst>
              <a:cxn ang="0">
                <a:pos x="T0" y="T1"/>
              </a:cxn>
              <a:cxn ang="0">
                <a:pos x="T2" y="T3"/>
              </a:cxn>
              <a:cxn ang="0">
                <a:pos x="T4" y="T5"/>
              </a:cxn>
              <a:cxn ang="0">
                <a:pos x="T6" y="T7"/>
              </a:cxn>
              <a:cxn ang="0">
                <a:pos x="T8" y="T9"/>
              </a:cxn>
            </a:cxnLst>
            <a:rect l="0" t="0" r="r" b="b"/>
            <a:pathLst>
              <a:path w="840" h="200">
                <a:moveTo>
                  <a:pt x="839" y="99"/>
                </a:moveTo>
                <a:cubicBezTo>
                  <a:pt x="839" y="154"/>
                  <a:pt x="651" y="199"/>
                  <a:pt x="420" y="199"/>
                </a:cubicBezTo>
                <a:cubicBezTo>
                  <a:pt x="188" y="199"/>
                  <a:pt x="0" y="154"/>
                  <a:pt x="0" y="99"/>
                </a:cubicBezTo>
                <a:cubicBezTo>
                  <a:pt x="0" y="45"/>
                  <a:pt x="188" y="0"/>
                  <a:pt x="420" y="0"/>
                </a:cubicBezTo>
                <a:cubicBezTo>
                  <a:pt x="651" y="0"/>
                  <a:pt x="839" y="45"/>
                  <a:pt x="839" y="99"/>
                </a:cubicBezTo>
              </a:path>
            </a:pathLst>
          </a:custGeom>
          <a:solidFill>
            <a:schemeClr val="bg1">
              <a:lumMod val="75000"/>
            </a:schemeClr>
          </a:solidFill>
          <a:ln>
            <a:noFill/>
          </a:ln>
          <a:effectLst/>
        </p:spPr>
        <p:txBody>
          <a:bodyPr wrap="none" anchor="ctr"/>
          <a:lstStyle/>
          <a:p>
            <a:endParaRPr lang="en-US" sz="1200"/>
          </a:p>
        </p:txBody>
      </p:sp>
      <p:sp>
        <p:nvSpPr>
          <p:cNvPr id="25" name="Freeform 15">
            <a:extLst>
              <a:ext uri="{FF2B5EF4-FFF2-40B4-BE49-F238E27FC236}">
                <a16:creationId xmlns:a16="http://schemas.microsoft.com/office/drawing/2014/main" id="{1DFFE9B1-B00D-1D85-FA31-171E49954F2D}"/>
              </a:ext>
            </a:extLst>
          </p:cNvPr>
          <p:cNvSpPr>
            <a:spLocks noChangeArrowheads="1"/>
          </p:cNvSpPr>
          <p:nvPr/>
        </p:nvSpPr>
        <p:spPr bwMode="auto">
          <a:xfrm>
            <a:off x="1567618" y="1597726"/>
            <a:ext cx="631422" cy="746716"/>
          </a:xfrm>
          <a:custGeom>
            <a:avLst/>
            <a:gdLst>
              <a:gd name="T0" fmla="*/ 1779 w 1780"/>
              <a:gd name="T1" fmla="*/ 890 h 2054"/>
              <a:gd name="T2" fmla="*/ 890 w 1780"/>
              <a:gd name="T3" fmla="*/ 0 h 2054"/>
              <a:gd name="T4" fmla="*/ 0 w 1780"/>
              <a:gd name="T5" fmla="*/ 890 h 2054"/>
              <a:gd name="T6" fmla="*/ 722 w 1780"/>
              <a:gd name="T7" fmla="*/ 1763 h 2054"/>
              <a:gd name="T8" fmla="*/ 890 w 1780"/>
              <a:gd name="T9" fmla="*/ 2053 h 2054"/>
              <a:gd name="T10" fmla="*/ 1057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0" y="0"/>
                  <a:pt x="890" y="0"/>
                </a:cubicBezTo>
                <a:cubicBezTo>
                  <a:pt x="398" y="0"/>
                  <a:pt x="0" y="398"/>
                  <a:pt x="0" y="890"/>
                </a:cubicBezTo>
                <a:cubicBezTo>
                  <a:pt x="0" y="1324"/>
                  <a:pt x="311" y="1685"/>
                  <a:pt x="722" y="1763"/>
                </a:cubicBezTo>
                <a:lnTo>
                  <a:pt x="890" y="2053"/>
                </a:lnTo>
                <a:lnTo>
                  <a:pt x="1057" y="1763"/>
                </a:lnTo>
                <a:cubicBezTo>
                  <a:pt x="1468" y="1685"/>
                  <a:pt x="1779" y="1324"/>
                  <a:pt x="1779" y="890"/>
                </a:cubicBezTo>
              </a:path>
            </a:pathLst>
          </a:custGeom>
          <a:solidFill>
            <a:schemeClr val="accent1"/>
          </a:solidFill>
          <a:ln>
            <a:noFill/>
          </a:ln>
          <a:effectLst/>
        </p:spPr>
        <p:txBody>
          <a:bodyPr wrap="none" anchor="ctr"/>
          <a:lstStyle/>
          <a:p>
            <a:endParaRPr lang="en-US" sz="1200"/>
          </a:p>
        </p:txBody>
      </p:sp>
      <p:sp>
        <p:nvSpPr>
          <p:cNvPr id="28" name="Subtitle 2">
            <a:extLst>
              <a:ext uri="{FF2B5EF4-FFF2-40B4-BE49-F238E27FC236}">
                <a16:creationId xmlns:a16="http://schemas.microsoft.com/office/drawing/2014/main" id="{FFCA0D8E-78A6-8708-CF1E-7CA9226BD90E}"/>
              </a:ext>
            </a:extLst>
          </p:cNvPr>
          <p:cNvSpPr txBox="1">
            <a:spLocks/>
          </p:cNvSpPr>
          <p:nvPr/>
        </p:nvSpPr>
        <p:spPr>
          <a:xfrm>
            <a:off x="225787" y="3821891"/>
            <a:ext cx="3464193" cy="2271391"/>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Global Branding</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Global Media Marketing</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Global Marketing Research</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Marketing in the Emerging </a:t>
            </a:r>
          </a:p>
          <a:p>
            <a:pPr algn="l">
              <a:lnSpc>
                <a:spcPct val="100000"/>
              </a:lnSpc>
              <a:buClr>
                <a:srgbClr val="0096D3"/>
              </a:buClr>
            </a:pPr>
            <a:r>
              <a:rPr lang="en-GB" sz="1200">
                <a:solidFill>
                  <a:schemeClr val="tx1"/>
                </a:solidFill>
                <a:latin typeface="+mn-lt"/>
                <a:ea typeface="Lato Light" panose="020F0502020204030203" pitchFamily="34" charset="0"/>
                <a:cs typeface="Mukta ExtraLight" panose="020B0000000000000000" pitchFamily="34" charset="77"/>
              </a:rPr>
              <a:t>     Markets</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Future Trends in International </a:t>
            </a:r>
          </a:p>
          <a:p>
            <a:pPr algn="l">
              <a:lnSpc>
                <a:spcPct val="100000"/>
              </a:lnSpc>
              <a:buClr>
                <a:srgbClr val="0096D3"/>
              </a:buClr>
            </a:pPr>
            <a:r>
              <a:rPr lang="en-GB" sz="1200">
                <a:solidFill>
                  <a:schemeClr val="tx1"/>
                </a:solidFill>
                <a:latin typeface="+mn-lt"/>
                <a:ea typeface="Lato Light" panose="020F0502020204030203" pitchFamily="34" charset="0"/>
                <a:cs typeface="Mukta ExtraLight" panose="020B0000000000000000" pitchFamily="34" charset="77"/>
              </a:rPr>
              <a:t>     Business</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Global Marketing Communication</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International Marketing in Asia</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Global B-2-B Marketing</a:t>
            </a:r>
          </a:p>
        </p:txBody>
      </p:sp>
      <p:sp>
        <p:nvSpPr>
          <p:cNvPr id="29" name="TextBox 28">
            <a:extLst>
              <a:ext uri="{FF2B5EF4-FFF2-40B4-BE49-F238E27FC236}">
                <a16:creationId xmlns:a16="http://schemas.microsoft.com/office/drawing/2014/main" id="{3658C295-B28D-D372-2D8D-8BEFF4892726}"/>
              </a:ext>
            </a:extLst>
          </p:cNvPr>
          <p:cNvSpPr txBox="1"/>
          <p:nvPr/>
        </p:nvSpPr>
        <p:spPr>
          <a:xfrm>
            <a:off x="314493" y="3151702"/>
            <a:ext cx="2773516" cy="584775"/>
          </a:xfrm>
          <a:prstGeom prst="rect">
            <a:avLst/>
          </a:prstGeom>
          <a:noFill/>
        </p:spPr>
        <p:txBody>
          <a:bodyPr wrap="none" rtlCol="0" anchor="b" anchorCtr="0">
            <a:spAutoFit/>
          </a:bodyPr>
          <a:lstStyle/>
          <a:p>
            <a:pPr algn="ctr"/>
            <a:r>
              <a:rPr lang="en-GB" sz="1600" b="1">
                <a:solidFill>
                  <a:schemeClr val="tx2"/>
                </a:solidFill>
                <a:ea typeface="League Spartan" charset="0"/>
                <a:cs typeface="Poppins" pitchFamily="2" charset="77"/>
              </a:rPr>
              <a:t>B.Sc. in Business and </a:t>
            </a:r>
          </a:p>
          <a:p>
            <a:pPr algn="ctr"/>
            <a:r>
              <a:rPr lang="en-GB" sz="1600" b="1">
                <a:solidFill>
                  <a:schemeClr val="tx2"/>
                </a:solidFill>
                <a:ea typeface="League Spartan" charset="0"/>
                <a:cs typeface="Poppins" pitchFamily="2" charset="77"/>
              </a:rPr>
              <a:t>Economics </a:t>
            </a:r>
          </a:p>
        </p:txBody>
      </p:sp>
      <p:sp>
        <p:nvSpPr>
          <p:cNvPr id="30" name="Freeform 17">
            <a:extLst>
              <a:ext uri="{FF2B5EF4-FFF2-40B4-BE49-F238E27FC236}">
                <a16:creationId xmlns:a16="http://schemas.microsoft.com/office/drawing/2014/main" id="{C713DBB7-6AEB-4D86-C5D6-A7FCFE6D01D0}"/>
              </a:ext>
            </a:extLst>
          </p:cNvPr>
          <p:cNvSpPr>
            <a:spLocks noChangeArrowheads="1"/>
          </p:cNvSpPr>
          <p:nvPr/>
        </p:nvSpPr>
        <p:spPr bwMode="auto">
          <a:xfrm>
            <a:off x="5739478" y="3396469"/>
            <a:ext cx="50374" cy="198345"/>
          </a:xfrm>
          <a:custGeom>
            <a:avLst/>
            <a:gdLst>
              <a:gd name="T0" fmla="*/ 67 w 69"/>
              <a:gd name="T1" fmla="*/ 10 h 277"/>
              <a:gd name="T2" fmla="*/ 67 w 69"/>
              <a:gd name="T3" fmla="*/ 11 h 277"/>
              <a:gd name="T4" fmla="*/ 64 w 69"/>
              <a:gd name="T5" fmla="*/ 21 h 277"/>
              <a:gd name="T6" fmla="*/ 63 w 69"/>
              <a:gd name="T7" fmla="*/ 24 h 277"/>
              <a:gd name="T8" fmla="*/ 59 w 69"/>
              <a:gd name="T9" fmla="*/ 32 h 277"/>
              <a:gd name="T10" fmla="*/ 56 w 69"/>
              <a:gd name="T11" fmla="*/ 35 h 277"/>
              <a:gd name="T12" fmla="*/ 52 w 69"/>
              <a:gd name="T13" fmla="*/ 41 h 277"/>
              <a:gd name="T14" fmla="*/ 49 w 69"/>
              <a:gd name="T15" fmla="*/ 46 h 277"/>
              <a:gd name="T16" fmla="*/ 44 w 69"/>
              <a:gd name="T17" fmla="*/ 51 h 277"/>
              <a:gd name="T18" fmla="*/ 38 w 69"/>
              <a:gd name="T19" fmla="*/ 57 h 277"/>
              <a:gd name="T20" fmla="*/ 31 w 69"/>
              <a:gd name="T21" fmla="*/ 63 h 277"/>
              <a:gd name="T22" fmla="*/ 29 w 69"/>
              <a:gd name="T23" fmla="*/ 64 h 277"/>
              <a:gd name="T24" fmla="*/ 17 w 69"/>
              <a:gd name="T25" fmla="*/ 73 h 277"/>
              <a:gd name="T26" fmla="*/ 14 w 69"/>
              <a:gd name="T27" fmla="*/ 74 h 277"/>
              <a:gd name="T28" fmla="*/ 0 w 69"/>
              <a:gd name="T29" fmla="*/ 82 h 277"/>
              <a:gd name="T30" fmla="*/ 0 w 69"/>
              <a:gd name="T31" fmla="*/ 276 h 277"/>
              <a:gd name="T32" fmla="*/ 14 w 69"/>
              <a:gd name="T33" fmla="*/ 268 h 277"/>
              <a:gd name="T34" fmla="*/ 17 w 69"/>
              <a:gd name="T35" fmla="*/ 266 h 277"/>
              <a:gd name="T36" fmla="*/ 20 w 69"/>
              <a:gd name="T37" fmla="*/ 265 h 277"/>
              <a:gd name="T38" fmla="*/ 29 w 69"/>
              <a:gd name="T39" fmla="*/ 259 h 277"/>
              <a:gd name="T40" fmla="*/ 31 w 69"/>
              <a:gd name="T41" fmla="*/ 257 h 277"/>
              <a:gd name="T42" fmla="*/ 36 w 69"/>
              <a:gd name="T43" fmla="*/ 254 h 277"/>
              <a:gd name="T44" fmla="*/ 38 w 69"/>
              <a:gd name="T45" fmla="*/ 251 h 277"/>
              <a:gd name="T46" fmla="*/ 44 w 69"/>
              <a:gd name="T47" fmla="*/ 246 h 277"/>
              <a:gd name="T48" fmla="*/ 46 w 69"/>
              <a:gd name="T49" fmla="*/ 243 h 277"/>
              <a:gd name="T50" fmla="*/ 49 w 69"/>
              <a:gd name="T51" fmla="*/ 240 h 277"/>
              <a:gd name="T52" fmla="*/ 52 w 69"/>
              <a:gd name="T53" fmla="*/ 236 h 277"/>
              <a:gd name="T54" fmla="*/ 54 w 69"/>
              <a:gd name="T55" fmla="*/ 234 h 277"/>
              <a:gd name="T56" fmla="*/ 56 w 69"/>
              <a:gd name="T57" fmla="*/ 230 h 277"/>
              <a:gd name="T58" fmla="*/ 59 w 69"/>
              <a:gd name="T59" fmla="*/ 225 h 277"/>
              <a:gd name="T60" fmla="*/ 60 w 69"/>
              <a:gd name="T61" fmla="*/ 224 h 277"/>
              <a:gd name="T62" fmla="*/ 63 w 69"/>
              <a:gd name="T63" fmla="*/ 219 h 277"/>
              <a:gd name="T64" fmla="*/ 64 w 69"/>
              <a:gd name="T65" fmla="*/ 216 h 277"/>
              <a:gd name="T66" fmla="*/ 65 w 69"/>
              <a:gd name="T67" fmla="*/ 215 h 277"/>
              <a:gd name="T68" fmla="*/ 67 w 69"/>
              <a:gd name="T69" fmla="*/ 205 h 277"/>
              <a:gd name="T70" fmla="*/ 67 w 69"/>
              <a:gd name="T71" fmla="*/ 204 h 277"/>
              <a:gd name="T72" fmla="*/ 68 w 69"/>
              <a:gd name="T73" fmla="*/ 196 h 277"/>
              <a:gd name="T74" fmla="*/ 68 w 69"/>
              <a:gd name="T75" fmla="*/ 194 h 277"/>
              <a:gd name="T76" fmla="*/ 68 w 69"/>
              <a:gd name="T77" fmla="*/ 0 h 277"/>
              <a:gd name="T78" fmla="*/ 67 w 69"/>
              <a:gd name="T79" fmla="*/ 1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277">
                <a:moveTo>
                  <a:pt x="67" y="10"/>
                </a:moveTo>
                <a:lnTo>
                  <a:pt x="67" y="11"/>
                </a:lnTo>
                <a:cubicBezTo>
                  <a:pt x="66" y="14"/>
                  <a:pt x="65" y="18"/>
                  <a:pt x="64" y="21"/>
                </a:cubicBezTo>
                <a:cubicBezTo>
                  <a:pt x="64" y="23"/>
                  <a:pt x="63" y="24"/>
                  <a:pt x="63" y="24"/>
                </a:cubicBezTo>
                <a:cubicBezTo>
                  <a:pt x="61" y="27"/>
                  <a:pt x="61" y="29"/>
                  <a:pt x="59" y="32"/>
                </a:cubicBezTo>
                <a:cubicBezTo>
                  <a:pt x="59" y="33"/>
                  <a:pt x="58" y="34"/>
                  <a:pt x="56" y="35"/>
                </a:cubicBezTo>
                <a:cubicBezTo>
                  <a:pt x="55" y="38"/>
                  <a:pt x="54" y="40"/>
                  <a:pt x="52" y="41"/>
                </a:cubicBezTo>
                <a:cubicBezTo>
                  <a:pt x="52" y="43"/>
                  <a:pt x="50" y="45"/>
                  <a:pt x="49" y="46"/>
                </a:cubicBezTo>
                <a:cubicBezTo>
                  <a:pt x="47" y="47"/>
                  <a:pt x="46" y="49"/>
                  <a:pt x="44" y="51"/>
                </a:cubicBezTo>
                <a:cubicBezTo>
                  <a:pt x="43" y="53"/>
                  <a:pt x="41" y="55"/>
                  <a:pt x="38" y="57"/>
                </a:cubicBezTo>
                <a:cubicBezTo>
                  <a:pt x="36" y="59"/>
                  <a:pt x="34" y="60"/>
                  <a:pt x="31" y="63"/>
                </a:cubicBezTo>
                <a:cubicBezTo>
                  <a:pt x="30" y="63"/>
                  <a:pt x="30" y="63"/>
                  <a:pt x="29" y="64"/>
                </a:cubicBezTo>
                <a:cubicBezTo>
                  <a:pt x="25" y="67"/>
                  <a:pt x="22" y="70"/>
                  <a:pt x="17" y="73"/>
                </a:cubicBezTo>
                <a:cubicBezTo>
                  <a:pt x="16" y="73"/>
                  <a:pt x="15" y="73"/>
                  <a:pt x="14" y="74"/>
                </a:cubicBezTo>
                <a:cubicBezTo>
                  <a:pt x="10" y="77"/>
                  <a:pt x="5" y="80"/>
                  <a:pt x="0" y="82"/>
                </a:cubicBezTo>
                <a:lnTo>
                  <a:pt x="0" y="276"/>
                </a:lnTo>
                <a:cubicBezTo>
                  <a:pt x="5" y="274"/>
                  <a:pt x="10" y="271"/>
                  <a:pt x="14" y="268"/>
                </a:cubicBezTo>
                <a:cubicBezTo>
                  <a:pt x="15" y="268"/>
                  <a:pt x="16" y="267"/>
                  <a:pt x="17" y="266"/>
                </a:cubicBezTo>
                <a:cubicBezTo>
                  <a:pt x="18" y="266"/>
                  <a:pt x="19" y="266"/>
                  <a:pt x="20" y="265"/>
                </a:cubicBezTo>
                <a:cubicBezTo>
                  <a:pt x="23" y="263"/>
                  <a:pt x="26" y="260"/>
                  <a:pt x="29" y="259"/>
                </a:cubicBezTo>
                <a:cubicBezTo>
                  <a:pt x="30" y="258"/>
                  <a:pt x="30" y="257"/>
                  <a:pt x="31" y="257"/>
                </a:cubicBezTo>
                <a:cubicBezTo>
                  <a:pt x="33" y="255"/>
                  <a:pt x="34" y="254"/>
                  <a:pt x="36" y="254"/>
                </a:cubicBezTo>
                <a:cubicBezTo>
                  <a:pt x="37" y="253"/>
                  <a:pt x="38" y="252"/>
                  <a:pt x="38" y="251"/>
                </a:cubicBezTo>
                <a:cubicBezTo>
                  <a:pt x="41" y="249"/>
                  <a:pt x="43" y="248"/>
                  <a:pt x="44" y="246"/>
                </a:cubicBezTo>
                <a:cubicBezTo>
                  <a:pt x="45" y="244"/>
                  <a:pt x="46" y="244"/>
                  <a:pt x="46" y="243"/>
                </a:cubicBezTo>
                <a:cubicBezTo>
                  <a:pt x="47" y="242"/>
                  <a:pt x="48" y="241"/>
                  <a:pt x="49" y="240"/>
                </a:cubicBezTo>
                <a:cubicBezTo>
                  <a:pt x="50" y="239"/>
                  <a:pt x="52" y="237"/>
                  <a:pt x="52" y="236"/>
                </a:cubicBezTo>
                <a:cubicBezTo>
                  <a:pt x="53" y="235"/>
                  <a:pt x="54" y="234"/>
                  <a:pt x="54" y="234"/>
                </a:cubicBezTo>
                <a:cubicBezTo>
                  <a:pt x="55" y="232"/>
                  <a:pt x="56" y="231"/>
                  <a:pt x="56" y="230"/>
                </a:cubicBezTo>
                <a:cubicBezTo>
                  <a:pt x="58" y="229"/>
                  <a:pt x="59" y="227"/>
                  <a:pt x="59" y="225"/>
                </a:cubicBezTo>
                <a:cubicBezTo>
                  <a:pt x="60" y="225"/>
                  <a:pt x="60" y="225"/>
                  <a:pt x="60" y="224"/>
                </a:cubicBezTo>
                <a:cubicBezTo>
                  <a:pt x="61" y="223"/>
                  <a:pt x="62" y="220"/>
                  <a:pt x="63" y="219"/>
                </a:cubicBezTo>
                <a:cubicBezTo>
                  <a:pt x="63" y="218"/>
                  <a:pt x="64" y="216"/>
                  <a:pt x="64" y="216"/>
                </a:cubicBezTo>
                <a:cubicBezTo>
                  <a:pt x="64" y="215"/>
                  <a:pt x="65" y="215"/>
                  <a:pt x="65" y="215"/>
                </a:cubicBezTo>
                <a:cubicBezTo>
                  <a:pt x="66" y="212"/>
                  <a:pt x="66" y="208"/>
                  <a:pt x="67" y="205"/>
                </a:cubicBezTo>
                <a:lnTo>
                  <a:pt x="67" y="204"/>
                </a:lnTo>
                <a:cubicBezTo>
                  <a:pt x="67" y="201"/>
                  <a:pt x="68" y="198"/>
                  <a:pt x="68" y="196"/>
                </a:cubicBezTo>
                <a:cubicBezTo>
                  <a:pt x="68" y="195"/>
                  <a:pt x="68" y="194"/>
                  <a:pt x="68" y="194"/>
                </a:cubicBezTo>
                <a:lnTo>
                  <a:pt x="68" y="0"/>
                </a:lnTo>
                <a:cubicBezTo>
                  <a:pt x="68" y="3"/>
                  <a:pt x="67" y="7"/>
                  <a:pt x="67" y="10"/>
                </a:cubicBezTo>
              </a:path>
            </a:pathLst>
          </a:custGeom>
          <a:solidFill>
            <a:schemeClr val="bg1">
              <a:lumMod val="65000"/>
            </a:schemeClr>
          </a:solidFill>
          <a:ln>
            <a:noFill/>
          </a:ln>
          <a:effectLst/>
        </p:spPr>
        <p:txBody>
          <a:bodyPr wrap="none" anchor="ctr"/>
          <a:lstStyle/>
          <a:p>
            <a:endParaRPr lang="en-US" sz="1200"/>
          </a:p>
        </p:txBody>
      </p:sp>
      <p:sp>
        <p:nvSpPr>
          <p:cNvPr id="31" name="Freeform 19">
            <a:extLst>
              <a:ext uri="{FF2B5EF4-FFF2-40B4-BE49-F238E27FC236}">
                <a16:creationId xmlns:a16="http://schemas.microsoft.com/office/drawing/2014/main" id="{27E44D2D-4425-3A32-1FDF-7F272F9C442D}"/>
              </a:ext>
            </a:extLst>
          </p:cNvPr>
          <p:cNvSpPr>
            <a:spLocks noChangeArrowheads="1"/>
          </p:cNvSpPr>
          <p:nvPr/>
        </p:nvSpPr>
        <p:spPr bwMode="auto">
          <a:xfrm>
            <a:off x="3516742" y="3396469"/>
            <a:ext cx="50374" cy="198345"/>
          </a:xfrm>
          <a:custGeom>
            <a:avLst/>
            <a:gdLst>
              <a:gd name="T0" fmla="*/ 0 w 69"/>
              <a:gd name="T1" fmla="*/ 194 h 277"/>
              <a:gd name="T2" fmla="*/ 0 w 69"/>
              <a:gd name="T3" fmla="*/ 0 h 277"/>
              <a:gd name="T4" fmla="*/ 68 w 69"/>
              <a:gd name="T5" fmla="*/ 82 h 277"/>
              <a:gd name="T6" fmla="*/ 68 w 69"/>
              <a:gd name="T7" fmla="*/ 276 h 277"/>
              <a:gd name="T8" fmla="*/ 0 w 69"/>
              <a:gd name="T9" fmla="*/ 194 h 277"/>
            </a:gdLst>
            <a:ahLst/>
            <a:cxnLst>
              <a:cxn ang="0">
                <a:pos x="T0" y="T1"/>
              </a:cxn>
              <a:cxn ang="0">
                <a:pos x="T2" y="T3"/>
              </a:cxn>
              <a:cxn ang="0">
                <a:pos x="T4" y="T5"/>
              </a:cxn>
              <a:cxn ang="0">
                <a:pos x="T6" y="T7"/>
              </a:cxn>
              <a:cxn ang="0">
                <a:pos x="T8" y="T9"/>
              </a:cxn>
            </a:cxnLst>
            <a:rect l="0" t="0" r="r" b="b"/>
            <a:pathLst>
              <a:path w="69" h="277">
                <a:moveTo>
                  <a:pt x="0" y="194"/>
                </a:moveTo>
                <a:lnTo>
                  <a:pt x="0" y="0"/>
                </a:lnTo>
                <a:cubicBezTo>
                  <a:pt x="0" y="30"/>
                  <a:pt x="23" y="59"/>
                  <a:pt x="68" y="82"/>
                </a:cubicBezTo>
                <a:lnTo>
                  <a:pt x="68" y="276"/>
                </a:lnTo>
                <a:cubicBezTo>
                  <a:pt x="23" y="254"/>
                  <a:pt x="0" y="224"/>
                  <a:pt x="0" y="194"/>
                </a:cubicBezTo>
              </a:path>
            </a:pathLst>
          </a:custGeom>
          <a:solidFill>
            <a:schemeClr val="bg1">
              <a:lumMod val="65000"/>
            </a:schemeClr>
          </a:solidFill>
          <a:ln>
            <a:noFill/>
          </a:ln>
          <a:effectLst/>
        </p:spPr>
        <p:txBody>
          <a:bodyPr wrap="none" anchor="ctr"/>
          <a:lstStyle/>
          <a:p>
            <a:endParaRPr lang="en-US" sz="1200"/>
          </a:p>
        </p:txBody>
      </p:sp>
      <p:sp>
        <p:nvSpPr>
          <p:cNvPr id="32" name="Freeform 20">
            <a:extLst>
              <a:ext uri="{FF2B5EF4-FFF2-40B4-BE49-F238E27FC236}">
                <a16:creationId xmlns:a16="http://schemas.microsoft.com/office/drawing/2014/main" id="{5FCDDFD4-0976-CB1E-527F-6E32EC9C707B}"/>
              </a:ext>
            </a:extLst>
          </p:cNvPr>
          <p:cNvSpPr>
            <a:spLocks noChangeArrowheads="1"/>
          </p:cNvSpPr>
          <p:nvPr/>
        </p:nvSpPr>
        <p:spPr bwMode="auto">
          <a:xfrm>
            <a:off x="4769786" y="3453139"/>
            <a:ext cx="969692" cy="623374"/>
          </a:xfrm>
          <a:custGeom>
            <a:avLst/>
            <a:gdLst>
              <a:gd name="T0" fmla="*/ 1358 w 1359"/>
              <a:gd name="T1" fmla="*/ 0 h 874"/>
              <a:gd name="T2" fmla="*/ 1358 w 1359"/>
              <a:gd name="T3" fmla="*/ 194 h 874"/>
              <a:gd name="T4" fmla="*/ 0 w 1359"/>
              <a:gd name="T5" fmla="*/ 873 h 874"/>
              <a:gd name="T6" fmla="*/ 0 w 1359"/>
              <a:gd name="T7" fmla="*/ 679 h 874"/>
              <a:gd name="T8" fmla="*/ 1358 w 1359"/>
              <a:gd name="T9" fmla="*/ 0 h 874"/>
            </a:gdLst>
            <a:ahLst/>
            <a:cxnLst>
              <a:cxn ang="0">
                <a:pos x="T0" y="T1"/>
              </a:cxn>
              <a:cxn ang="0">
                <a:pos x="T2" y="T3"/>
              </a:cxn>
              <a:cxn ang="0">
                <a:pos x="T4" y="T5"/>
              </a:cxn>
              <a:cxn ang="0">
                <a:pos x="T6" y="T7"/>
              </a:cxn>
              <a:cxn ang="0">
                <a:pos x="T8" y="T9"/>
              </a:cxn>
            </a:cxnLst>
            <a:rect l="0" t="0" r="r" b="b"/>
            <a:pathLst>
              <a:path w="1359" h="874">
                <a:moveTo>
                  <a:pt x="1358" y="0"/>
                </a:moveTo>
                <a:lnTo>
                  <a:pt x="1358" y="194"/>
                </a:lnTo>
                <a:lnTo>
                  <a:pt x="0" y="873"/>
                </a:lnTo>
                <a:lnTo>
                  <a:pt x="0" y="679"/>
                </a:lnTo>
                <a:lnTo>
                  <a:pt x="1358" y="0"/>
                </a:lnTo>
              </a:path>
            </a:pathLst>
          </a:custGeom>
          <a:solidFill>
            <a:schemeClr val="bg1">
              <a:lumMod val="75000"/>
            </a:schemeClr>
          </a:solidFill>
          <a:ln>
            <a:noFill/>
          </a:ln>
          <a:effectLst/>
        </p:spPr>
        <p:txBody>
          <a:bodyPr wrap="none" anchor="ctr"/>
          <a:lstStyle/>
          <a:p>
            <a:endParaRPr lang="en-US" sz="1200"/>
          </a:p>
        </p:txBody>
      </p:sp>
      <p:sp>
        <p:nvSpPr>
          <p:cNvPr id="33" name="Freeform 21">
            <a:extLst>
              <a:ext uri="{FF2B5EF4-FFF2-40B4-BE49-F238E27FC236}">
                <a16:creationId xmlns:a16="http://schemas.microsoft.com/office/drawing/2014/main" id="{CCF4DD18-6ECF-8994-59DC-01DD3179233E}"/>
              </a:ext>
            </a:extLst>
          </p:cNvPr>
          <p:cNvSpPr>
            <a:spLocks noChangeArrowheads="1"/>
          </p:cNvSpPr>
          <p:nvPr/>
        </p:nvSpPr>
        <p:spPr bwMode="auto">
          <a:xfrm>
            <a:off x="3563966" y="3453139"/>
            <a:ext cx="969692" cy="623374"/>
          </a:xfrm>
          <a:custGeom>
            <a:avLst/>
            <a:gdLst>
              <a:gd name="T0" fmla="*/ 1359 w 1360"/>
              <a:gd name="T1" fmla="*/ 679 h 874"/>
              <a:gd name="T2" fmla="*/ 1359 w 1360"/>
              <a:gd name="T3" fmla="*/ 873 h 874"/>
              <a:gd name="T4" fmla="*/ 0 w 1360"/>
              <a:gd name="T5" fmla="*/ 194 h 874"/>
              <a:gd name="T6" fmla="*/ 0 w 1360"/>
              <a:gd name="T7" fmla="*/ 0 h 874"/>
              <a:gd name="T8" fmla="*/ 1359 w 1360"/>
              <a:gd name="T9" fmla="*/ 679 h 874"/>
            </a:gdLst>
            <a:ahLst/>
            <a:cxnLst>
              <a:cxn ang="0">
                <a:pos x="T0" y="T1"/>
              </a:cxn>
              <a:cxn ang="0">
                <a:pos x="T2" y="T3"/>
              </a:cxn>
              <a:cxn ang="0">
                <a:pos x="T4" y="T5"/>
              </a:cxn>
              <a:cxn ang="0">
                <a:pos x="T6" y="T7"/>
              </a:cxn>
              <a:cxn ang="0">
                <a:pos x="T8" y="T9"/>
              </a:cxn>
            </a:cxnLst>
            <a:rect l="0" t="0" r="r" b="b"/>
            <a:pathLst>
              <a:path w="1360" h="874">
                <a:moveTo>
                  <a:pt x="1359" y="679"/>
                </a:moveTo>
                <a:lnTo>
                  <a:pt x="1359" y="873"/>
                </a:lnTo>
                <a:lnTo>
                  <a:pt x="0" y="194"/>
                </a:lnTo>
                <a:lnTo>
                  <a:pt x="0" y="0"/>
                </a:lnTo>
                <a:lnTo>
                  <a:pt x="1359" y="679"/>
                </a:lnTo>
              </a:path>
            </a:pathLst>
          </a:custGeom>
          <a:solidFill>
            <a:schemeClr val="bg1">
              <a:lumMod val="75000"/>
            </a:schemeClr>
          </a:solidFill>
          <a:ln>
            <a:noFill/>
          </a:ln>
          <a:effectLst/>
        </p:spPr>
        <p:txBody>
          <a:bodyPr wrap="none" anchor="ctr"/>
          <a:lstStyle/>
          <a:p>
            <a:endParaRPr lang="en-US" sz="1200"/>
          </a:p>
        </p:txBody>
      </p:sp>
      <p:sp>
        <p:nvSpPr>
          <p:cNvPr id="34" name="Freeform 22">
            <a:extLst>
              <a:ext uri="{FF2B5EF4-FFF2-40B4-BE49-F238E27FC236}">
                <a16:creationId xmlns:a16="http://schemas.microsoft.com/office/drawing/2014/main" id="{2E2643FF-6D98-D314-FA03-5F99E2C053EF}"/>
              </a:ext>
            </a:extLst>
          </p:cNvPr>
          <p:cNvSpPr>
            <a:spLocks noChangeArrowheads="1"/>
          </p:cNvSpPr>
          <p:nvPr/>
        </p:nvSpPr>
        <p:spPr bwMode="auto">
          <a:xfrm>
            <a:off x="3500999" y="2829765"/>
            <a:ext cx="2304594" cy="1136554"/>
          </a:xfrm>
          <a:custGeom>
            <a:avLst/>
            <a:gdLst>
              <a:gd name="T0" fmla="*/ 1611 w 3226"/>
              <a:gd name="T1" fmla="*/ 0 h 1591"/>
              <a:gd name="T2" fmla="*/ 1776 w 3226"/>
              <a:gd name="T3" fmla="*/ 33 h 1591"/>
              <a:gd name="T4" fmla="*/ 3134 w 3226"/>
              <a:gd name="T5" fmla="*/ 713 h 1591"/>
              <a:gd name="T6" fmla="*/ 3134 w 3226"/>
              <a:gd name="T7" fmla="*/ 877 h 1591"/>
              <a:gd name="T8" fmla="*/ 1776 w 3226"/>
              <a:gd name="T9" fmla="*/ 1556 h 1591"/>
              <a:gd name="T10" fmla="*/ 1611 w 3226"/>
              <a:gd name="T11" fmla="*/ 1590 h 1591"/>
              <a:gd name="T12" fmla="*/ 1448 w 3226"/>
              <a:gd name="T13" fmla="*/ 1556 h 1591"/>
              <a:gd name="T14" fmla="*/ 89 w 3226"/>
              <a:gd name="T15" fmla="*/ 877 h 1591"/>
              <a:gd name="T16" fmla="*/ 89 w 3226"/>
              <a:gd name="T17" fmla="*/ 713 h 1591"/>
              <a:gd name="T18" fmla="*/ 1448 w 3226"/>
              <a:gd name="T19" fmla="*/ 33 h 1591"/>
              <a:gd name="T20" fmla="*/ 1611 w 3226"/>
              <a:gd name="T21" fmla="*/ 0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6" h="1591">
                <a:moveTo>
                  <a:pt x="1611" y="0"/>
                </a:moveTo>
                <a:cubicBezTo>
                  <a:pt x="1672" y="0"/>
                  <a:pt x="1731" y="11"/>
                  <a:pt x="1776" y="33"/>
                </a:cubicBezTo>
                <a:lnTo>
                  <a:pt x="3134" y="713"/>
                </a:lnTo>
                <a:cubicBezTo>
                  <a:pt x="3225" y="758"/>
                  <a:pt x="3225" y="831"/>
                  <a:pt x="3134" y="877"/>
                </a:cubicBezTo>
                <a:lnTo>
                  <a:pt x="1776" y="1556"/>
                </a:lnTo>
                <a:cubicBezTo>
                  <a:pt x="1731" y="1579"/>
                  <a:pt x="1672" y="1590"/>
                  <a:pt x="1611" y="1590"/>
                </a:cubicBezTo>
                <a:cubicBezTo>
                  <a:pt x="1552" y="1590"/>
                  <a:pt x="1493" y="1579"/>
                  <a:pt x="1448" y="1556"/>
                </a:cubicBezTo>
                <a:lnTo>
                  <a:pt x="89" y="877"/>
                </a:lnTo>
                <a:cubicBezTo>
                  <a:pt x="0" y="831"/>
                  <a:pt x="0" y="758"/>
                  <a:pt x="89" y="713"/>
                </a:cubicBezTo>
                <a:lnTo>
                  <a:pt x="1448" y="33"/>
                </a:lnTo>
                <a:cubicBezTo>
                  <a:pt x="1493" y="11"/>
                  <a:pt x="1552" y="0"/>
                  <a:pt x="1611" y="0"/>
                </a:cubicBezTo>
              </a:path>
            </a:pathLst>
          </a:custGeom>
          <a:solidFill>
            <a:schemeClr val="bg1">
              <a:lumMod val="95000"/>
            </a:schemeClr>
          </a:solidFill>
          <a:ln>
            <a:noFill/>
          </a:ln>
          <a:effectLst/>
        </p:spPr>
        <p:txBody>
          <a:bodyPr wrap="none" anchor="ctr"/>
          <a:lstStyle/>
          <a:p>
            <a:endParaRPr lang="en-US" sz="1200"/>
          </a:p>
        </p:txBody>
      </p:sp>
      <p:sp>
        <p:nvSpPr>
          <p:cNvPr id="35" name="Freeform 23">
            <a:extLst>
              <a:ext uri="{FF2B5EF4-FFF2-40B4-BE49-F238E27FC236}">
                <a16:creationId xmlns:a16="http://schemas.microsoft.com/office/drawing/2014/main" id="{E19ACF1D-7E84-FAD9-9B22-1CE4B1414637}"/>
              </a:ext>
            </a:extLst>
          </p:cNvPr>
          <p:cNvSpPr>
            <a:spLocks noChangeArrowheads="1"/>
          </p:cNvSpPr>
          <p:nvPr/>
        </p:nvSpPr>
        <p:spPr bwMode="auto">
          <a:xfrm>
            <a:off x="4533659" y="3937985"/>
            <a:ext cx="236128" cy="163715"/>
          </a:xfrm>
          <a:custGeom>
            <a:avLst/>
            <a:gdLst>
              <a:gd name="T0" fmla="*/ 300 w 329"/>
              <a:gd name="T1" fmla="*/ 12 h 229"/>
              <a:gd name="T2" fmla="*/ 275 w 329"/>
              <a:gd name="T3" fmla="*/ 20 h 229"/>
              <a:gd name="T4" fmla="*/ 253 w 329"/>
              <a:gd name="T5" fmla="*/ 25 h 229"/>
              <a:gd name="T6" fmla="*/ 230 w 329"/>
              <a:gd name="T7" fmla="*/ 29 h 229"/>
              <a:gd name="T8" fmla="*/ 204 w 329"/>
              <a:gd name="T9" fmla="*/ 32 h 229"/>
              <a:gd name="T10" fmla="*/ 183 w 329"/>
              <a:gd name="T11" fmla="*/ 34 h 229"/>
              <a:gd name="T12" fmla="*/ 148 w 329"/>
              <a:gd name="T13" fmla="*/ 34 h 229"/>
              <a:gd name="T14" fmla="*/ 121 w 329"/>
              <a:gd name="T15" fmla="*/ 32 h 229"/>
              <a:gd name="T16" fmla="*/ 99 w 329"/>
              <a:gd name="T17" fmla="*/ 30 h 229"/>
              <a:gd name="T18" fmla="*/ 79 w 329"/>
              <a:gd name="T19" fmla="*/ 26 h 229"/>
              <a:gd name="T20" fmla="*/ 59 w 329"/>
              <a:gd name="T21" fmla="*/ 22 h 229"/>
              <a:gd name="T22" fmla="*/ 39 w 329"/>
              <a:gd name="T23" fmla="*/ 16 h 229"/>
              <a:gd name="T24" fmla="*/ 17 w 329"/>
              <a:gd name="T25" fmla="*/ 8 h 229"/>
              <a:gd name="T26" fmla="*/ 0 w 329"/>
              <a:gd name="T27" fmla="*/ 194 h 229"/>
              <a:gd name="T28" fmla="*/ 18 w 329"/>
              <a:gd name="T29" fmla="*/ 203 h 229"/>
              <a:gd name="T30" fmla="*/ 39 w 329"/>
              <a:gd name="T31" fmla="*/ 210 h 229"/>
              <a:gd name="T32" fmla="*/ 48 w 329"/>
              <a:gd name="T33" fmla="*/ 213 h 229"/>
              <a:gd name="T34" fmla="*/ 63 w 329"/>
              <a:gd name="T35" fmla="*/ 217 h 229"/>
              <a:gd name="T36" fmla="*/ 79 w 329"/>
              <a:gd name="T37" fmla="*/ 221 h 229"/>
              <a:gd name="T38" fmla="*/ 93 w 329"/>
              <a:gd name="T39" fmla="*/ 222 h 229"/>
              <a:gd name="T40" fmla="*/ 100 w 329"/>
              <a:gd name="T41" fmla="*/ 224 h 229"/>
              <a:gd name="T42" fmla="*/ 120 w 329"/>
              <a:gd name="T43" fmla="*/ 226 h 229"/>
              <a:gd name="T44" fmla="*/ 138 w 329"/>
              <a:gd name="T45" fmla="*/ 228 h 229"/>
              <a:gd name="T46" fmla="*/ 148 w 329"/>
              <a:gd name="T47" fmla="*/ 228 h 229"/>
              <a:gd name="T48" fmla="*/ 163 w 329"/>
              <a:gd name="T49" fmla="*/ 228 h 229"/>
              <a:gd name="T50" fmla="*/ 183 w 329"/>
              <a:gd name="T51" fmla="*/ 228 h 229"/>
              <a:gd name="T52" fmla="*/ 202 w 329"/>
              <a:gd name="T53" fmla="*/ 227 h 229"/>
              <a:gd name="T54" fmla="*/ 228 w 329"/>
              <a:gd name="T55" fmla="*/ 223 h 229"/>
              <a:gd name="T56" fmla="*/ 251 w 329"/>
              <a:gd name="T57" fmla="*/ 220 h 229"/>
              <a:gd name="T58" fmla="*/ 272 w 329"/>
              <a:gd name="T59" fmla="*/ 215 h 229"/>
              <a:gd name="T60" fmla="*/ 293 w 329"/>
              <a:gd name="T61" fmla="*/ 209 h 229"/>
              <a:gd name="T62" fmla="*/ 313 w 329"/>
              <a:gd name="T63" fmla="*/ 201 h 229"/>
              <a:gd name="T64" fmla="*/ 328 w 329"/>
              <a:gd name="T65" fmla="*/ 194 h 229"/>
              <a:gd name="T66" fmla="*/ 313 w 329"/>
              <a:gd name="T67" fmla="*/ 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9" h="229">
                <a:moveTo>
                  <a:pt x="313" y="7"/>
                </a:moveTo>
                <a:cubicBezTo>
                  <a:pt x="308" y="9"/>
                  <a:pt x="304" y="10"/>
                  <a:pt x="300" y="12"/>
                </a:cubicBezTo>
                <a:cubicBezTo>
                  <a:pt x="298" y="13"/>
                  <a:pt x="295" y="14"/>
                  <a:pt x="293" y="14"/>
                </a:cubicBezTo>
                <a:cubicBezTo>
                  <a:pt x="287" y="16"/>
                  <a:pt x="281" y="18"/>
                  <a:pt x="275" y="20"/>
                </a:cubicBezTo>
                <a:cubicBezTo>
                  <a:pt x="274" y="20"/>
                  <a:pt x="273" y="20"/>
                  <a:pt x="272" y="20"/>
                </a:cubicBezTo>
                <a:cubicBezTo>
                  <a:pt x="266" y="22"/>
                  <a:pt x="259" y="23"/>
                  <a:pt x="253" y="25"/>
                </a:cubicBezTo>
                <a:cubicBezTo>
                  <a:pt x="253" y="25"/>
                  <a:pt x="252" y="25"/>
                  <a:pt x="251" y="25"/>
                </a:cubicBezTo>
                <a:cubicBezTo>
                  <a:pt x="244" y="27"/>
                  <a:pt x="237" y="28"/>
                  <a:pt x="230" y="29"/>
                </a:cubicBezTo>
                <a:cubicBezTo>
                  <a:pt x="229" y="30"/>
                  <a:pt x="228" y="30"/>
                  <a:pt x="228" y="30"/>
                </a:cubicBezTo>
                <a:cubicBezTo>
                  <a:pt x="220" y="31"/>
                  <a:pt x="212" y="32"/>
                  <a:pt x="204" y="32"/>
                </a:cubicBezTo>
                <a:cubicBezTo>
                  <a:pt x="201" y="33"/>
                  <a:pt x="198" y="33"/>
                  <a:pt x="195" y="33"/>
                </a:cubicBezTo>
                <a:cubicBezTo>
                  <a:pt x="190" y="33"/>
                  <a:pt x="186" y="33"/>
                  <a:pt x="183" y="34"/>
                </a:cubicBezTo>
                <a:cubicBezTo>
                  <a:pt x="176" y="34"/>
                  <a:pt x="170" y="34"/>
                  <a:pt x="163" y="34"/>
                </a:cubicBezTo>
                <a:cubicBezTo>
                  <a:pt x="159" y="34"/>
                  <a:pt x="153" y="34"/>
                  <a:pt x="148" y="34"/>
                </a:cubicBezTo>
                <a:cubicBezTo>
                  <a:pt x="145" y="33"/>
                  <a:pt x="143" y="33"/>
                  <a:pt x="140" y="33"/>
                </a:cubicBezTo>
                <a:cubicBezTo>
                  <a:pt x="133" y="33"/>
                  <a:pt x="127" y="33"/>
                  <a:pt x="121" y="32"/>
                </a:cubicBezTo>
                <a:lnTo>
                  <a:pt x="120" y="32"/>
                </a:lnTo>
                <a:cubicBezTo>
                  <a:pt x="113" y="32"/>
                  <a:pt x="105" y="30"/>
                  <a:pt x="99" y="30"/>
                </a:cubicBezTo>
                <a:cubicBezTo>
                  <a:pt x="97" y="29"/>
                  <a:pt x="94" y="28"/>
                  <a:pt x="93" y="28"/>
                </a:cubicBezTo>
                <a:cubicBezTo>
                  <a:pt x="88" y="28"/>
                  <a:pt x="83" y="27"/>
                  <a:pt x="79" y="26"/>
                </a:cubicBezTo>
                <a:cubicBezTo>
                  <a:pt x="76" y="25"/>
                  <a:pt x="73" y="25"/>
                  <a:pt x="70" y="24"/>
                </a:cubicBezTo>
                <a:cubicBezTo>
                  <a:pt x="67" y="23"/>
                  <a:pt x="63" y="22"/>
                  <a:pt x="59" y="22"/>
                </a:cubicBezTo>
                <a:cubicBezTo>
                  <a:pt x="56" y="20"/>
                  <a:pt x="52" y="20"/>
                  <a:pt x="48" y="19"/>
                </a:cubicBezTo>
                <a:cubicBezTo>
                  <a:pt x="46" y="18"/>
                  <a:pt x="42" y="17"/>
                  <a:pt x="39" y="16"/>
                </a:cubicBezTo>
                <a:cubicBezTo>
                  <a:pt x="33" y="14"/>
                  <a:pt x="26" y="11"/>
                  <a:pt x="19" y="9"/>
                </a:cubicBezTo>
                <a:cubicBezTo>
                  <a:pt x="19" y="9"/>
                  <a:pt x="18" y="8"/>
                  <a:pt x="17" y="8"/>
                </a:cubicBezTo>
                <a:cubicBezTo>
                  <a:pt x="11" y="6"/>
                  <a:pt x="6" y="3"/>
                  <a:pt x="0" y="0"/>
                </a:cubicBezTo>
                <a:lnTo>
                  <a:pt x="0" y="194"/>
                </a:lnTo>
                <a:cubicBezTo>
                  <a:pt x="6" y="197"/>
                  <a:pt x="11" y="200"/>
                  <a:pt x="17" y="202"/>
                </a:cubicBezTo>
                <a:cubicBezTo>
                  <a:pt x="18" y="202"/>
                  <a:pt x="18" y="203"/>
                  <a:pt x="18" y="203"/>
                </a:cubicBezTo>
                <a:cubicBezTo>
                  <a:pt x="19" y="203"/>
                  <a:pt x="19" y="203"/>
                  <a:pt x="19" y="203"/>
                </a:cubicBezTo>
                <a:cubicBezTo>
                  <a:pt x="26" y="206"/>
                  <a:pt x="33" y="208"/>
                  <a:pt x="39" y="210"/>
                </a:cubicBezTo>
                <a:cubicBezTo>
                  <a:pt x="40" y="211"/>
                  <a:pt x="41" y="211"/>
                  <a:pt x="42" y="211"/>
                </a:cubicBezTo>
                <a:cubicBezTo>
                  <a:pt x="44" y="212"/>
                  <a:pt x="46" y="212"/>
                  <a:pt x="48" y="213"/>
                </a:cubicBezTo>
                <a:cubicBezTo>
                  <a:pt x="52" y="214"/>
                  <a:pt x="56" y="215"/>
                  <a:pt x="59" y="216"/>
                </a:cubicBezTo>
                <a:cubicBezTo>
                  <a:pt x="60" y="216"/>
                  <a:pt x="61" y="216"/>
                  <a:pt x="63" y="217"/>
                </a:cubicBezTo>
                <a:cubicBezTo>
                  <a:pt x="65" y="217"/>
                  <a:pt x="68" y="218"/>
                  <a:pt x="70" y="219"/>
                </a:cubicBezTo>
                <a:cubicBezTo>
                  <a:pt x="73" y="219"/>
                  <a:pt x="76" y="220"/>
                  <a:pt x="79" y="221"/>
                </a:cubicBezTo>
                <a:cubicBezTo>
                  <a:pt x="80" y="221"/>
                  <a:pt x="81" y="221"/>
                  <a:pt x="82" y="221"/>
                </a:cubicBezTo>
                <a:cubicBezTo>
                  <a:pt x="85" y="222"/>
                  <a:pt x="89" y="222"/>
                  <a:pt x="93" y="222"/>
                </a:cubicBezTo>
                <a:cubicBezTo>
                  <a:pt x="94" y="223"/>
                  <a:pt x="97" y="223"/>
                  <a:pt x="99" y="223"/>
                </a:cubicBezTo>
                <a:lnTo>
                  <a:pt x="100" y="224"/>
                </a:lnTo>
                <a:cubicBezTo>
                  <a:pt x="107" y="225"/>
                  <a:pt x="113" y="225"/>
                  <a:pt x="119" y="226"/>
                </a:cubicBezTo>
                <a:cubicBezTo>
                  <a:pt x="120" y="226"/>
                  <a:pt x="120" y="226"/>
                  <a:pt x="120" y="226"/>
                </a:cubicBezTo>
                <a:cubicBezTo>
                  <a:pt x="120" y="226"/>
                  <a:pt x="121" y="226"/>
                  <a:pt x="121" y="227"/>
                </a:cubicBezTo>
                <a:cubicBezTo>
                  <a:pt x="127" y="227"/>
                  <a:pt x="132" y="227"/>
                  <a:pt x="138" y="228"/>
                </a:cubicBezTo>
                <a:cubicBezTo>
                  <a:pt x="138" y="228"/>
                  <a:pt x="139" y="228"/>
                  <a:pt x="140" y="228"/>
                </a:cubicBezTo>
                <a:cubicBezTo>
                  <a:pt x="143" y="228"/>
                  <a:pt x="145" y="228"/>
                  <a:pt x="148" y="228"/>
                </a:cubicBezTo>
                <a:cubicBezTo>
                  <a:pt x="151" y="228"/>
                  <a:pt x="154" y="228"/>
                  <a:pt x="158" y="228"/>
                </a:cubicBezTo>
                <a:cubicBezTo>
                  <a:pt x="160" y="228"/>
                  <a:pt x="162" y="228"/>
                  <a:pt x="163" y="228"/>
                </a:cubicBezTo>
                <a:cubicBezTo>
                  <a:pt x="169" y="228"/>
                  <a:pt x="174" y="228"/>
                  <a:pt x="179" y="228"/>
                </a:cubicBezTo>
                <a:cubicBezTo>
                  <a:pt x="180" y="228"/>
                  <a:pt x="181" y="228"/>
                  <a:pt x="183" y="228"/>
                </a:cubicBezTo>
                <a:cubicBezTo>
                  <a:pt x="186" y="228"/>
                  <a:pt x="190" y="227"/>
                  <a:pt x="195" y="227"/>
                </a:cubicBezTo>
                <a:cubicBezTo>
                  <a:pt x="197" y="227"/>
                  <a:pt x="200" y="227"/>
                  <a:pt x="202" y="227"/>
                </a:cubicBezTo>
                <a:cubicBezTo>
                  <a:pt x="203" y="227"/>
                  <a:pt x="204" y="227"/>
                  <a:pt x="204" y="227"/>
                </a:cubicBezTo>
                <a:cubicBezTo>
                  <a:pt x="212" y="226"/>
                  <a:pt x="220" y="225"/>
                  <a:pt x="228" y="223"/>
                </a:cubicBezTo>
                <a:cubicBezTo>
                  <a:pt x="228" y="223"/>
                  <a:pt x="229" y="223"/>
                  <a:pt x="230" y="223"/>
                </a:cubicBezTo>
                <a:cubicBezTo>
                  <a:pt x="237" y="222"/>
                  <a:pt x="244" y="221"/>
                  <a:pt x="251" y="220"/>
                </a:cubicBezTo>
                <a:cubicBezTo>
                  <a:pt x="252" y="220"/>
                  <a:pt x="253" y="219"/>
                  <a:pt x="253" y="219"/>
                </a:cubicBezTo>
                <a:cubicBezTo>
                  <a:pt x="259" y="218"/>
                  <a:pt x="266" y="217"/>
                  <a:pt x="272" y="215"/>
                </a:cubicBezTo>
                <a:cubicBezTo>
                  <a:pt x="273" y="214"/>
                  <a:pt x="274" y="214"/>
                  <a:pt x="275" y="214"/>
                </a:cubicBezTo>
                <a:cubicBezTo>
                  <a:pt x="281" y="212"/>
                  <a:pt x="287" y="211"/>
                  <a:pt x="293" y="209"/>
                </a:cubicBezTo>
                <a:cubicBezTo>
                  <a:pt x="295" y="208"/>
                  <a:pt x="298" y="207"/>
                  <a:pt x="300" y="206"/>
                </a:cubicBezTo>
                <a:cubicBezTo>
                  <a:pt x="304" y="205"/>
                  <a:pt x="308" y="203"/>
                  <a:pt x="313" y="201"/>
                </a:cubicBezTo>
                <a:lnTo>
                  <a:pt x="315" y="200"/>
                </a:lnTo>
                <a:cubicBezTo>
                  <a:pt x="319" y="198"/>
                  <a:pt x="324" y="197"/>
                  <a:pt x="328" y="194"/>
                </a:cubicBezTo>
                <a:lnTo>
                  <a:pt x="328" y="0"/>
                </a:lnTo>
                <a:cubicBezTo>
                  <a:pt x="323" y="3"/>
                  <a:pt x="318" y="4"/>
                  <a:pt x="313" y="7"/>
                </a:cubicBezTo>
              </a:path>
            </a:pathLst>
          </a:custGeom>
          <a:solidFill>
            <a:schemeClr val="bg1">
              <a:lumMod val="65000"/>
            </a:schemeClr>
          </a:solidFill>
          <a:ln>
            <a:noFill/>
          </a:ln>
          <a:effectLst/>
        </p:spPr>
        <p:txBody>
          <a:bodyPr wrap="none" anchor="ctr"/>
          <a:lstStyle/>
          <a:p>
            <a:endParaRPr lang="en-US" sz="1200"/>
          </a:p>
        </p:txBody>
      </p:sp>
      <p:sp>
        <p:nvSpPr>
          <p:cNvPr id="36" name="Freeform 24">
            <a:extLst>
              <a:ext uri="{FF2B5EF4-FFF2-40B4-BE49-F238E27FC236}">
                <a16:creationId xmlns:a16="http://schemas.microsoft.com/office/drawing/2014/main" id="{9199AD4B-B222-F544-4D8A-08F9083D55F3}"/>
              </a:ext>
            </a:extLst>
          </p:cNvPr>
          <p:cNvSpPr>
            <a:spLocks noChangeArrowheads="1"/>
          </p:cNvSpPr>
          <p:nvPr/>
        </p:nvSpPr>
        <p:spPr bwMode="auto">
          <a:xfrm>
            <a:off x="4351054" y="3324055"/>
            <a:ext cx="598187" cy="141677"/>
          </a:xfrm>
          <a:custGeom>
            <a:avLst/>
            <a:gdLst>
              <a:gd name="T0" fmla="*/ 839 w 840"/>
              <a:gd name="T1" fmla="*/ 99 h 199"/>
              <a:gd name="T2" fmla="*/ 419 w 840"/>
              <a:gd name="T3" fmla="*/ 198 h 199"/>
              <a:gd name="T4" fmla="*/ 0 w 840"/>
              <a:gd name="T5" fmla="*/ 99 h 199"/>
              <a:gd name="T6" fmla="*/ 419 w 840"/>
              <a:gd name="T7" fmla="*/ 0 h 199"/>
              <a:gd name="T8" fmla="*/ 839 w 840"/>
              <a:gd name="T9" fmla="*/ 99 h 199"/>
            </a:gdLst>
            <a:ahLst/>
            <a:cxnLst>
              <a:cxn ang="0">
                <a:pos x="T0" y="T1"/>
              </a:cxn>
              <a:cxn ang="0">
                <a:pos x="T2" y="T3"/>
              </a:cxn>
              <a:cxn ang="0">
                <a:pos x="T4" y="T5"/>
              </a:cxn>
              <a:cxn ang="0">
                <a:pos x="T6" y="T7"/>
              </a:cxn>
              <a:cxn ang="0">
                <a:pos x="T8" y="T9"/>
              </a:cxn>
            </a:cxnLst>
            <a:rect l="0" t="0" r="r" b="b"/>
            <a:pathLst>
              <a:path w="840" h="199">
                <a:moveTo>
                  <a:pt x="839" y="99"/>
                </a:moveTo>
                <a:cubicBezTo>
                  <a:pt x="839" y="154"/>
                  <a:pt x="651" y="198"/>
                  <a:pt x="419" y="198"/>
                </a:cubicBezTo>
                <a:cubicBezTo>
                  <a:pt x="188" y="198"/>
                  <a:pt x="0" y="154"/>
                  <a:pt x="0" y="99"/>
                </a:cubicBezTo>
                <a:cubicBezTo>
                  <a:pt x="0" y="44"/>
                  <a:pt x="188" y="0"/>
                  <a:pt x="419" y="0"/>
                </a:cubicBezTo>
                <a:cubicBezTo>
                  <a:pt x="651" y="0"/>
                  <a:pt x="839" y="44"/>
                  <a:pt x="839" y="99"/>
                </a:cubicBezTo>
              </a:path>
            </a:pathLst>
          </a:custGeom>
          <a:solidFill>
            <a:schemeClr val="bg1">
              <a:lumMod val="75000"/>
            </a:schemeClr>
          </a:solidFill>
          <a:ln>
            <a:noFill/>
          </a:ln>
          <a:effectLst/>
        </p:spPr>
        <p:txBody>
          <a:bodyPr wrap="none" anchor="ctr"/>
          <a:lstStyle/>
          <a:p>
            <a:endParaRPr lang="en-US" sz="1200"/>
          </a:p>
        </p:txBody>
      </p:sp>
      <p:sp>
        <p:nvSpPr>
          <p:cNvPr id="39" name="Subtitle 2">
            <a:extLst>
              <a:ext uri="{FF2B5EF4-FFF2-40B4-BE49-F238E27FC236}">
                <a16:creationId xmlns:a16="http://schemas.microsoft.com/office/drawing/2014/main" id="{2A3D840A-5D39-37C2-4EDE-30BA01B767AF}"/>
              </a:ext>
            </a:extLst>
          </p:cNvPr>
          <p:cNvSpPr txBox="1">
            <a:spLocks/>
          </p:cNvSpPr>
          <p:nvPr/>
        </p:nvSpPr>
        <p:spPr>
          <a:xfrm>
            <a:off x="3281802" y="4659865"/>
            <a:ext cx="3387093" cy="138499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MSc Strategic Marketing in a </a:t>
            </a:r>
          </a:p>
          <a:p>
            <a:pPr algn="l">
              <a:lnSpc>
                <a:spcPct val="100000"/>
              </a:lnSpc>
              <a:buClr>
                <a:srgbClr val="0096D3"/>
              </a:buClr>
            </a:pPr>
            <a:r>
              <a:rPr lang="en-GB" sz="1200">
                <a:solidFill>
                  <a:schemeClr val="tx1"/>
                </a:solidFill>
                <a:latin typeface="+mn-lt"/>
                <a:ea typeface="Lato Light" panose="020F0502020204030203" pitchFamily="34" charset="0"/>
                <a:cs typeface="Mukta ExtraLight" panose="020B0000000000000000" pitchFamily="34" charset="77"/>
              </a:rPr>
              <a:t>     Globalized Economy</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CEMS Global Marketing Management</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Special Topics in IM</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Qualitative Insights</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Marketing Study Project</a:t>
            </a:r>
          </a:p>
        </p:txBody>
      </p:sp>
      <p:sp>
        <p:nvSpPr>
          <p:cNvPr id="40" name="TextBox 39">
            <a:extLst>
              <a:ext uri="{FF2B5EF4-FFF2-40B4-BE49-F238E27FC236}">
                <a16:creationId xmlns:a16="http://schemas.microsoft.com/office/drawing/2014/main" id="{CD8B4E28-8E0C-E69F-BDE3-25F32CCEB696}"/>
              </a:ext>
            </a:extLst>
          </p:cNvPr>
          <p:cNvSpPr txBox="1"/>
          <p:nvPr/>
        </p:nvSpPr>
        <p:spPr>
          <a:xfrm>
            <a:off x="3541929" y="4291325"/>
            <a:ext cx="2311851" cy="338554"/>
          </a:xfrm>
          <a:prstGeom prst="rect">
            <a:avLst/>
          </a:prstGeom>
          <a:noFill/>
        </p:spPr>
        <p:txBody>
          <a:bodyPr wrap="none" rtlCol="0" anchor="b" anchorCtr="0">
            <a:spAutoFit/>
          </a:bodyPr>
          <a:lstStyle/>
          <a:p>
            <a:pPr algn="ctr"/>
            <a:r>
              <a:rPr lang="en-US" sz="1600" b="1">
                <a:solidFill>
                  <a:schemeClr val="tx2"/>
                </a:solidFill>
                <a:ea typeface="League Spartan" charset="0"/>
                <a:cs typeface="Poppins" pitchFamily="2" charset="77"/>
              </a:rPr>
              <a:t>M.Sc. in Marketing</a:t>
            </a:r>
            <a:endParaRPr lang="en-US" sz="1600" b="1" dirty="0">
              <a:solidFill>
                <a:schemeClr val="tx2"/>
              </a:solidFill>
              <a:ea typeface="League Spartan" charset="0"/>
              <a:cs typeface="Poppins" pitchFamily="2" charset="77"/>
            </a:endParaRPr>
          </a:p>
        </p:txBody>
      </p:sp>
      <p:sp>
        <p:nvSpPr>
          <p:cNvPr id="41" name="Freeform 29">
            <a:extLst>
              <a:ext uri="{FF2B5EF4-FFF2-40B4-BE49-F238E27FC236}">
                <a16:creationId xmlns:a16="http://schemas.microsoft.com/office/drawing/2014/main" id="{D12491B0-8AA2-5A85-8FFA-BA15E5E5010B}"/>
              </a:ext>
            </a:extLst>
          </p:cNvPr>
          <p:cNvSpPr>
            <a:spLocks noChangeArrowheads="1"/>
          </p:cNvSpPr>
          <p:nvPr/>
        </p:nvSpPr>
        <p:spPr bwMode="auto">
          <a:xfrm>
            <a:off x="6040531" y="2370106"/>
            <a:ext cx="50374" cy="198345"/>
          </a:xfrm>
          <a:custGeom>
            <a:avLst/>
            <a:gdLst>
              <a:gd name="T0" fmla="*/ 0 w 70"/>
              <a:gd name="T1" fmla="*/ 195 h 278"/>
              <a:gd name="T2" fmla="*/ 0 w 70"/>
              <a:gd name="T3" fmla="*/ 0 h 278"/>
              <a:gd name="T4" fmla="*/ 69 w 70"/>
              <a:gd name="T5" fmla="*/ 82 h 278"/>
              <a:gd name="T6" fmla="*/ 69 w 70"/>
              <a:gd name="T7" fmla="*/ 277 h 278"/>
              <a:gd name="T8" fmla="*/ 0 w 70"/>
              <a:gd name="T9" fmla="*/ 195 h 278"/>
            </a:gdLst>
            <a:ahLst/>
            <a:cxnLst>
              <a:cxn ang="0">
                <a:pos x="T0" y="T1"/>
              </a:cxn>
              <a:cxn ang="0">
                <a:pos x="T2" y="T3"/>
              </a:cxn>
              <a:cxn ang="0">
                <a:pos x="T4" y="T5"/>
              </a:cxn>
              <a:cxn ang="0">
                <a:pos x="T6" y="T7"/>
              </a:cxn>
              <a:cxn ang="0">
                <a:pos x="T8" y="T9"/>
              </a:cxn>
            </a:cxnLst>
            <a:rect l="0" t="0" r="r" b="b"/>
            <a:pathLst>
              <a:path w="70" h="278">
                <a:moveTo>
                  <a:pt x="0" y="195"/>
                </a:moveTo>
                <a:lnTo>
                  <a:pt x="0" y="0"/>
                </a:lnTo>
                <a:cubicBezTo>
                  <a:pt x="0" y="30"/>
                  <a:pt x="23" y="59"/>
                  <a:pt x="69" y="82"/>
                </a:cubicBezTo>
                <a:lnTo>
                  <a:pt x="69" y="277"/>
                </a:lnTo>
                <a:cubicBezTo>
                  <a:pt x="23" y="254"/>
                  <a:pt x="0" y="224"/>
                  <a:pt x="0" y="195"/>
                </a:cubicBezTo>
              </a:path>
            </a:pathLst>
          </a:custGeom>
          <a:solidFill>
            <a:schemeClr val="bg1">
              <a:lumMod val="65000"/>
            </a:schemeClr>
          </a:solidFill>
          <a:ln>
            <a:noFill/>
          </a:ln>
          <a:effectLst/>
        </p:spPr>
        <p:txBody>
          <a:bodyPr wrap="none" anchor="ctr"/>
          <a:lstStyle/>
          <a:p>
            <a:endParaRPr lang="en-US" sz="1200"/>
          </a:p>
        </p:txBody>
      </p:sp>
      <p:sp>
        <p:nvSpPr>
          <p:cNvPr id="42" name="Freeform 30">
            <a:extLst>
              <a:ext uri="{FF2B5EF4-FFF2-40B4-BE49-F238E27FC236}">
                <a16:creationId xmlns:a16="http://schemas.microsoft.com/office/drawing/2014/main" id="{C397B9FE-24DA-792C-D19A-0A675594FE97}"/>
              </a:ext>
            </a:extLst>
          </p:cNvPr>
          <p:cNvSpPr>
            <a:spLocks noChangeArrowheads="1"/>
          </p:cNvSpPr>
          <p:nvPr/>
        </p:nvSpPr>
        <p:spPr bwMode="auto">
          <a:xfrm>
            <a:off x="7293575" y="2426777"/>
            <a:ext cx="969692" cy="623374"/>
          </a:xfrm>
          <a:custGeom>
            <a:avLst/>
            <a:gdLst>
              <a:gd name="T0" fmla="*/ 1358 w 1359"/>
              <a:gd name="T1" fmla="*/ 0 h 875"/>
              <a:gd name="T2" fmla="*/ 1358 w 1359"/>
              <a:gd name="T3" fmla="*/ 195 h 875"/>
              <a:gd name="T4" fmla="*/ 0 w 1359"/>
              <a:gd name="T5" fmla="*/ 874 h 875"/>
              <a:gd name="T6" fmla="*/ 0 w 1359"/>
              <a:gd name="T7" fmla="*/ 679 h 875"/>
              <a:gd name="T8" fmla="*/ 1358 w 1359"/>
              <a:gd name="T9" fmla="*/ 0 h 875"/>
            </a:gdLst>
            <a:ahLst/>
            <a:cxnLst>
              <a:cxn ang="0">
                <a:pos x="T0" y="T1"/>
              </a:cxn>
              <a:cxn ang="0">
                <a:pos x="T2" y="T3"/>
              </a:cxn>
              <a:cxn ang="0">
                <a:pos x="T4" y="T5"/>
              </a:cxn>
              <a:cxn ang="0">
                <a:pos x="T6" y="T7"/>
              </a:cxn>
              <a:cxn ang="0">
                <a:pos x="T8" y="T9"/>
              </a:cxn>
            </a:cxnLst>
            <a:rect l="0" t="0" r="r" b="b"/>
            <a:pathLst>
              <a:path w="1359" h="875">
                <a:moveTo>
                  <a:pt x="1358" y="0"/>
                </a:moveTo>
                <a:lnTo>
                  <a:pt x="1358" y="195"/>
                </a:lnTo>
                <a:lnTo>
                  <a:pt x="0" y="874"/>
                </a:lnTo>
                <a:lnTo>
                  <a:pt x="0" y="679"/>
                </a:lnTo>
                <a:lnTo>
                  <a:pt x="1358" y="0"/>
                </a:lnTo>
              </a:path>
            </a:pathLst>
          </a:custGeom>
          <a:solidFill>
            <a:schemeClr val="bg1">
              <a:lumMod val="75000"/>
            </a:schemeClr>
          </a:solidFill>
          <a:ln>
            <a:noFill/>
          </a:ln>
          <a:effectLst/>
        </p:spPr>
        <p:txBody>
          <a:bodyPr wrap="none" anchor="ctr"/>
          <a:lstStyle/>
          <a:p>
            <a:endParaRPr lang="en-US" sz="1200"/>
          </a:p>
        </p:txBody>
      </p:sp>
      <p:sp>
        <p:nvSpPr>
          <p:cNvPr id="43" name="Freeform 31">
            <a:extLst>
              <a:ext uri="{FF2B5EF4-FFF2-40B4-BE49-F238E27FC236}">
                <a16:creationId xmlns:a16="http://schemas.microsoft.com/office/drawing/2014/main" id="{9D2F5FDE-30A2-E66D-98DC-9954E25EB608}"/>
              </a:ext>
            </a:extLst>
          </p:cNvPr>
          <p:cNvSpPr>
            <a:spLocks noChangeArrowheads="1"/>
          </p:cNvSpPr>
          <p:nvPr/>
        </p:nvSpPr>
        <p:spPr bwMode="auto">
          <a:xfrm>
            <a:off x="6090905" y="2426777"/>
            <a:ext cx="969692" cy="623374"/>
          </a:xfrm>
          <a:custGeom>
            <a:avLst/>
            <a:gdLst>
              <a:gd name="T0" fmla="*/ 1358 w 1359"/>
              <a:gd name="T1" fmla="*/ 679 h 875"/>
              <a:gd name="T2" fmla="*/ 1358 w 1359"/>
              <a:gd name="T3" fmla="*/ 874 h 875"/>
              <a:gd name="T4" fmla="*/ 0 w 1359"/>
              <a:gd name="T5" fmla="*/ 195 h 875"/>
              <a:gd name="T6" fmla="*/ 0 w 1359"/>
              <a:gd name="T7" fmla="*/ 0 h 875"/>
              <a:gd name="T8" fmla="*/ 1358 w 1359"/>
              <a:gd name="T9" fmla="*/ 679 h 875"/>
            </a:gdLst>
            <a:ahLst/>
            <a:cxnLst>
              <a:cxn ang="0">
                <a:pos x="T0" y="T1"/>
              </a:cxn>
              <a:cxn ang="0">
                <a:pos x="T2" y="T3"/>
              </a:cxn>
              <a:cxn ang="0">
                <a:pos x="T4" y="T5"/>
              </a:cxn>
              <a:cxn ang="0">
                <a:pos x="T6" y="T7"/>
              </a:cxn>
              <a:cxn ang="0">
                <a:pos x="T8" y="T9"/>
              </a:cxn>
            </a:cxnLst>
            <a:rect l="0" t="0" r="r" b="b"/>
            <a:pathLst>
              <a:path w="1359" h="875">
                <a:moveTo>
                  <a:pt x="1358" y="679"/>
                </a:moveTo>
                <a:lnTo>
                  <a:pt x="1358" y="874"/>
                </a:lnTo>
                <a:lnTo>
                  <a:pt x="0" y="195"/>
                </a:lnTo>
                <a:lnTo>
                  <a:pt x="0" y="0"/>
                </a:lnTo>
                <a:lnTo>
                  <a:pt x="1358" y="679"/>
                </a:lnTo>
              </a:path>
            </a:pathLst>
          </a:custGeom>
          <a:solidFill>
            <a:schemeClr val="bg1">
              <a:lumMod val="75000"/>
            </a:schemeClr>
          </a:solidFill>
          <a:ln>
            <a:noFill/>
          </a:ln>
          <a:effectLst/>
        </p:spPr>
        <p:txBody>
          <a:bodyPr wrap="none" anchor="ctr"/>
          <a:lstStyle/>
          <a:p>
            <a:endParaRPr lang="en-US" sz="1200"/>
          </a:p>
        </p:txBody>
      </p:sp>
      <p:sp>
        <p:nvSpPr>
          <p:cNvPr id="44" name="Freeform 32">
            <a:extLst>
              <a:ext uri="{FF2B5EF4-FFF2-40B4-BE49-F238E27FC236}">
                <a16:creationId xmlns:a16="http://schemas.microsoft.com/office/drawing/2014/main" id="{4C504E15-7D7A-A259-CF69-B2428CA4FD82}"/>
              </a:ext>
            </a:extLst>
          </p:cNvPr>
          <p:cNvSpPr>
            <a:spLocks noChangeArrowheads="1"/>
          </p:cNvSpPr>
          <p:nvPr/>
        </p:nvSpPr>
        <p:spPr bwMode="auto">
          <a:xfrm>
            <a:off x="6024790" y="1803403"/>
            <a:ext cx="2304594" cy="1136554"/>
          </a:xfrm>
          <a:custGeom>
            <a:avLst/>
            <a:gdLst>
              <a:gd name="T0" fmla="*/ 1613 w 3227"/>
              <a:gd name="T1" fmla="*/ 0 h 1592"/>
              <a:gd name="T2" fmla="*/ 1777 w 3227"/>
              <a:gd name="T3" fmla="*/ 34 h 1592"/>
              <a:gd name="T4" fmla="*/ 3135 w 3227"/>
              <a:gd name="T5" fmla="*/ 713 h 1592"/>
              <a:gd name="T6" fmla="*/ 3135 w 3227"/>
              <a:gd name="T7" fmla="*/ 877 h 1592"/>
              <a:gd name="T8" fmla="*/ 1777 w 3227"/>
              <a:gd name="T9" fmla="*/ 1556 h 1592"/>
              <a:gd name="T10" fmla="*/ 1613 w 3227"/>
              <a:gd name="T11" fmla="*/ 1591 h 1592"/>
              <a:gd name="T12" fmla="*/ 1449 w 3227"/>
              <a:gd name="T13" fmla="*/ 1556 h 1592"/>
              <a:gd name="T14" fmla="*/ 91 w 3227"/>
              <a:gd name="T15" fmla="*/ 877 h 1592"/>
              <a:gd name="T16" fmla="*/ 91 w 3227"/>
              <a:gd name="T17" fmla="*/ 713 h 1592"/>
              <a:gd name="T18" fmla="*/ 1449 w 3227"/>
              <a:gd name="T19" fmla="*/ 34 h 1592"/>
              <a:gd name="T20" fmla="*/ 1613 w 3227"/>
              <a:gd name="T21" fmla="*/ 0 h 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7" h="1592">
                <a:moveTo>
                  <a:pt x="1613" y="0"/>
                </a:moveTo>
                <a:cubicBezTo>
                  <a:pt x="1672" y="0"/>
                  <a:pt x="1732" y="12"/>
                  <a:pt x="1777" y="34"/>
                </a:cubicBezTo>
                <a:lnTo>
                  <a:pt x="3135" y="713"/>
                </a:lnTo>
                <a:cubicBezTo>
                  <a:pt x="3226" y="758"/>
                  <a:pt x="3226" y="832"/>
                  <a:pt x="3135" y="877"/>
                </a:cubicBezTo>
                <a:lnTo>
                  <a:pt x="1777" y="1556"/>
                </a:lnTo>
                <a:cubicBezTo>
                  <a:pt x="1732" y="1579"/>
                  <a:pt x="1672" y="1591"/>
                  <a:pt x="1613" y="1591"/>
                </a:cubicBezTo>
                <a:cubicBezTo>
                  <a:pt x="1554" y="1591"/>
                  <a:pt x="1494" y="1579"/>
                  <a:pt x="1449" y="1556"/>
                </a:cubicBezTo>
                <a:lnTo>
                  <a:pt x="91" y="877"/>
                </a:lnTo>
                <a:cubicBezTo>
                  <a:pt x="0" y="832"/>
                  <a:pt x="0" y="758"/>
                  <a:pt x="91" y="713"/>
                </a:cubicBezTo>
                <a:lnTo>
                  <a:pt x="1449" y="34"/>
                </a:lnTo>
                <a:cubicBezTo>
                  <a:pt x="1494" y="12"/>
                  <a:pt x="1554" y="0"/>
                  <a:pt x="1613" y="0"/>
                </a:cubicBezTo>
              </a:path>
            </a:pathLst>
          </a:custGeom>
          <a:solidFill>
            <a:schemeClr val="bg1">
              <a:lumMod val="95000"/>
            </a:schemeClr>
          </a:solidFill>
          <a:ln>
            <a:noFill/>
          </a:ln>
          <a:effectLst/>
        </p:spPr>
        <p:txBody>
          <a:bodyPr wrap="none" anchor="ctr"/>
          <a:lstStyle/>
          <a:p>
            <a:endParaRPr lang="en-US" sz="1200"/>
          </a:p>
        </p:txBody>
      </p:sp>
      <p:sp>
        <p:nvSpPr>
          <p:cNvPr id="45" name="Freeform 33">
            <a:extLst>
              <a:ext uri="{FF2B5EF4-FFF2-40B4-BE49-F238E27FC236}">
                <a16:creationId xmlns:a16="http://schemas.microsoft.com/office/drawing/2014/main" id="{87C1DE39-C535-23A3-5ED0-D0A098EB84C0}"/>
              </a:ext>
            </a:extLst>
          </p:cNvPr>
          <p:cNvSpPr>
            <a:spLocks noChangeArrowheads="1"/>
          </p:cNvSpPr>
          <p:nvPr/>
        </p:nvSpPr>
        <p:spPr bwMode="auto">
          <a:xfrm>
            <a:off x="7060597" y="2911623"/>
            <a:ext cx="236128" cy="163715"/>
          </a:xfrm>
          <a:custGeom>
            <a:avLst/>
            <a:gdLst>
              <a:gd name="T0" fmla="*/ 300 w 329"/>
              <a:gd name="T1" fmla="*/ 12 h 230"/>
              <a:gd name="T2" fmla="*/ 275 w 329"/>
              <a:gd name="T3" fmla="*/ 20 h 230"/>
              <a:gd name="T4" fmla="*/ 254 w 329"/>
              <a:gd name="T5" fmla="*/ 26 h 230"/>
              <a:gd name="T6" fmla="*/ 230 w 329"/>
              <a:gd name="T7" fmla="*/ 30 h 230"/>
              <a:gd name="T8" fmla="*/ 205 w 329"/>
              <a:gd name="T9" fmla="*/ 33 h 230"/>
              <a:gd name="T10" fmla="*/ 182 w 329"/>
              <a:gd name="T11" fmla="*/ 34 h 230"/>
              <a:gd name="T12" fmla="*/ 148 w 329"/>
              <a:gd name="T13" fmla="*/ 34 h 230"/>
              <a:gd name="T14" fmla="*/ 121 w 329"/>
              <a:gd name="T15" fmla="*/ 32 h 230"/>
              <a:gd name="T16" fmla="*/ 99 w 329"/>
              <a:gd name="T17" fmla="*/ 30 h 230"/>
              <a:gd name="T18" fmla="*/ 79 w 329"/>
              <a:gd name="T19" fmla="*/ 26 h 230"/>
              <a:gd name="T20" fmla="*/ 60 w 329"/>
              <a:gd name="T21" fmla="*/ 22 h 230"/>
              <a:gd name="T22" fmla="*/ 40 w 329"/>
              <a:gd name="T23" fmla="*/ 16 h 230"/>
              <a:gd name="T24" fmla="*/ 18 w 329"/>
              <a:gd name="T25" fmla="*/ 8 h 230"/>
              <a:gd name="T26" fmla="*/ 0 w 329"/>
              <a:gd name="T27" fmla="*/ 195 h 230"/>
              <a:gd name="T28" fmla="*/ 20 w 329"/>
              <a:gd name="T29" fmla="*/ 204 h 230"/>
              <a:gd name="T30" fmla="*/ 42 w 329"/>
              <a:gd name="T31" fmla="*/ 212 h 230"/>
              <a:gd name="T32" fmla="*/ 60 w 329"/>
              <a:gd name="T33" fmla="*/ 216 h 230"/>
              <a:gd name="T34" fmla="*/ 71 w 329"/>
              <a:gd name="T35" fmla="*/ 219 h 230"/>
              <a:gd name="T36" fmla="*/ 82 w 329"/>
              <a:gd name="T37" fmla="*/ 221 h 230"/>
              <a:gd name="T38" fmla="*/ 99 w 329"/>
              <a:gd name="T39" fmla="*/ 224 h 230"/>
              <a:gd name="T40" fmla="*/ 119 w 329"/>
              <a:gd name="T41" fmla="*/ 227 h 230"/>
              <a:gd name="T42" fmla="*/ 138 w 329"/>
              <a:gd name="T43" fmla="*/ 228 h 230"/>
              <a:gd name="T44" fmla="*/ 148 w 329"/>
              <a:gd name="T45" fmla="*/ 228 h 230"/>
              <a:gd name="T46" fmla="*/ 164 w 329"/>
              <a:gd name="T47" fmla="*/ 229 h 230"/>
              <a:gd name="T48" fmla="*/ 182 w 329"/>
              <a:gd name="T49" fmla="*/ 228 h 230"/>
              <a:gd name="T50" fmla="*/ 202 w 329"/>
              <a:gd name="T51" fmla="*/ 227 h 230"/>
              <a:gd name="T52" fmla="*/ 228 w 329"/>
              <a:gd name="T53" fmla="*/ 224 h 230"/>
              <a:gd name="T54" fmla="*/ 230 w 329"/>
              <a:gd name="T55" fmla="*/ 224 h 230"/>
              <a:gd name="T56" fmla="*/ 254 w 329"/>
              <a:gd name="T57" fmla="*/ 219 h 230"/>
              <a:gd name="T58" fmla="*/ 275 w 329"/>
              <a:gd name="T59" fmla="*/ 214 h 230"/>
              <a:gd name="T60" fmla="*/ 300 w 329"/>
              <a:gd name="T61" fmla="*/ 207 h 230"/>
              <a:gd name="T62" fmla="*/ 315 w 329"/>
              <a:gd name="T63" fmla="*/ 200 h 230"/>
              <a:gd name="T64" fmla="*/ 328 w 329"/>
              <a:gd name="T6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9" h="230">
                <a:moveTo>
                  <a:pt x="313" y="7"/>
                </a:moveTo>
                <a:cubicBezTo>
                  <a:pt x="309" y="9"/>
                  <a:pt x="305" y="11"/>
                  <a:pt x="300" y="12"/>
                </a:cubicBezTo>
                <a:cubicBezTo>
                  <a:pt x="298" y="13"/>
                  <a:pt x="296" y="14"/>
                  <a:pt x="293" y="15"/>
                </a:cubicBezTo>
                <a:cubicBezTo>
                  <a:pt x="288" y="17"/>
                  <a:pt x="281" y="19"/>
                  <a:pt x="275" y="20"/>
                </a:cubicBezTo>
                <a:cubicBezTo>
                  <a:pt x="274" y="21"/>
                  <a:pt x="274" y="21"/>
                  <a:pt x="272" y="21"/>
                </a:cubicBezTo>
                <a:cubicBezTo>
                  <a:pt x="266" y="23"/>
                  <a:pt x="260" y="24"/>
                  <a:pt x="254" y="26"/>
                </a:cubicBezTo>
                <a:cubicBezTo>
                  <a:pt x="253" y="26"/>
                  <a:pt x="252" y="26"/>
                  <a:pt x="251" y="26"/>
                </a:cubicBezTo>
                <a:cubicBezTo>
                  <a:pt x="244" y="27"/>
                  <a:pt x="238" y="29"/>
                  <a:pt x="230" y="30"/>
                </a:cubicBezTo>
                <a:cubicBezTo>
                  <a:pt x="229" y="30"/>
                  <a:pt x="229" y="30"/>
                  <a:pt x="228" y="30"/>
                </a:cubicBezTo>
                <a:cubicBezTo>
                  <a:pt x="220" y="31"/>
                  <a:pt x="213" y="32"/>
                  <a:pt x="205" y="33"/>
                </a:cubicBezTo>
                <a:cubicBezTo>
                  <a:pt x="201" y="33"/>
                  <a:pt x="198" y="33"/>
                  <a:pt x="195" y="34"/>
                </a:cubicBezTo>
                <a:cubicBezTo>
                  <a:pt x="191" y="34"/>
                  <a:pt x="187" y="34"/>
                  <a:pt x="182" y="34"/>
                </a:cubicBezTo>
                <a:cubicBezTo>
                  <a:pt x="176" y="34"/>
                  <a:pt x="170" y="35"/>
                  <a:pt x="164" y="35"/>
                </a:cubicBezTo>
                <a:cubicBezTo>
                  <a:pt x="159" y="35"/>
                  <a:pt x="153" y="34"/>
                  <a:pt x="148" y="34"/>
                </a:cubicBezTo>
                <a:cubicBezTo>
                  <a:pt x="145" y="34"/>
                  <a:pt x="143" y="34"/>
                  <a:pt x="140" y="34"/>
                </a:cubicBezTo>
                <a:cubicBezTo>
                  <a:pt x="134" y="34"/>
                  <a:pt x="128" y="33"/>
                  <a:pt x="121" y="32"/>
                </a:cubicBezTo>
                <a:cubicBezTo>
                  <a:pt x="121" y="32"/>
                  <a:pt x="120" y="32"/>
                  <a:pt x="119" y="32"/>
                </a:cubicBezTo>
                <a:cubicBezTo>
                  <a:pt x="113" y="32"/>
                  <a:pt x="106" y="31"/>
                  <a:pt x="99" y="30"/>
                </a:cubicBezTo>
                <a:cubicBezTo>
                  <a:pt x="97" y="29"/>
                  <a:pt x="95" y="29"/>
                  <a:pt x="93" y="29"/>
                </a:cubicBezTo>
                <a:cubicBezTo>
                  <a:pt x="88" y="28"/>
                  <a:pt x="84" y="27"/>
                  <a:pt x="79" y="26"/>
                </a:cubicBezTo>
                <a:cubicBezTo>
                  <a:pt x="77" y="26"/>
                  <a:pt x="73" y="25"/>
                  <a:pt x="71" y="24"/>
                </a:cubicBezTo>
                <a:cubicBezTo>
                  <a:pt x="67" y="24"/>
                  <a:pt x="63" y="23"/>
                  <a:pt x="60" y="22"/>
                </a:cubicBezTo>
                <a:cubicBezTo>
                  <a:pt x="56" y="21"/>
                  <a:pt x="52" y="20"/>
                  <a:pt x="49" y="19"/>
                </a:cubicBezTo>
                <a:cubicBezTo>
                  <a:pt x="46" y="18"/>
                  <a:pt x="43" y="17"/>
                  <a:pt x="40" y="16"/>
                </a:cubicBezTo>
                <a:cubicBezTo>
                  <a:pt x="33" y="14"/>
                  <a:pt x="27" y="12"/>
                  <a:pt x="20" y="9"/>
                </a:cubicBezTo>
                <a:cubicBezTo>
                  <a:pt x="19" y="9"/>
                  <a:pt x="19" y="9"/>
                  <a:pt x="18" y="8"/>
                </a:cubicBezTo>
                <a:cubicBezTo>
                  <a:pt x="12" y="6"/>
                  <a:pt x="6" y="4"/>
                  <a:pt x="0" y="0"/>
                </a:cubicBezTo>
                <a:lnTo>
                  <a:pt x="0" y="195"/>
                </a:lnTo>
                <a:cubicBezTo>
                  <a:pt x="6" y="197"/>
                  <a:pt x="12" y="200"/>
                  <a:pt x="18" y="203"/>
                </a:cubicBezTo>
                <a:cubicBezTo>
                  <a:pt x="19" y="203"/>
                  <a:pt x="19" y="204"/>
                  <a:pt x="20" y="204"/>
                </a:cubicBezTo>
                <a:cubicBezTo>
                  <a:pt x="27" y="206"/>
                  <a:pt x="33" y="208"/>
                  <a:pt x="40" y="210"/>
                </a:cubicBezTo>
                <a:cubicBezTo>
                  <a:pt x="41" y="211"/>
                  <a:pt x="41" y="211"/>
                  <a:pt x="42" y="212"/>
                </a:cubicBezTo>
                <a:cubicBezTo>
                  <a:pt x="44" y="212"/>
                  <a:pt x="47" y="213"/>
                  <a:pt x="49" y="213"/>
                </a:cubicBezTo>
                <a:cubicBezTo>
                  <a:pt x="52" y="214"/>
                  <a:pt x="56" y="215"/>
                  <a:pt x="60" y="216"/>
                </a:cubicBezTo>
                <a:cubicBezTo>
                  <a:pt x="61" y="216"/>
                  <a:pt x="61" y="217"/>
                  <a:pt x="62" y="217"/>
                </a:cubicBezTo>
                <a:cubicBezTo>
                  <a:pt x="66" y="218"/>
                  <a:pt x="68" y="218"/>
                  <a:pt x="71" y="219"/>
                </a:cubicBezTo>
                <a:cubicBezTo>
                  <a:pt x="73" y="219"/>
                  <a:pt x="77" y="220"/>
                  <a:pt x="79" y="221"/>
                </a:cubicBezTo>
                <a:cubicBezTo>
                  <a:pt x="80" y="221"/>
                  <a:pt x="81" y="221"/>
                  <a:pt x="82" y="221"/>
                </a:cubicBezTo>
                <a:cubicBezTo>
                  <a:pt x="85" y="222"/>
                  <a:pt x="89" y="223"/>
                  <a:pt x="93" y="223"/>
                </a:cubicBezTo>
                <a:cubicBezTo>
                  <a:pt x="95" y="223"/>
                  <a:pt x="97" y="224"/>
                  <a:pt x="99" y="224"/>
                </a:cubicBezTo>
                <a:cubicBezTo>
                  <a:pt x="100" y="224"/>
                  <a:pt x="101" y="224"/>
                  <a:pt x="101" y="224"/>
                </a:cubicBezTo>
                <a:cubicBezTo>
                  <a:pt x="107" y="225"/>
                  <a:pt x="113" y="226"/>
                  <a:pt x="119" y="227"/>
                </a:cubicBezTo>
                <a:cubicBezTo>
                  <a:pt x="120" y="227"/>
                  <a:pt x="121" y="227"/>
                  <a:pt x="121" y="227"/>
                </a:cubicBezTo>
                <a:cubicBezTo>
                  <a:pt x="127" y="227"/>
                  <a:pt x="133" y="227"/>
                  <a:pt x="138" y="228"/>
                </a:cubicBezTo>
                <a:cubicBezTo>
                  <a:pt x="139" y="228"/>
                  <a:pt x="140" y="228"/>
                  <a:pt x="140" y="228"/>
                </a:cubicBezTo>
                <a:cubicBezTo>
                  <a:pt x="143" y="228"/>
                  <a:pt x="145" y="228"/>
                  <a:pt x="148" y="228"/>
                </a:cubicBezTo>
                <a:cubicBezTo>
                  <a:pt x="151" y="229"/>
                  <a:pt x="155" y="229"/>
                  <a:pt x="158" y="229"/>
                </a:cubicBezTo>
                <a:cubicBezTo>
                  <a:pt x="160" y="229"/>
                  <a:pt x="162" y="229"/>
                  <a:pt x="164" y="229"/>
                </a:cubicBezTo>
                <a:cubicBezTo>
                  <a:pt x="169" y="229"/>
                  <a:pt x="174" y="229"/>
                  <a:pt x="179" y="229"/>
                </a:cubicBezTo>
                <a:cubicBezTo>
                  <a:pt x="181" y="229"/>
                  <a:pt x="181" y="228"/>
                  <a:pt x="182" y="228"/>
                </a:cubicBezTo>
                <a:cubicBezTo>
                  <a:pt x="187" y="228"/>
                  <a:pt x="191" y="228"/>
                  <a:pt x="195" y="227"/>
                </a:cubicBezTo>
                <a:cubicBezTo>
                  <a:pt x="197" y="227"/>
                  <a:pt x="200" y="227"/>
                  <a:pt x="202" y="227"/>
                </a:cubicBezTo>
                <a:cubicBezTo>
                  <a:pt x="203" y="227"/>
                  <a:pt x="204" y="227"/>
                  <a:pt x="205" y="227"/>
                </a:cubicBezTo>
                <a:cubicBezTo>
                  <a:pt x="213" y="226"/>
                  <a:pt x="220" y="225"/>
                  <a:pt x="228" y="224"/>
                </a:cubicBezTo>
                <a:cubicBezTo>
                  <a:pt x="229" y="224"/>
                  <a:pt x="229" y="224"/>
                  <a:pt x="229" y="224"/>
                </a:cubicBezTo>
                <a:lnTo>
                  <a:pt x="230" y="224"/>
                </a:lnTo>
                <a:cubicBezTo>
                  <a:pt x="238" y="223"/>
                  <a:pt x="244" y="222"/>
                  <a:pt x="251" y="220"/>
                </a:cubicBezTo>
                <a:cubicBezTo>
                  <a:pt x="252" y="220"/>
                  <a:pt x="253" y="220"/>
                  <a:pt x="254" y="219"/>
                </a:cubicBezTo>
                <a:cubicBezTo>
                  <a:pt x="260" y="218"/>
                  <a:pt x="266" y="217"/>
                  <a:pt x="272" y="215"/>
                </a:cubicBezTo>
                <a:cubicBezTo>
                  <a:pt x="274" y="215"/>
                  <a:pt x="274" y="214"/>
                  <a:pt x="275" y="214"/>
                </a:cubicBezTo>
                <a:cubicBezTo>
                  <a:pt x="281" y="213"/>
                  <a:pt x="288" y="211"/>
                  <a:pt x="293" y="209"/>
                </a:cubicBezTo>
                <a:cubicBezTo>
                  <a:pt x="296" y="208"/>
                  <a:pt x="298" y="207"/>
                  <a:pt x="300" y="207"/>
                </a:cubicBezTo>
                <a:cubicBezTo>
                  <a:pt x="305" y="205"/>
                  <a:pt x="309" y="204"/>
                  <a:pt x="313" y="202"/>
                </a:cubicBezTo>
                <a:cubicBezTo>
                  <a:pt x="314" y="201"/>
                  <a:pt x="314" y="201"/>
                  <a:pt x="315" y="200"/>
                </a:cubicBezTo>
                <a:cubicBezTo>
                  <a:pt x="320" y="199"/>
                  <a:pt x="324" y="197"/>
                  <a:pt x="328" y="195"/>
                </a:cubicBezTo>
                <a:lnTo>
                  <a:pt x="328" y="0"/>
                </a:lnTo>
                <a:cubicBezTo>
                  <a:pt x="323" y="3"/>
                  <a:pt x="318" y="5"/>
                  <a:pt x="313" y="7"/>
                </a:cubicBezTo>
              </a:path>
            </a:pathLst>
          </a:custGeom>
          <a:solidFill>
            <a:schemeClr val="bg1">
              <a:lumMod val="65000"/>
            </a:schemeClr>
          </a:solidFill>
          <a:ln>
            <a:noFill/>
          </a:ln>
          <a:effectLst/>
        </p:spPr>
        <p:txBody>
          <a:bodyPr wrap="none" anchor="ctr"/>
          <a:lstStyle/>
          <a:p>
            <a:endParaRPr lang="en-US" sz="1200"/>
          </a:p>
        </p:txBody>
      </p:sp>
      <p:sp>
        <p:nvSpPr>
          <p:cNvPr id="46" name="Freeform 34">
            <a:extLst>
              <a:ext uri="{FF2B5EF4-FFF2-40B4-BE49-F238E27FC236}">
                <a16:creationId xmlns:a16="http://schemas.microsoft.com/office/drawing/2014/main" id="{1A2846DE-3922-4F89-65CE-64A5963CC00D}"/>
              </a:ext>
            </a:extLst>
          </p:cNvPr>
          <p:cNvSpPr>
            <a:spLocks noChangeArrowheads="1"/>
          </p:cNvSpPr>
          <p:nvPr/>
        </p:nvSpPr>
        <p:spPr bwMode="auto">
          <a:xfrm>
            <a:off x="6877993" y="2297693"/>
            <a:ext cx="598187" cy="141677"/>
          </a:xfrm>
          <a:custGeom>
            <a:avLst/>
            <a:gdLst>
              <a:gd name="T0" fmla="*/ 839 w 840"/>
              <a:gd name="T1" fmla="*/ 99 h 200"/>
              <a:gd name="T2" fmla="*/ 419 w 840"/>
              <a:gd name="T3" fmla="*/ 199 h 200"/>
              <a:gd name="T4" fmla="*/ 0 w 840"/>
              <a:gd name="T5" fmla="*/ 99 h 200"/>
              <a:gd name="T6" fmla="*/ 419 w 840"/>
              <a:gd name="T7" fmla="*/ 0 h 200"/>
              <a:gd name="T8" fmla="*/ 839 w 840"/>
              <a:gd name="T9" fmla="*/ 99 h 200"/>
            </a:gdLst>
            <a:ahLst/>
            <a:cxnLst>
              <a:cxn ang="0">
                <a:pos x="T0" y="T1"/>
              </a:cxn>
              <a:cxn ang="0">
                <a:pos x="T2" y="T3"/>
              </a:cxn>
              <a:cxn ang="0">
                <a:pos x="T4" y="T5"/>
              </a:cxn>
              <a:cxn ang="0">
                <a:pos x="T6" y="T7"/>
              </a:cxn>
              <a:cxn ang="0">
                <a:pos x="T8" y="T9"/>
              </a:cxn>
            </a:cxnLst>
            <a:rect l="0" t="0" r="r" b="b"/>
            <a:pathLst>
              <a:path w="840" h="200">
                <a:moveTo>
                  <a:pt x="839" y="99"/>
                </a:moveTo>
                <a:cubicBezTo>
                  <a:pt x="839" y="154"/>
                  <a:pt x="651" y="199"/>
                  <a:pt x="419" y="199"/>
                </a:cubicBezTo>
                <a:cubicBezTo>
                  <a:pt x="187" y="199"/>
                  <a:pt x="0" y="154"/>
                  <a:pt x="0" y="99"/>
                </a:cubicBezTo>
                <a:cubicBezTo>
                  <a:pt x="0" y="45"/>
                  <a:pt x="187" y="0"/>
                  <a:pt x="419" y="0"/>
                </a:cubicBezTo>
                <a:cubicBezTo>
                  <a:pt x="651" y="0"/>
                  <a:pt x="839" y="45"/>
                  <a:pt x="839" y="99"/>
                </a:cubicBezTo>
              </a:path>
            </a:pathLst>
          </a:custGeom>
          <a:solidFill>
            <a:schemeClr val="bg1">
              <a:lumMod val="75000"/>
            </a:schemeClr>
          </a:solidFill>
          <a:ln>
            <a:noFill/>
          </a:ln>
          <a:effectLst/>
        </p:spPr>
        <p:txBody>
          <a:bodyPr wrap="none" anchor="ctr"/>
          <a:lstStyle/>
          <a:p>
            <a:endParaRPr lang="en-US" sz="1200"/>
          </a:p>
        </p:txBody>
      </p:sp>
      <p:sp>
        <p:nvSpPr>
          <p:cNvPr id="49" name="Subtitle 2">
            <a:extLst>
              <a:ext uri="{FF2B5EF4-FFF2-40B4-BE49-F238E27FC236}">
                <a16:creationId xmlns:a16="http://schemas.microsoft.com/office/drawing/2014/main" id="{A5C19B1D-44DC-CBD3-C681-80457B338E6A}"/>
              </a:ext>
            </a:extLst>
          </p:cNvPr>
          <p:cNvSpPr txBox="1">
            <a:spLocks/>
          </p:cNvSpPr>
          <p:nvPr/>
        </p:nvSpPr>
        <p:spPr>
          <a:xfrm>
            <a:off x="6274515" y="3585224"/>
            <a:ext cx="2150854" cy="1163395"/>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Advanced Qualitative</a:t>
            </a:r>
          </a:p>
          <a:p>
            <a:pPr algn="l">
              <a:lnSpc>
                <a:spcPct val="100000"/>
              </a:lnSpc>
              <a:buClr>
                <a:srgbClr val="0096D3"/>
              </a:buClr>
            </a:pPr>
            <a:r>
              <a:rPr lang="en-GB" sz="1200">
                <a:solidFill>
                  <a:schemeClr val="tx1"/>
                </a:solidFill>
                <a:latin typeface="+mn-lt"/>
                <a:ea typeface="Lato Light" panose="020F0502020204030203" pitchFamily="34" charset="0"/>
                <a:cs typeface="Mukta ExtraLight" panose="020B0000000000000000" pitchFamily="34" charset="77"/>
              </a:rPr>
              <a:t>     Methods </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Paper Development</a:t>
            </a:r>
          </a:p>
          <a:p>
            <a:pPr algn="l">
              <a:lnSpc>
                <a:spcPct val="100000"/>
              </a:lnSpc>
              <a:buClr>
                <a:srgbClr val="0096D3"/>
              </a:buClr>
            </a:pPr>
            <a:r>
              <a:rPr lang="en-GB" sz="1200">
                <a:solidFill>
                  <a:schemeClr val="tx1"/>
                </a:solidFill>
                <a:latin typeface="+mn-lt"/>
                <a:ea typeface="Lato Light" panose="020F0502020204030203" pitchFamily="34" charset="0"/>
                <a:cs typeface="Mukta ExtraLight" panose="020B0000000000000000" pitchFamily="34" charset="77"/>
              </a:rPr>
              <a:t>     Workshop</a:t>
            </a:r>
          </a:p>
          <a:p>
            <a:pPr marL="171450" indent="-252000" algn="l">
              <a:lnSpc>
                <a:spcPct val="100000"/>
              </a:lnSpc>
              <a:buClr>
                <a:srgbClr val="0096D3"/>
              </a:buClr>
              <a:buFont typeface="Wingdings 3" panose="05040102010807070707" pitchFamily="18" charset="2"/>
              <a:buChar char=""/>
            </a:pPr>
            <a:r>
              <a:rPr lang="en-GB" sz="1200">
                <a:solidFill>
                  <a:schemeClr val="tx1"/>
                </a:solidFill>
                <a:latin typeface="+mn-lt"/>
                <a:ea typeface="Lato Light" panose="020F0502020204030203" pitchFamily="34" charset="0"/>
                <a:cs typeface="Mukta ExtraLight" panose="020B0000000000000000" pitchFamily="34" charset="77"/>
              </a:rPr>
              <a:t>Methods II </a:t>
            </a:r>
          </a:p>
        </p:txBody>
      </p:sp>
      <p:sp>
        <p:nvSpPr>
          <p:cNvPr id="50" name="TextBox 49">
            <a:extLst>
              <a:ext uri="{FF2B5EF4-FFF2-40B4-BE49-F238E27FC236}">
                <a16:creationId xmlns:a16="http://schemas.microsoft.com/office/drawing/2014/main" id="{356D25C9-E1DF-3D0C-07F4-B3C2A292D777}"/>
              </a:ext>
            </a:extLst>
          </p:cNvPr>
          <p:cNvSpPr txBox="1"/>
          <p:nvPr/>
        </p:nvSpPr>
        <p:spPr>
          <a:xfrm>
            <a:off x="6408368" y="3202003"/>
            <a:ext cx="2318263" cy="338554"/>
          </a:xfrm>
          <a:prstGeom prst="rect">
            <a:avLst/>
          </a:prstGeom>
          <a:noFill/>
        </p:spPr>
        <p:txBody>
          <a:bodyPr wrap="none" rtlCol="0" anchor="b" anchorCtr="0">
            <a:spAutoFit/>
          </a:bodyPr>
          <a:lstStyle/>
          <a:p>
            <a:pPr algn="ctr"/>
            <a:r>
              <a:rPr lang="en-US" sz="1600" b="1">
                <a:solidFill>
                  <a:schemeClr val="tx2"/>
                </a:solidFill>
                <a:ea typeface="League Spartan" charset="0"/>
                <a:cs typeface="Poppins" pitchFamily="2" charset="77"/>
              </a:rPr>
              <a:t>Ph.D. in Marketing</a:t>
            </a:r>
            <a:endParaRPr lang="en-US" sz="1600" b="1" dirty="0">
              <a:solidFill>
                <a:schemeClr val="tx2"/>
              </a:solidFill>
              <a:ea typeface="League Spartan" charset="0"/>
              <a:cs typeface="Poppins" pitchFamily="2" charset="77"/>
            </a:endParaRPr>
          </a:p>
        </p:txBody>
      </p:sp>
      <p:sp>
        <p:nvSpPr>
          <p:cNvPr id="51" name="Freeform 15">
            <a:extLst>
              <a:ext uri="{FF2B5EF4-FFF2-40B4-BE49-F238E27FC236}">
                <a16:creationId xmlns:a16="http://schemas.microsoft.com/office/drawing/2014/main" id="{ABBCBB3D-DEF1-F3C3-72A7-E631BA28ACE5}"/>
              </a:ext>
            </a:extLst>
          </p:cNvPr>
          <p:cNvSpPr>
            <a:spLocks noChangeArrowheads="1"/>
          </p:cNvSpPr>
          <p:nvPr/>
        </p:nvSpPr>
        <p:spPr bwMode="auto">
          <a:xfrm>
            <a:off x="4347342" y="2656972"/>
            <a:ext cx="631422" cy="746716"/>
          </a:xfrm>
          <a:custGeom>
            <a:avLst/>
            <a:gdLst>
              <a:gd name="T0" fmla="*/ 1779 w 1780"/>
              <a:gd name="T1" fmla="*/ 890 h 2054"/>
              <a:gd name="T2" fmla="*/ 890 w 1780"/>
              <a:gd name="T3" fmla="*/ 0 h 2054"/>
              <a:gd name="T4" fmla="*/ 0 w 1780"/>
              <a:gd name="T5" fmla="*/ 890 h 2054"/>
              <a:gd name="T6" fmla="*/ 722 w 1780"/>
              <a:gd name="T7" fmla="*/ 1763 h 2054"/>
              <a:gd name="T8" fmla="*/ 890 w 1780"/>
              <a:gd name="T9" fmla="*/ 2053 h 2054"/>
              <a:gd name="T10" fmla="*/ 1057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0" y="0"/>
                  <a:pt x="890" y="0"/>
                </a:cubicBezTo>
                <a:cubicBezTo>
                  <a:pt x="398" y="0"/>
                  <a:pt x="0" y="398"/>
                  <a:pt x="0" y="890"/>
                </a:cubicBezTo>
                <a:cubicBezTo>
                  <a:pt x="0" y="1324"/>
                  <a:pt x="311" y="1685"/>
                  <a:pt x="722" y="1763"/>
                </a:cubicBezTo>
                <a:lnTo>
                  <a:pt x="890" y="2053"/>
                </a:lnTo>
                <a:lnTo>
                  <a:pt x="1057" y="1763"/>
                </a:lnTo>
                <a:cubicBezTo>
                  <a:pt x="1468" y="1685"/>
                  <a:pt x="1779" y="1324"/>
                  <a:pt x="1779" y="890"/>
                </a:cubicBezTo>
              </a:path>
            </a:pathLst>
          </a:custGeom>
          <a:solidFill>
            <a:schemeClr val="accent1"/>
          </a:solidFill>
          <a:ln>
            <a:noFill/>
          </a:ln>
          <a:effectLst/>
        </p:spPr>
        <p:txBody>
          <a:bodyPr wrap="none" anchor="ctr"/>
          <a:lstStyle/>
          <a:p>
            <a:endParaRPr lang="en-US" sz="1200"/>
          </a:p>
        </p:txBody>
      </p:sp>
      <p:sp>
        <p:nvSpPr>
          <p:cNvPr id="52" name="Freeform 15">
            <a:extLst>
              <a:ext uri="{FF2B5EF4-FFF2-40B4-BE49-F238E27FC236}">
                <a16:creationId xmlns:a16="http://schemas.microsoft.com/office/drawing/2014/main" id="{53B15733-8551-DACE-8615-7C0C983F14FD}"/>
              </a:ext>
            </a:extLst>
          </p:cNvPr>
          <p:cNvSpPr>
            <a:spLocks noChangeArrowheads="1"/>
          </p:cNvSpPr>
          <p:nvPr/>
        </p:nvSpPr>
        <p:spPr bwMode="auto">
          <a:xfrm>
            <a:off x="6844758" y="1615519"/>
            <a:ext cx="631422" cy="746716"/>
          </a:xfrm>
          <a:custGeom>
            <a:avLst/>
            <a:gdLst>
              <a:gd name="T0" fmla="*/ 1779 w 1780"/>
              <a:gd name="T1" fmla="*/ 890 h 2054"/>
              <a:gd name="T2" fmla="*/ 890 w 1780"/>
              <a:gd name="T3" fmla="*/ 0 h 2054"/>
              <a:gd name="T4" fmla="*/ 0 w 1780"/>
              <a:gd name="T5" fmla="*/ 890 h 2054"/>
              <a:gd name="T6" fmla="*/ 722 w 1780"/>
              <a:gd name="T7" fmla="*/ 1763 h 2054"/>
              <a:gd name="T8" fmla="*/ 890 w 1780"/>
              <a:gd name="T9" fmla="*/ 2053 h 2054"/>
              <a:gd name="T10" fmla="*/ 1057 w 1780"/>
              <a:gd name="T11" fmla="*/ 1763 h 2054"/>
              <a:gd name="T12" fmla="*/ 1779 w 1780"/>
              <a:gd name="T13" fmla="*/ 890 h 2054"/>
            </a:gdLst>
            <a:ahLst/>
            <a:cxnLst>
              <a:cxn ang="0">
                <a:pos x="T0" y="T1"/>
              </a:cxn>
              <a:cxn ang="0">
                <a:pos x="T2" y="T3"/>
              </a:cxn>
              <a:cxn ang="0">
                <a:pos x="T4" y="T5"/>
              </a:cxn>
              <a:cxn ang="0">
                <a:pos x="T6" y="T7"/>
              </a:cxn>
              <a:cxn ang="0">
                <a:pos x="T8" y="T9"/>
              </a:cxn>
              <a:cxn ang="0">
                <a:pos x="T10" y="T11"/>
              </a:cxn>
              <a:cxn ang="0">
                <a:pos x="T12" y="T13"/>
              </a:cxn>
            </a:cxnLst>
            <a:rect l="0" t="0" r="r" b="b"/>
            <a:pathLst>
              <a:path w="1780" h="2054">
                <a:moveTo>
                  <a:pt x="1779" y="890"/>
                </a:moveTo>
                <a:cubicBezTo>
                  <a:pt x="1779" y="398"/>
                  <a:pt x="1380" y="0"/>
                  <a:pt x="890" y="0"/>
                </a:cubicBezTo>
                <a:cubicBezTo>
                  <a:pt x="398" y="0"/>
                  <a:pt x="0" y="398"/>
                  <a:pt x="0" y="890"/>
                </a:cubicBezTo>
                <a:cubicBezTo>
                  <a:pt x="0" y="1324"/>
                  <a:pt x="311" y="1685"/>
                  <a:pt x="722" y="1763"/>
                </a:cubicBezTo>
                <a:lnTo>
                  <a:pt x="890" y="2053"/>
                </a:lnTo>
                <a:lnTo>
                  <a:pt x="1057" y="1763"/>
                </a:lnTo>
                <a:cubicBezTo>
                  <a:pt x="1468" y="1685"/>
                  <a:pt x="1779" y="1324"/>
                  <a:pt x="1779" y="890"/>
                </a:cubicBezTo>
              </a:path>
            </a:pathLst>
          </a:custGeom>
          <a:solidFill>
            <a:schemeClr val="accent1"/>
          </a:solidFill>
          <a:ln>
            <a:noFill/>
          </a:ln>
          <a:effectLst/>
        </p:spPr>
        <p:txBody>
          <a:bodyPr wrap="none" anchor="ctr"/>
          <a:lstStyle/>
          <a:p>
            <a:endParaRPr lang="en-US" sz="1200"/>
          </a:p>
        </p:txBody>
      </p:sp>
      <p:sp>
        <p:nvSpPr>
          <p:cNvPr id="56" name="Freeform 6">
            <a:extLst>
              <a:ext uri="{FF2B5EF4-FFF2-40B4-BE49-F238E27FC236}">
                <a16:creationId xmlns:a16="http://schemas.microsoft.com/office/drawing/2014/main" id="{42CC4110-418A-239E-9FE3-19E7DD192925}"/>
              </a:ext>
            </a:extLst>
          </p:cNvPr>
          <p:cNvSpPr>
            <a:spLocks noChangeArrowheads="1"/>
          </p:cNvSpPr>
          <p:nvPr/>
        </p:nvSpPr>
        <p:spPr bwMode="auto">
          <a:xfrm>
            <a:off x="8166792" y="1805819"/>
            <a:ext cx="969692" cy="485577"/>
          </a:xfrm>
          <a:custGeom>
            <a:avLst/>
            <a:gdLst>
              <a:gd name="T0" fmla="*/ 14 w 2923"/>
              <a:gd name="T1" fmla="*/ 1465 h 1466"/>
              <a:gd name="T2" fmla="*/ 0 w 2923"/>
              <a:gd name="T3" fmla="*/ 1438 h 1466"/>
              <a:gd name="T4" fmla="*/ 2908 w 2923"/>
              <a:gd name="T5" fmla="*/ 0 h 1466"/>
              <a:gd name="T6" fmla="*/ 2922 w 2923"/>
              <a:gd name="T7" fmla="*/ 28 h 1466"/>
              <a:gd name="T8" fmla="*/ 14 w 2923"/>
              <a:gd name="T9" fmla="*/ 1465 h 1466"/>
            </a:gdLst>
            <a:ahLst/>
            <a:cxnLst>
              <a:cxn ang="0">
                <a:pos x="T0" y="T1"/>
              </a:cxn>
              <a:cxn ang="0">
                <a:pos x="T2" y="T3"/>
              </a:cxn>
              <a:cxn ang="0">
                <a:pos x="T4" y="T5"/>
              </a:cxn>
              <a:cxn ang="0">
                <a:pos x="T6" y="T7"/>
              </a:cxn>
              <a:cxn ang="0">
                <a:pos x="T8" y="T9"/>
              </a:cxn>
            </a:cxnLst>
            <a:rect l="0" t="0" r="r" b="b"/>
            <a:pathLst>
              <a:path w="2923" h="1466">
                <a:moveTo>
                  <a:pt x="14" y="1465"/>
                </a:moveTo>
                <a:lnTo>
                  <a:pt x="0" y="1438"/>
                </a:lnTo>
                <a:lnTo>
                  <a:pt x="2908" y="0"/>
                </a:lnTo>
                <a:lnTo>
                  <a:pt x="2922" y="28"/>
                </a:lnTo>
                <a:lnTo>
                  <a:pt x="14" y="1465"/>
                </a:lnTo>
              </a:path>
            </a:pathLst>
          </a:custGeom>
          <a:solidFill>
            <a:srgbClr val="0096D3"/>
          </a:solidFill>
          <a:ln w="12700">
            <a:solidFill>
              <a:srgbClr val="0096D3"/>
            </a:solidFill>
          </a:ln>
          <a:effectLst/>
        </p:spPr>
        <p:txBody>
          <a:bodyPr wrap="none" anchor="ctr"/>
          <a:lstStyle/>
          <a:p>
            <a:endParaRPr lang="en-US" sz="1200"/>
          </a:p>
        </p:txBody>
      </p:sp>
      <p:pic>
        <p:nvPicPr>
          <p:cNvPr id="58" name="Picture 57" descr="A hand holding a globe with stars&#10;&#10;Description automatically generated">
            <a:extLst>
              <a:ext uri="{FF2B5EF4-FFF2-40B4-BE49-F238E27FC236}">
                <a16:creationId xmlns:a16="http://schemas.microsoft.com/office/drawing/2014/main" id="{1217A510-49DB-EC6C-A526-1DE2F8A762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8581" y="1394697"/>
            <a:ext cx="551481" cy="551481"/>
          </a:xfrm>
          <a:prstGeom prst="rect">
            <a:avLst/>
          </a:prstGeom>
        </p:spPr>
      </p:pic>
      <p:pic>
        <p:nvPicPr>
          <p:cNvPr id="62" name="Picture 61" descr="A person walking with a backpack&#10;&#10;Description automatically generated">
            <a:extLst>
              <a:ext uri="{FF2B5EF4-FFF2-40B4-BE49-F238E27FC236}">
                <a16:creationId xmlns:a16="http://schemas.microsoft.com/office/drawing/2014/main" id="{9334A090-0588-B70E-A6EF-9BC55F8040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95" y="1948397"/>
            <a:ext cx="792286" cy="792286"/>
          </a:xfrm>
          <a:prstGeom prst="rect">
            <a:avLst/>
          </a:prstGeom>
        </p:spPr>
      </p:pic>
      <p:pic>
        <p:nvPicPr>
          <p:cNvPr id="70" name="Picture 69" descr="A tree with green leaves&#10;&#10;Description automatically generated">
            <a:extLst>
              <a:ext uri="{FF2B5EF4-FFF2-40B4-BE49-F238E27FC236}">
                <a16:creationId xmlns:a16="http://schemas.microsoft.com/office/drawing/2014/main" id="{76818BFB-E4A8-A223-0EEB-0377B26BE19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80818" y="1622388"/>
            <a:ext cx="612183" cy="612183"/>
          </a:xfrm>
          <a:prstGeom prst="rect">
            <a:avLst/>
          </a:prstGeom>
        </p:spPr>
      </p:pic>
      <p:pic>
        <p:nvPicPr>
          <p:cNvPr id="72" name="Picture 71" descr="A tree with green leaves&#10;&#10;Description automatically generated">
            <a:extLst>
              <a:ext uri="{FF2B5EF4-FFF2-40B4-BE49-F238E27FC236}">
                <a16:creationId xmlns:a16="http://schemas.microsoft.com/office/drawing/2014/main" id="{F23CD5DA-42F2-4DB8-EA49-6D5E93ABA49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352088" y="2710234"/>
            <a:ext cx="599685" cy="599685"/>
          </a:xfrm>
          <a:prstGeom prst="rect">
            <a:avLst/>
          </a:prstGeom>
        </p:spPr>
      </p:pic>
      <p:pic>
        <p:nvPicPr>
          <p:cNvPr id="76" name="Picture 75" descr="A tree with green leaves&#10;&#10;Description automatically generated">
            <a:extLst>
              <a:ext uri="{FF2B5EF4-FFF2-40B4-BE49-F238E27FC236}">
                <a16:creationId xmlns:a16="http://schemas.microsoft.com/office/drawing/2014/main" id="{9ACAD149-925D-FD67-6A17-5396C1D53E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50999" y="1693209"/>
            <a:ext cx="467649" cy="467649"/>
          </a:xfrm>
          <a:prstGeom prst="rect">
            <a:avLst/>
          </a:prstGeom>
        </p:spPr>
      </p:pic>
    </p:spTree>
    <p:extLst>
      <p:ext uri="{BB962C8B-B14F-4D97-AF65-F5344CB8AC3E}">
        <p14:creationId xmlns:p14="http://schemas.microsoft.com/office/powerpoint/2010/main" val="4154461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2000"/>
                                        <p:tgtEl>
                                          <p:spTgt spid="2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circle(in)">
                                      <p:cBhvr>
                                        <p:cTn id="28" dur="2000"/>
                                        <p:tgtEl>
                                          <p:spTgt spid="2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ircle(in)">
                                      <p:cBhvr>
                                        <p:cTn id="31" dur="2000"/>
                                        <p:tgtEl>
                                          <p:spTgt spid="29"/>
                                        </p:tgtEl>
                                      </p:cBhvr>
                                    </p:animEffect>
                                  </p:childTnLst>
                                </p:cTn>
                              </p:par>
                              <p:par>
                                <p:cTn id="32" presetID="6" presetClass="entr" presetSubtype="16"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circle(in)">
                                      <p:cBhvr>
                                        <p:cTn id="34" dur="2000"/>
                                        <p:tgtEl>
                                          <p:spTgt spid="7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par>
                                <p:cTn id="43" presetID="6" presetClass="entr" presetSubtype="16"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circle(in)">
                                      <p:cBhvr>
                                        <p:cTn id="45" dur="2000"/>
                                        <p:tgtEl>
                                          <p:spTgt spid="72"/>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circle(in)">
                                      <p:cBhvr>
                                        <p:cTn id="48" dur="2000"/>
                                        <p:tgtEl>
                                          <p:spTgt spid="51"/>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ircle(in)">
                                      <p:cBhvr>
                                        <p:cTn id="51" dur="2000"/>
                                        <p:tgtEl>
                                          <p:spTgt spid="3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ircle(in)">
                                      <p:cBhvr>
                                        <p:cTn id="54" dur="2000"/>
                                        <p:tgtEl>
                                          <p:spTgt spid="31"/>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circle(in)">
                                      <p:cBhvr>
                                        <p:cTn id="57" dur="2000"/>
                                        <p:tgtEl>
                                          <p:spTgt spid="34"/>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circle(in)">
                                      <p:cBhvr>
                                        <p:cTn id="60" dur="2000"/>
                                        <p:tgtEl>
                                          <p:spTgt spid="32"/>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circle(in)">
                                      <p:cBhvr>
                                        <p:cTn id="63" dur="2000"/>
                                        <p:tgtEl>
                                          <p:spTgt spid="35"/>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circle(in)">
                                      <p:cBhvr>
                                        <p:cTn id="66" dur="2000"/>
                                        <p:tgtEl>
                                          <p:spTgt spid="33"/>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circle(in)">
                                      <p:cBhvr>
                                        <p:cTn id="69" dur="2000"/>
                                        <p:tgtEl>
                                          <p:spTgt spid="40"/>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ircle(in)">
                                      <p:cBhvr>
                                        <p:cTn id="72" dur="20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circle(in)">
                                      <p:cBhvr>
                                        <p:cTn id="77" dur="2000"/>
                                        <p:tgtEl>
                                          <p:spTgt spid="30"/>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circle(in)">
                                      <p:cBhvr>
                                        <p:cTn id="80" dur="2000"/>
                                        <p:tgtEl>
                                          <p:spTgt spid="41"/>
                                        </p:tgtEl>
                                      </p:cBhvr>
                                    </p:animEffect>
                                  </p:childTnLst>
                                </p:cTn>
                              </p:par>
                              <p:par>
                                <p:cTn id="81" presetID="6" presetClass="entr" presetSubtype="16"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circle(in)">
                                      <p:cBhvr>
                                        <p:cTn id="83" dur="2000"/>
                                        <p:tgtEl>
                                          <p:spTgt spid="42"/>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circle(in)">
                                      <p:cBhvr>
                                        <p:cTn id="86" dur="2000"/>
                                        <p:tgtEl>
                                          <p:spTgt spid="43"/>
                                        </p:tgtEl>
                                      </p:cBhvr>
                                    </p:animEffect>
                                  </p:childTnLst>
                                </p:cTn>
                              </p:par>
                              <p:par>
                                <p:cTn id="87" presetID="6" presetClass="entr" presetSubtype="16"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circle(in)">
                                      <p:cBhvr>
                                        <p:cTn id="89" dur="2000"/>
                                        <p:tgtEl>
                                          <p:spTgt spid="44"/>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circle(in)">
                                      <p:cBhvr>
                                        <p:cTn id="92" dur="2000"/>
                                        <p:tgtEl>
                                          <p:spTgt spid="45"/>
                                        </p:tgtEl>
                                      </p:cBhvr>
                                    </p:animEffect>
                                  </p:childTnLst>
                                </p:cTn>
                              </p:par>
                              <p:par>
                                <p:cTn id="93" presetID="6" presetClass="entr" presetSubtype="16"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circle(in)">
                                      <p:cBhvr>
                                        <p:cTn id="95" dur="2000"/>
                                        <p:tgtEl>
                                          <p:spTgt spid="46"/>
                                        </p:tgtEl>
                                      </p:cBhvr>
                                    </p:animEffect>
                                  </p:childTnLst>
                                </p:cTn>
                              </p:par>
                              <p:par>
                                <p:cTn id="96" presetID="6" presetClass="entr" presetSubtype="16" fill="hold" grpId="0" nodeType="with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circle(in)">
                                      <p:cBhvr>
                                        <p:cTn id="98" dur="2000"/>
                                        <p:tgtEl>
                                          <p:spTgt spid="49"/>
                                        </p:tgtEl>
                                      </p:cBhvr>
                                    </p:animEffect>
                                  </p:childTnLst>
                                </p:cTn>
                              </p:par>
                              <p:par>
                                <p:cTn id="99" presetID="6" presetClass="entr" presetSubtype="16" fill="hold" grpId="0" nodeType="with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circle(in)">
                                      <p:cBhvr>
                                        <p:cTn id="101" dur="2000"/>
                                        <p:tgtEl>
                                          <p:spTgt spid="50"/>
                                        </p:tgtEl>
                                      </p:cBhvr>
                                    </p:animEffect>
                                  </p:childTnLst>
                                </p:cTn>
                              </p:par>
                              <p:par>
                                <p:cTn id="102" presetID="6" presetClass="entr" presetSubtype="16" fill="hold" grpId="0" nodeType="with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circle(in)">
                                      <p:cBhvr>
                                        <p:cTn id="104" dur="2000"/>
                                        <p:tgtEl>
                                          <p:spTgt spid="52"/>
                                        </p:tgtEl>
                                      </p:cBhvr>
                                    </p:animEffect>
                                  </p:childTnLst>
                                </p:cTn>
                              </p:par>
                              <p:par>
                                <p:cTn id="105" presetID="6" presetClass="entr" presetSubtype="16" fill="hold" nodeType="with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circle(in)">
                                      <p:cBhvr>
                                        <p:cTn id="107" dur="2000"/>
                                        <p:tgtEl>
                                          <p:spTgt spid="76"/>
                                        </p:tgtEl>
                                      </p:cBhvr>
                                    </p:animEffect>
                                  </p:childTnLst>
                                </p:cTn>
                              </p:par>
                              <p:par>
                                <p:cTn id="108" presetID="6" presetClass="entr" presetSubtype="16" fill="hold" grpId="0"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circle(in)">
                                      <p:cBhvr>
                                        <p:cTn id="110" dur="2000"/>
                                        <p:tgtEl>
                                          <p:spTgt spid="14"/>
                                        </p:tgtEl>
                                      </p:cBhvr>
                                    </p:animEffect>
                                  </p:childTnLst>
                                </p:cTn>
                              </p:par>
                              <p:par>
                                <p:cTn id="111" presetID="6" presetClass="entr" presetSubtype="16" fill="hold" nodeType="with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circle(in)">
                                      <p:cBhvr>
                                        <p:cTn id="113" dur="2000"/>
                                        <p:tgtEl>
                                          <p:spTgt spid="58"/>
                                        </p:tgtEl>
                                      </p:cBhvr>
                                    </p:animEffect>
                                  </p:childTnLst>
                                </p:cTn>
                              </p:par>
                              <p:par>
                                <p:cTn id="114" presetID="6" presetClass="entr" presetSubtype="16" fill="hold" grpId="0" nodeType="with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circle(in)">
                                      <p:cBhvr>
                                        <p:cTn id="116"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9" grpId="0" animBg="1"/>
      <p:bldP spid="20" grpId="0" animBg="1"/>
      <p:bldP spid="21" grpId="0" animBg="1"/>
      <p:bldP spid="23" grpId="0" animBg="1"/>
      <p:bldP spid="25" grpId="0" animBg="1"/>
      <p:bldP spid="28" grpId="0"/>
      <p:bldP spid="29" grpId="0"/>
      <p:bldP spid="30" grpId="0" animBg="1"/>
      <p:bldP spid="31" grpId="0" animBg="1"/>
      <p:bldP spid="32" grpId="0" animBg="1"/>
      <p:bldP spid="33" grpId="0" animBg="1"/>
      <p:bldP spid="34" grpId="0" animBg="1"/>
      <p:bldP spid="35" grpId="0" animBg="1"/>
      <p:bldP spid="36" grpId="0" animBg="1"/>
      <p:bldP spid="39" grpId="0"/>
      <p:bldP spid="40" grpId="0"/>
      <p:bldP spid="41" grpId="0" animBg="1"/>
      <p:bldP spid="42" grpId="0" animBg="1"/>
      <p:bldP spid="43" grpId="0" animBg="1"/>
      <p:bldP spid="44" grpId="0" animBg="1"/>
      <p:bldP spid="45" grpId="0" animBg="1"/>
      <p:bldP spid="46" grpId="0" animBg="1"/>
      <p:bldP spid="49" grpId="0"/>
      <p:bldP spid="50" grpId="0"/>
      <p:bldP spid="51" grpId="0" animBg="1"/>
      <p:bldP spid="52"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8EABA4-0785-75FE-15DA-4A05D6697C52}"/>
              </a:ext>
            </a:extLst>
          </p:cNvPr>
          <p:cNvSpPr>
            <a:spLocks noGrp="1"/>
          </p:cNvSpPr>
          <p:nvPr>
            <p:ph type="sldNum" sz="quarter" idx="12"/>
          </p:nvPr>
        </p:nvSpPr>
        <p:spPr/>
        <p:txBody>
          <a:bodyPr/>
          <a:lstStyle/>
          <a:p>
            <a:r>
              <a:rPr lang="de-AT"/>
              <a:t>SEITE </a:t>
            </a:r>
            <a:fld id="{BE3DC40E-DBBE-4E2D-9EEC-FBF0DA0E9179}" type="slidenum">
              <a:rPr lang="de-AT" smtClean="0"/>
              <a:t>7</a:t>
            </a:fld>
            <a:endParaRPr lang="de-AT"/>
          </a:p>
        </p:txBody>
      </p:sp>
      <p:sp>
        <p:nvSpPr>
          <p:cNvPr id="5" name="Titel 4">
            <a:extLst>
              <a:ext uri="{FF2B5EF4-FFF2-40B4-BE49-F238E27FC236}">
                <a16:creationId xmlns:a16="http://schemas.microsoft.com/office/drawing/2014/main" id="{38D2A415-2965-B0CF-CFBC-03AD5A356B1F}"/>
              </a:ext>
            </a:extLst>
          </p:cNvPr>
          <p:cNvSpPr>
            <a:spLocks noGrp="1"/>
          </p:cNvSpPr>
          <p:nvPr>
            <p:ph type="title"/>
          </p:nvPr>
        </p:nvSpPr>
        <p:spPr/>
        <p:txBody>
          <a:bodyPr/>
          <a:lstStyle/>
          <a:p>
            <a:r>
              <a:rPr lang="en-US" dirty="0"/>
              <a:t>Why Specialize in International Marketing Management?</a:t>
            </a:r>
            <a:endParaRPr lang="en-GB" dirty="0"/>
          </a:p>
        </p:txBody>
      </p:sp>
      <p:pic>
        <p:nvPicPr>
          <p:cNvPr id="2" name="Picture 5">
            <a:extLst>
              <a:ext uri="{FF2B5EF4-FFF2-40B4-BE49-F238E27FC236}">
                <a16:creationId xmlns:a16="http://schemas.microsoft.com/office/drawing/2014/main" id="{28370A24-339B-5795-F6DD-27E3E35B847C}"/>
              </a:ext>
            </a:extLst>
          </p:cNvPr>
          <p:cNvPicPr>
            <a:picLocks noChangeAspect="1"/>
          </p:cNvPicPr>
          <p:nvPr/>
        </p:nvPicPr>
        <p:blipFill rotWithShape="1">
          <a:blip r:embed="rId3">
            <a:extLst>
              <a:ext uri="{28A0092B-C50C-407E-A947-70E740481C1C}">
                <a14:useLocalDpi xmlns:a14="http://schemas.microsoft.com/office/drawing/2010/main" val="0"/>
              </a:ext>
            </a:extLst>
          </a:blip>
          <a:srcRect t="5819" r="-1" b="5818"/>
          <a:stretch/>
        </p:blipFill>
        <p:spPr>
          <a:xfrm>
            <a:off x="638827" y="1695774"/>
            <a:ext cx="8193505" cy="4072461"/>
          </a:xfrm>
          <a:prstGeom prst="rect">
            <a:avLst/>
          </a:prstGeom>
          <a:noFill/>
        </p:spPr>
      </p:pic>
    </p:spTree>
    <p:extLst>
      <p:ext uri="{BB962C8B-B14F-4D97-AF65-F5344CB8AC3E}">
        <p14:creationId xmlns:p14="http://schemas.microsoft.com/office/powerpoint/2010/main" val="40258298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B2E34B2-AFE7-B4CB-C53B-34A4EA405323}"/>
              </a:ext>
            </a:extLst>
          </p:cNvPr>
          <p:cNvSpPr>
            <a:spLocks noGrp="1"/>
          </p:cNvSpPr>
          <p:nvPr>
            <p:ph type="ftr" sz="quarter" idx="11"/>
          </p:nvPr>
        </p:nvSpPr>
        <p:spPr>
          <a:xfrm>
            <a:off x="1253180" y="6503488"/>
            <a:ext cx="5497312" cy="258085"/>
          </a:xfrm>
        </p:spPr>
        <p:txBody>
          <a:bodyPr/>
          <a:lstStyle/>
          <a:p>
            <a:r>
              <a:rPr lang="de-AT" dirty="0"/>
              <a:t>Data </a:t>
            </a:r>
            <a:r>
              <a:rPr lang="de-AT" dirty="0" err="1"/>
              <a:t>from</a:t>
            </a:r>
            <a:r>
              <a:rPr lang="de-AT" dirty="0"/>
              <a:t> World Bank - https://</a:t>
            </a:r>
            <a:r>
              <a:rPr lang="de-AT" dirty="0" err="1"/>
              <a:t>ourworldindata.org</a:t>
            </a:r>
            <a:r>
              <a:rPr lang="de-AT" dirty="0"/>
              <a:t>/</a:t>
            </a:r>
            <a:r>
              <a:rPr lang="de-AT" dirty="0" err="1"/>
              <a:t>grapher</a:t>
            </a:r>
            <a:r>
              <a:rPr lang="de-AT" dirty="0"/>
              <a:t>/trade-</a:t>
            </a:r>
            <a:r>
              <a:rPr lang="de-AT" dirty="0" err="1"/>
              <a:t>as</a:t>
            </a:r>
            <a:r>
              <a:rPr lang="de-AT" dirty="0"/>
              <a:t>-share-</a:t>
            </a:r>
            <a:r>
              <a:rPr lang="de-AT" dirty="0" err="1"/>
              <a:t>of</a:t>
            </a:r>
            <a:r>
              <a:rPr lang="de-AT" dirty="0"/>
              <a:t>-</a:t>
            </a:r>
            <a:r>
              <a:rPr lang="de-AT" dirty="0" err="1"/>
              <a:t>gdp</a:t>
            </a:r>
            <a:endParaRPr lang="de-AT" dirty="0"/>
          </a:p>
        </p:txBody>
      </p:sp>
      <p:sp>
        <p:nvSpPr>
          <p:cNvPr id="4" name="Foliennummernplatzhalter 3">
            <a:extLst>
              <a:ext uri="{FF2B5EF4-FFF2-40B4-BE49-F238E27FC236}">
                <a16:creationId xmlns:a16="http://schemas.microsoft.com/office/drawing/2014/main" id="{F68EABA4-0785-75FE-15DA-4A05D6697C52}"/>
              </a:ext>
            </a:extLst>
          </p:cNvPr>
          <p:cNvSpPr>
            <a:spLocks noGrp="1"/>
          </p:cNvSpPr>
          <p:nvPr>
            <p:ph type="sldNum" sz="quarter" idx="12"/>
          </p:nvPr>
        </p:nvSpPr>
        <p:spPr/>
        <p:txBody>
          <a:bodyPr/>
          <a:lstStyle/>
          <a:p>
            <a:r>
              <a:rPr lang="de-AT"/>
              <a:t>SEITE </a:t>
            </a:r>
            <a:fld id="{BE3DC40E-DBBE-4E2D-9EEC-FBF0DA0E9179}" type="slidenum">
              <a:rPr lang="de-AT" smtClean="0"/>
              <a:t>8</a:t>
            </a:fld>
            <a:endParaRPr lang="de-AT"/>
          </a:p>
        </p:txBody>
      </p:sp>
      <p:sp>
        <p:nvSpPr>
          <p:cNvPr id="5" name="Titel 4">
            <a:extLst>
              <a:ext uri="{FF2B5EF4-FFF2-40B4-BE49-F238E27FC236}">
                <a16:creationId xmlns:a16="http://schemas.microsoft.com/office/drawing/2014/main" id="{38D2A415-2965-B0CF-CFBC-03AD5A356B1F}"/>
              </a:ext>
            </a:extLst>
          </p:cNvPr>
          <p:cNvSpPr>
            <a:spLocks noGrp="1"/>
          </p:cNvSpPr>
          <p:nvPr>
            <p:ph type="title"/>
          </p:nvPr>
        </p:nvSpPr>
        <p:spPr/>
        <p:txBody>
          <a:bodyPr/>
          <a:lstStyle/>
          <a:p>
            <a:r>
              <a:rPr lang="en-US" dirty="0"/>
              <a:t>Why Specialize in International Marketing Management?</a:t>
            </a:r>
            <a:endParaRPr lang="en-GB" dirty="0"/>
          </a:p>
        </p:txBody>
      </p:sp>
      <p:pic>
        <p:nvPicPr>
          <p:cNvPr id="7" name="Grafik 6">
            <a:extLst>
              <a:ext uri="{FF2B5EF4-FFF2-40B4-BE49-F238E27FC236}">
                <a16:creationId xmlns:a16="http://schemas.microsoft.com/office/drawing/2014/main" id="{518A25E8-30D6-ACFB-78A0-DCB9185FB0E6}"/>
              </a:ext>
            </a:extLst>
          </p:cNvPr>
          <p:cNvPicPr>
            <a:picLocks noChangeAspect="1"/>
          </p:cNvPicPr>
          <p:nvPr/>
        </p:nvPicPr>
        <p:blipFill rotWithShape="1">
          <a:blip r:embed="rId3">
            <a:extLst>
              <a:ext uri="{28A0092B-C50C-407E-A947-70E740481C1C}">
                <a14:useLocalDpi xmlns:a14="http://schemas.microsoft.com/office/drawing/2010/main" val="0"/>
              </a:ext>
            </a:extLst>
          </a:blip>
          <a:srcRect l="723" r="488"/>
          <a:stretch/>
        </p:blipFill>
        <p:spPr>
          <a:xfrm>
            <a:off x="1317356" y="2083253"/>
            <a:ext cx="6524786" cy="4156203"/>
          </a:xfrm>
          <a:prstGeom prst="rect">
            <a:avLst/>
          </a:prstGeom>
        </p:spPr>
      </p:pic>
      <p:sp>
        <p:nvSpPr>
          <p:cNvPr id="9" name="Textfeld 8">
            <a:extLst>
              <a:ext uri="{FF2B5EF4-FFF2-40B4-BE49-F238E27FC236}">
                <a16:creationId xmlns:a16="http://schemas.microsoft.com/office/drawing/2014/main" id="{4EAA9626-48AA-5D84-89CA-9329F78D6A04}"/>
              </a:ext>
            </a:extLst>
          </p:cNvPr>
          <p:cNvSpPr txBox="1"/>
          <p:nvPr/>
        </p:nvSpPr>
        <p:spPr>
          <a:xfrm>
            <a:off x="415911" y="1475276"/>
            <a:ext cx="8459452" cy="954107"/>
          </a:xfrm>
          <a:prstGeom prst="rect">
            <a:avLst/>
          </a:prstGeom>
          <a:noFill/>
        </p:spPr>
        <p:txBody>
          <a:bodyPr wrap="square">
            <a:spAutoFit/>
          </a:bodyPr>
          <a:lstStyle/>
          <a:p>
            <a:pPr marL="0" indent="0">
              <a:buNone/>
            </a:pPr>
            <a:r>
              <a:rPr lang="en-US" sz="1600" dirty="0">
                <a:solidFill>
                  <a:srgbClr val="202124"/>
                </a:solidFill>
              </a:rPr>
              <a:t>The world has become a gigantic global market. </a:t>
            </a:r>
            <a:r>
              <a:rPr lang="en-US" sz="1600">
                <a:solidFill>
                  <a:srgbClr val="202124"/>
                </a:solidFill>
              </a:rPr>
              <a:t>The </a:t>
            </a:r>
            <a:r>
              <a:rPr lang="en-US" sz="1600" b="1">
                <a:solidFill>
                  <a:srgbClr val="0096D3"/>
                </a:solidFill>
              </a:rPr>
              <a:t>most </a:t>
            </a:r>
            <a:r>
              <a:rPr lang="en-US" sz="1600" b="1" dirty="0">
                <a:solidFill>
                  <a:srgbClr val="0096D3"/>
                </a:solidFill>
              </a:rPr>
              <a:t>exciting companies you can work for today</a:t>
            </a:r>
            <a:r>
              <a:rPr lang="en-US" sz="1600" dirty="0">
                <a:solidFill>
                  <a:srgbClr val="202124"/>
                </a:solidFill>
              </a:rPr>
              <a:t> are operating in multiple countries. </a:t>
            </a:r>
          </a:p>
          <a:p>
            <a:endParaRPr lang="en-GB" b="1" dirty="0"/>
          </a:p>
        </p:txBody>
      </p:sp>
    </p:spTree>
    <p:extLst>
      <p:ext uri="{BB962C8B-B14F-4D97-AF65-F5344CB8AC3E}">
        <p14:creationId xmlns:p14="http://schemas.microsoft.com/office/powerpoint/2010/main" val="877518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8EABA4-0785-75FE-15DA-4A05D6697C52}"/>
              </a:ext>
            </a:extLst>
          </p:cNvPr>
          <p:cNvSpPr>
            <a:spLocks noGrp="1"/>
          </p:cNvSpPr>
          <p:nvPr>
            <p:ph type="sldNum" sz="quarter" idx="12"/>
          </p:nvPr>
        </p:nvSpPr>
        <p:spPr/>
        <p:txBody>
          <a:bodyPr/>
          <a:lstStyle/>
          <a:p>
            <a:r>
              <a:rPr lang="de-AT"/>
              <a:t>SEITE </a:t>
            </a:r>
            <a:fld id="{BE3DC40E-DBBE-4E2D-9EEC-FBF0DA0E9179}" type="slidenum">
              <a:rPr lang="de-AT" smtClean="0"/>
              <a:t>9</a:t>
            </a:fld>
            <a:endParaRPr lang="de-AT"/>
          </a:p>
        </p:txBody>
      </p:sp>
      <p:sp>
        <p:nvSpPr>
          <p:cNvPr id="5" name="Titel 4">
            <a:extLst>
              <a:ext uri="{FF2B5EF4-FFF2-40B4-BE49-F238E27FC236}">
                <a16:creationId xmlns:a16="http://schemas.microsoft.com/office/drawing/2014/main" id="{38D2A415-2965-B0CF-CFBC-03AD5A356B1F}"/>
              </a:ext>
            </a:extLst>
          </p:cNvPr>
          <p:cNvSpPr>
            <a:spLocks noGrp="1"/>
          </p:cNvSpPr>
          <p:nvPr>
            <p:ph type="title"/>
          </p:nvPr>
        </p:nvSpPr>
        <p:spPr/>
        <p:txBody>
          <a:bodyPr/>
          <a:lstStyle/>
          <a:p>
            <a:r>
              <a:rPr lang="en-US" dirty="0"/>
              <a:t>Why Specialize in International Marketing Management?</a:t>
            </a:r>
            <a:endParaRPr lang="en-GB" dirty="0"/>
          </a:p>
        </p:txBody>
      </p:sp>
      <p:sp>
        <p:nvSpPr>
          <p:cNvPr id="9" name="Textfeld 8">
            <a:extLst>
              <a:ext uri="{FF2B5EF4-FFF2-40B4-BE49-F238E27FC236}">
                <a16:creationId xmlns:a16="http://schemas.microsoft.com/office/drawing/2014/main" id="{4EAA9626-48AA-5D84-89CA-9329F78D6A04}"/>
              </a:ext>
            </a:extLst>
          </p:cNvPr>
          <p:cNvSpPr txBox="1"/>
          <p:nvPr/>
        </p:nvSpPr>
        <p:spPr>
          <a:xfrm>
            <a:off x="462407" y="1459252"/>
            <a:ext cx="7742142" cy="1200329"/>
          </a:xfrm>
          <a:prstGeom prst="rect">
            <a:avLst/>
          </a:prstGeom>
          <a:noFill/>
        </p:spPr>
        <p:txBody>
          <a:bodyPr wrap="square">
            <a:spAutoFit/>
          </a:bodyPr>
          <a:lstStyle/>
          <a:p>
            <a:pPr marL="0" indent="0">
              <a:buNone/>
            </a:pPr>
            <a:r>
              <a:rPr lang="en-US" sz="1600" dirty="0">
                <a:solidFill>
                  <a:srgbClr val="202124"/>
                </a:solidFill>
              </a:rPr>
              <a:t>If you want to </a:t>
            </a:r>
            <a:r>
              <a:rPr lang="en-US" sz="1600" b="1" dirty="0">
                <a:solidFill>
                  <a:srgbClr val="0096D3"/>
                </a:solidFill>
              </a:rPr>
              <a:t>serve, or even save, the world</a:t>
            </a:r>
            <a:r>
              <a:rPr lang="en-US" sz="1600" dirty="0">
                <a:solidFill>
                  <a:srgbClr val="202124"/>
                </a:solidFill>
              </a:rPr>
              <a:t>, you need a profound understanding of </a:t>
            </a:r>
            <a:r>
              <a:rPr lang="en-US" sz="1600" b="1" dirty="0">
                <a:solidFill>
                  <a:srgbClr val="0096D3"/>
                </a:solidFill>
              </a:rPr>
              <a:t>how companies compete and collaborate</a:t>
            </a:r>
            <a:r>
              <a:rPr lang="en-US" sz="1600" dirty="0">
                <a:solidFill>
                  <a:srgbClr val="202124"/>
                </a:solidFill>
              </a:rPr>
              <a:t> internationally.</a:t>
            </a:r>
          </a:p>
          <a:p>
            <a:endParaRPr lang="en-GB" b="1" dirty="0"/>
          </a:p>
        </p:txBody>
      </p:sp>
      <p:sp>
        <p:nvSpPr>
          <p:cNvPr id="10" name="Fußzeilenplatzhalter 2">
            <a:extLst>
              <a:ext uri="{FF2B5EF4-FFF2-40B4-BE49-F238E27FC236}">
                <a16:creationId xmlns:a16="http://schemas.microsoft.com/office/drawing/2014/main" id="{D7DE9F73-3316-222F-EFDA-4789C4AC00BD}"/>
              </a:ext>
            </a:extLst>
          </p:cNvPr>
          <p:cNvSpPr txBox="1">
            <a:spLocks/>
          </p:cNvSpPr>
          <p:nvPr/>
        </p:nvSpPr>
        <p:spPr>
          <a:xfrm>
            <a:off x="1146319" y="6520281"/>
            <a:ext cx="5081155" cy="258085"/>
          </a:xfrm>
          <a:prstGeom prst="rect">
            <a:avLst/>
          </a:prstGeom>
        </p:spPr>
        <p:txBody>
          <a:bodyPr vert="horz" lIns="91431" tIns="45715" rIns="91431" bIns="45715" rtlCol="0" anchor="ctr"/>
          <a:lstStyle>
            <a:defPPr>
              <a:defRPr lang="de-DE"/>
            </a:defPPr>
            <a:lvl1pPr marL="0" algn="l" defTabSz="914400" rtl="0" eaLnBrk="1" latinLnBrk="0" hangingPunct="1">
              <a:defRPr sz="800" kern="1200" cap="all"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500" dirty="0">
                <a:solidFill>
                  <a:schemeClr val="bg1">
                    <a:lumMod val="65000"/>
                  </a:schemeClr>
                </a:solidFill>
                <a:hlinkClick r:id="rId3"/>
              </a:rPr>
              <a:t>https://en.wikipedia.org/wiki/File:H%26M_World_map.svg#metadata</a:t>
            </a:r>
            <a:endParaRPr lang="de-AT" sz="500" dirty="0">
              <a:solidFill>
                <a:schemeClr val="bg1">
                  <a:lumMod val="65000"/>
                </a:schemeClr>
              </a:solidFill>
            </a:endParaRPr>
          </a:p>
          <a:p>
            <a:r>
              <a:rPr lang="de-AT" sz="500" dirty="0">
                <a:solidFill>
                  <a:schemeClr val="bg1">
                    <a:lumMod val="65000"/>
                  </a:schemeClr>
                </a:solidFill>
              </a:rPr>
              <a:t>https://</a:t>
            </a:r>
            <a:r>
              <a:rPr lang="de-AT" sz="500" dirty="0" err="1">
                <a:solidFill>
                  <a:schemeClr val="bg1">
                    <a:lumMod val="65000"/>
                  </a:schemeClr>
                </a:solidFill>
              </a:rPr>
              <a:t>www.statista.com</a:t>
            </a:r>
            <a:r>
              <a:rPr lang="de-AT" sz="500" dirty="0">
                <a:solidFill>
                  <a:schemeClr val="bg1">
                    <a:lumMod val="65000"/>
                  </a:schemeClr>
                </a:solidFill>
              </a:rPr>
              <a:t>/</a:t>
            </a:r>
            <a:r>
              <a:rPr lang="de-AT" sz="500" dirty="0" err="1">
                <a:solidFill>
                  <a:schemeClr val="bg1">
                    <a:lumMod val="65000"/>
                  </a:schemeClr>
                </a:solidFill>
              </a:rPr>
              <a:t>statistics</a:t>
            </a:r>
            <a:r>
              <a:rPr lang="de-AT" sz="500" dirty="0">
                <a:solidFill>
                  <a:schemeClr val="bg1">
                    <a:lumMod val="65000"/>
                  </a:schemeClr>
                </a:solidFill>
              </a:rPr>
              <a:t>/268522/</a:t>
            </a:r>
            <a:r>
              <a:rPr lang="de-AT" sz="500" dirty="0" err="1">
                <a:solidFill>
                  <a:schemeClr val="bg1">
                    <a:lumMod val="65000"/>
                  </a:schemeClr>
                </a:solidFill>
              </a:rPr>
              <a:t>number</a:t>
            </a:r>
            <a:r>
              <a:rPr lang="de-AT" sz="500" dirty="0">
                <a:solidFill>
                  <a:schemeClr val="bg1">
                    <a:lumMod val="65000"/>
                  </a:schemeClr>
                </a:solidFill>
              </a:rPr>
              <a:t>-</a:t>
            </a:r>
            <a:r>
              <a:rPr lang="de-AT" sz="500" dirty="0" err="1">
                <a:solidFill>
                  <a:schemeClr val="bg1">
                    <a:lumMod val="65000"/>
                  </a:schemeClr>
                </a:solidFill>
              </a:rPr>
              <a:t>of</a:t>
            </a:r>
            <a:r>
              <a:rPr lang="de-AT" sz="500" dirty="0">
                <a:solidFill>
                  <a:schemeClr val="bg1">
                    <a:lumMod val="65000"/>
                  </a:schemeClr>
                </a:solidFill>
              </a:rPr>
              <a:t>-stores-</a:t>
            </a:r>
            <a:r>
              <a:rPr lang="de-AT" sz="500" dirty="0" err="1">
                <a:solidFill>
                  <a:schemeClr val="bg1">
                    <a:lumMod val="65000"/>
                  </a:schemeClr>
                </a:solidFill>
              </a:rPr>
              <a:t>worldwide</a:t>
            </a:r>
            <a:r>
              <a:rPr lang="de-AT" sz="500" dirty="0">
                <a:solidFill>
                  <a:schemeClr val="bg1">
                    <a:lumMod val="65000"/>
                  </a:schemeClr>
                </a:solidFill>
              </a:rPr>
              <a:t>-</a:t>
            </a:r>
            <a:r>
              <a:rPr lang="de-AT" sz="500" dirty="0" err="1">
                <a:solidFill>
                  <a:schemeClr val="bg1">
                    <a:lumMod val="65000"/>
                  </a:schemeClr>
                </a:solidFill>
              </a:rPr>
              <a:t>of</a:t>
            </a:r>
            <a:r>
              <a:rPr lang="de-AT" sz="500" dirty="0">
                <a:solidFill>
                  <a:schemeClr val="bg1">
                    <a:lumMod val="65000"/>
                  </a:schemeClr>
                </a:solidFill>
              </a:rPr>
              <a:t>-</a:t>
            </a:r>
            <a:r>
              <a:rPr lang="de-AT" sz="500" dirty="0" err="1">
                <a:solidFill>
                  <a:schemeClr val="bg1">
                    <a:lumMod val="65000"/>
                  </a:schemeClr>
                </a:solidFill>
              </a:rPr>
              <a:t>the</a:t>
            </a:r>
            <a:r>
              <a:rPr lang="de-AT" sz="500" dirty="0">
                <a:solidFill>
                  <a:schemeClr val="bg1">
                    <a:lumMod val="65000"/>
                  </a:schemeClr>
                </a:solidFill>
              </a:rPr>
              <a:t>-</a:t>
            </a:r>
            <a:r>
              <a:rPr lang="de-AT" sz="500" dirty="0" err="1">
                <a:solidFill>
                  <a:schemeClr val="bg1">
                    <a:lumMod val="65000"/>
                  </a:schemeClr>
                </a:solidFill>
              </a:rPr>
              <a:t>hundm</a:t>
            </a:r>
            <a:r>
              <a:rPr lang="de-AT" sz="500" dirty="0">
                <a:solidFill>
                  <a:schemeClr val="bg1">
                    <a:lumMod val="65000"/>
                  </a:schemeClr>
                </a:solidFill>
              </a:rPr>
              <a:t>-group-</a:t>
            </a:r>
            <a:r>
              <a:rPr lang="de-AT" sz="500" dirty="0" err="1">
                <a:solidFill>
                  <a:schemeClr val="bg1">
                    <a:lumMod val="65000"/>
                  </a:schemeClr>
                </a:solidFill>
              </a:rPr>
              <a:t>by</a:t>
            </a:r>
            <a:r>
              <a:rPr lang="de-AT" sz="500" dirty="0">
                <a:solidFill>
                  <a:schemeClr val="bg1">
                    <a:lumMod val="65000"/>
                  </a:schemeClr>
                </a:solidFill>
              </a:rPr>
              <a:t>-country/</a:t>
            </a:r>
          </a:p>
        </p:txBody>
      </p:sp>
      <p:pic>
        <p:nvPicPr>
          <p:cNvPr id="11" name="Grafik 10">
            <a:extLst>
              <a:ext uri="{FF2B5EF4-FFF2-40B4-BE49-F238E27FC236}">
                <a16:creationId xmlns:a16="http://schemas.microsoft.com/office/drawing/2014/main" id="{92E3976B-D557-EF9D-5EA6-68F791C8F52D}"/>
              </a:ext>
            </a:extLst>
          </p:cNvPr>
          <p:cNvPicPr>
            <a:picLocks noChangeAspect="1"/>
          </p:cNvPicPr>
          <p:nvPr/>
        </p:nvPicPr>
        <p:blipFill>
          <a:blip r:embed="rId4"/>
          <a:stretch>
            <a:fillRect/>
          </a:stretch>
        </p:blipFill>
        <p:spPr>
          <a:xfrm>
            <a:off x="2227542" y="2659581"/>
            <a:ext cx="6656782" cy="3378317"/>
          </a:xfrm>
          <a:prstGeom prst="rect">
            <a:avLst/>
          </a:prstGeom>
        </p:spPr>
      </p:pic>
      <p:pic>
        <p:nvPicPr>
          <p:cNvPr id="12" name="Grafik 11">
            <a:extLst>
              <a:ext uri="{FF2B5EF4-FFF2-40B4-BE49-F238E27FC236}">
                <a16:creationId xmlns:a16="http://schemas.microsoft.com/office/drawing/2014/main" id="{81335F99-AF57-A55D-D9D7-D3128A6FECE8}"/>
              </a:ext>
            </a:extLst>
          </p:cNvPr>
          <p:cNvPicPr>
            <a:picLocks noChangeAspect="1"/>
          </p:cNvPicPr>
          <p:nvPr/>
        </p:nvPicPr>
        <p:blipFill>
          <a:blip r:embed="rId5"/>
          <a:stretch>
            <a:fillRect/>
          </a:stretch>
        </p:blipFill>
        <p:spPr>
          <a:xfrm>
            <a:off x="789454" y="3353261"/>
            <a:ext cx="1284708" cy="846204"/>
          </a:xfrm>
          <a:prstGeom prst="rect">
            <a:avLst/>
          </a:prstGeom>
        </p:spPr>
      </p:pic>
    </p:spTree>
    <p:extLst>
      <p:ext uri="{BB962C8B-B14F-4D97-AF65-F5344CB8AC3E}">
        <p14:creationId xmlns:p14="http://schemas.microsoft.com/office/powerpoint/2010/main" val="2417523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ELECTEDLANGUAGE" val="English UK"/>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U 4:3">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 Sample Presentation 4x3.potx [Schreibgeschützt]" id="{0B6FC595-BD66-48AD-812E-ED8385B32FDA}" vid="{6DB8E8BA-075B-4382-91C7-7B698B6BF66E}"/>
    </a:ext>
  </a:extLst>
</a:theme>
</file>

<file path=ppt/theme/theme2.xml><?xml version="1.0" encoding="utf-8"?>
<a:theme xmlns:a="http://schemas.openxmlformats.org/drawingml/2006/main" name="1_CEMS Master">
  <a:themeElements>
    <a:clrScheme name="Benutzerdefiniert 1">
      <a:dk1>
        <a:srgbClr val="000000"/>
      </a:dk1>
      <a:lt1>
        <a:srgbClr val="FFFFFF"/>
      </a:lt1>
      <a:dk2>
        <a:srgbClr val="FFFFFF"/>
      </a:dk2>
      <a:lt2>
        <a:srgbClr val="FFFFFF"/>
      </a:lt2>
      <a:accent1>
        <a:srgbClr val="EBECF0"/>
      </a:accent1>
      <a:accent2>
        <a:srgbClr val="0F1956"/>
      </a:accent2>
      <a:accent3>
        <a:srgbClr val="303970"/>
      </a:accent3>
      <a:accent4>
        <a:srgbClr val="FCB929"/>
      </a:accent4>
      <a:accent5>
        <a:srgbClr val="B0B1C2"/>
      </a:accent5>
      <a:accent6>
        <a:srgbClr val="D7D8E1"/>
      </a:accent6>
      <a:hlink>
        <a:srgbClr val="0F62C1"/>
      </a:hlink>
      <a:folHlink>
        <a:srgbClr val="70AD4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EMS Master" id="{490EA020-5243-6548-8046-2AB40F96959B}" vid="{FBA8AFF3-9969-8141-8177-F9D9C7D098D8}"/>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0F08198403B747B5A1EB852D385A24" ma:contentTypeVersion="11" ma:contentTypeDescription="Create a new document." ma:contentTypeScope="" ma:versionID="b6f845aa295d2fd072ec73eb61efc4c7">
  <xsd:schema xmlns:xsd="http://www.w3.org/2001/XMLSchema" xmlns:xs="http://www.w3.org/2001/XMLSchema" xmlns:p="http://schemas.microsoft.com/office/2006/metadata/properties" xmlns:ns2="cf78a826-9ce7-47ac-b71f-456637a4515b" xmlns:ns3="c6941f1e-9a17-407f-b939-6cb90d04bdfe" targetNamespace="http://schemas.microsoft.com/office/2006/metadata/properties" ma:root="true" ma:fieldsID="7aa3bbacfc4cf3ab351597bff0299f97" ns2:_="" ns3:_="">
    <xsd:import namespace="cf78a826-9ce7-47ac-b71f-456637a4515b"/>
    <xsd:import namespace="c6941f1e-9a17-407f-b939-6cb90d04bd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78a826-9ce7-47ac-b71f-456637a451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a14e36f-e084-4b04-bba6-548b1473dca1"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941f1e-9a17-407f-b939-6cb90d04bdf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883ddfa-36e3-46f5-a2fb-eef78047310e}" ma:internalName="TaxCatchAll" ma:showField="CatchAllData" ma:web="c6941f1e-9a17-407f-b939-6cb90d04bd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6941f1e-9a17-407f-b939-6cb90d04bdfe" xsi:nil="true"/>
    <lcf76f155ced4ddcb4097134ff3c332f xmlns="cf78a826-9ce7-47ac-b71f-456637a4515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696214-727C-46EE-A0E2-FEA429294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78a826-9ce7-47ac-b71f-456637a4515b"/>
    <ds:schemaRef ds:uri="c6941f1e-9a17-407f-b939-6cb90d04bd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65C58-F9D3-46F8-B6F1-9CCFA6F10042}">
  <ds:schemaRefs>
    <ds:schemaRef ds:uri="http://schemas.microsoft.com/sharepoint/v3/contenttype/forms"/>
  </ds:schemaRefs>
</ds:datastoreItem>
</file>

<file path=customXml/itemProps3.xml><?xml version="1.0" encoding="utf-8"?>
<ds:datastoreItem xmlns:ds="http://schemas.openxmlformats.org/officeDocument/2006/customXml" ds:itemID="{999CCDEC-D220-4714-BB94-C0BDE5F1983F}">
  <ds:schemaRefs>
    <ds:schemaRef ds:uri="http://schemas.openxmlformats.org/package/2006/metadata/core-properties"/>
    <ds:schemaRef ds:uri="cf78a826-9ce7-47ac-b71f-456637a4515b"/>
    <ds:schemaRef ds:uri="http://purl.org/dc/terms/"/>
    <ds:schemaRef ds:uri="http://purl.org/dc/elements/1.1/"/>
    <ds:schemaRef ds:uri="http://schemas.microsoft.com/office/2006/metadata/properties"/>
    <ds:schemaRef ds:uri="http://schemas.microsoft.com/office/infopath/2007/PartnerControls"/>
    <ds:schemaRef ds:uri="http://schemas.microsoft.com/office/2006/documentManagement/types"/>
    <ds:schemaRef ds:uri="c6941f1e-9a17-407f-b939-6cb90d04bdf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WU Musterpräsentation 4x3</Template>
  <TotalTime>0</TotalTime>
  <Words>2366</Words>
  <Application>Microsoft Macintosh PowerPoint</Application>
  <PresentationFormat>Bildschirmpräsentation (4:3)</PresentationFormat>
  <Paragraphs>316</Paragraphs>
  <Slides>21</Slides>
  <Notes>18</Notes>
  <HiddenSlides>2</HiddenSlides>
  <MMClips>1</MMClips>
  <ScaleCrop>false</ScaleCrop>
  <HeadingPairs>
    <vt:vector size="8" baseType="variant">
      <vt:variant>
        <vt:lpstr>Verwendete Schriftarten</vt:lpstr>
      </vt:variant>
      <vt:variant>
        <vt:i4>17</vt:i4>
      </vt:variant>
      <vt:variant>
        <vt:lpstr>Design</vt:lpstr>
      </vt:variant>
      <vt:variant>
        <vt:i4>2</vt:i4>
      </vt:variant>
      <vt:variant>
        <vt:lpstr>Eingebettete OLE-Server</vt:lpstr>
      </vt:variant>
      <vt:variant>
        <vt:i4>1</vt:i4>
      </vt:variant>
      <vt:variant>
        <vt:lpstr>Folientitel</vt:lpstr>
      </vt:variant>
      <vt:variant>
        <vt:i4>21</vt:i4>
      </vt:variant>
    </vt:vector>
  </HeadingPairs>
  <TitlesOfParts>
    <vt:vector size="41" baseType="lpstr">
      <vt:lpstr>Microsoft JhengHei UI</vt:lpstr>
      <vt:lpstr>Arial</vt:lpstr>
      <vt:lpstr>AvenirNext LT Pro Regular</vt:lpstr>
      <vt:lpstr>Georgia</vt:lpstr>
      <vt:lpstr>Lato</vt:lpstr>
      <vt:lpstr>Lato Light</vt:lpstr>
      <vt:lpstr>League Spartan</vt:lpstr>
      <vt:lpstr>Linux Libertine</vt:lpstr>
      <vt:lpstr>Open Sans</vt:lpstr>
      <vt:lpstr>Poppins</vt:lpstr>
      <vt:lpstr>proxima-nova</vt:lpstr>
      <vt:lpstr>Source Sans Pro</vt:lpstr>
      <vt:lpstr>Trebuchet MS</vt:lpstr>
      <vt:lpstr>Verdana</vt:lpstr>
      <vt:lpstr>Wingdings</vt:lpstr>
      <vt:lpstr>Wingdings 3</vt:lpstr>
      <vt:lpstr>YouTube Noto</vt:lpstr>
      <vt:lpstr>WU 4:3</vt:lpstr>
      <vt:lpstr>1_CEMS Master</vt:lpstr>
      <vt:lpstr>think-cell Slide</vt:lpstr>
      <vt:lpstr>PowerPoint-Präsentation</vt:lpstr>
      <vt:lpstr>    Our Team</vt:lpstr>
      <vt:lpstr>    Our Guest Professors</vt:lpstr>
      <vt:lpstr>    Our Research</vt:lpstr>
      <vt:lpstr>    Our Research</vt:lpstr>
      <vt:lpstr>    Our Teaching</vt:lpstr>
      <vt:lpstr>Why Specialize in International Marketing Management?</vt:lpstr>
      <vt:lpstr>Why Specialize in International Marketing Management?</vt:lpstr>
      <vt:lpstr>Why Specialize in International Marketing Management?</vt:lpstr>
      <vt:lpstr>Why Specialize in International Marketing Management?</vt:lpstr>
      <vt:lpstr>Why Specialize in International Marketing Management?</vt:lpstr>
      <vt:lpstr>SBWL International Marketing Management: Overview</vt:lpstr>
      <vt:lpstr>SBWL International Marketing Management: Didactical Concept</vt:lpstr>
      <vt:lpstr>SBWL International Marketing Management: Electives</vt:lpstr>
      <vt:lpstr>SBWL International Marketing Management: Teaching Methods</vt:lpstr>
      <vt:lpstr>SBWL International Marketing Management: Bachelor Thesis</vt:lpstr>
      <vt:lpstr>SBWL International Marketing Management: Entry Exam</vt:lpstr>
      <vt:lpstr>The IMM Network: Join a Global Community of IMM Graduates</vt:lpstr>
      <vt:lpstr> </vt:lpstr>
      <vt:lpstr>SBWL International Marketing Management: What you will learn</vt:lpstr>
      <vt:lpstr>Where to find us: D2a, 2nd Floor</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Stöttinger, Barbara;Penz, Elfriede</dc:creator>
  <cp:lastModifiedBy>Lüdicke, Marius</cp:lastModifiedBy>
  <cp:revision>489</cp:revision>
  <dcterms:created xsi:type="dcterms:W3CDTF">2022-12-04T20:49:28Z</dcterms:created>
  <dcterms:modified xsi:type="dcterms:W3CDTF">2024-01-16T08:29:04Z</dcterms:modified>
  <cp:category>Präsentationsvorlage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U Thema">
    <vt:lpwstr>403;#Corporate Design|19895bcd-b158-45ae-ab7b-f5ca217dfcec</vt:lpwstr>
  </property>
  <property fmtid="{D5CDD505-2E9C-101B-9397-08002B2CF9AE}" pid="3" name="Dokumentenart">
    <vt:lpwstr>266;#Vorlagen|17fc50ed-8ad1-47be-ab12-04243fd74ddb</vt:lpwstr>
  </property>
  <property fmtid="{D5CDD505-2E9C-101B-9397-08002B2CF9AE}" pid="4" name="ContentTypeId">
    <vt:lpwstr>0x010100FC0F08198403B747B5A1EB852D385A24</vt:lpwstr>
  </property>
</Properties>
</file>