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60" r:id="rId1"/>
    <p:sldMasterId id="2147483691" r:id="rId2"/>
  </p:sldMasterIdLst>
  <p:notesMasterIdLst>
    <p:notesMasterId r:id="rId30"/>
  </p:notesMasterIdLst>
  <p:handoutMasterIdLst>
    <p:handoutMasterId r:id="rId31"/>
  </p:handoutMasterIdLst>
  <p:sldIdLst>
    <p:sldId id="256" r:id="rId3"/>
    <p:sldId id="354" r:id="rId4"/>
    <p:sldId id="347" r:id="rId5"/>
    <p:sldId id="352" r:id="rId6"/>
    <p:sldId id="346" r:id="rId7"/>
    <p:sldId id="273" r:id="rId8"/>
    <p:sldId id="349" r:id="rId9"/>
    <p:sldId id="304" r:id="rId10"/>
    <p:sldId id="307" r:id="rId11"/>
    <p:sldId id="274" r:id="rId12"/>
    <p:sldId id="268" r:id="rId13"/>
    <p:sldId id="320" r:id="rId14"/>
    <p:sldId id="308" r:id="rId15"/>
    <p:sldId id="292" r:id="rId16"/>
    <p:sldId id="300" r:id="rId17"/>
    <p:sldId id="321" r:id="rId18"/>
    <p:sldId id="315" r:id="rId19"/>
    <p:sldId id="329" r:id="rId20"/>
    <p:sldId id="339" r:id="rId21"/>
    <p:sldId id="316" r:id="rId22"/>
    <p:sldId id="323" r:id="rId23"/>
    <p:sldId id="353" r:id="rId24"/>
    <p:sldId id="295" r:id="rId25"/>
    <p:sldId id="282" r:id="rId26"/>
    <p:sldId id="351" r:id="rId27"/>
    <p:sldId id="298" r:id="rId28"/>
    <p:sldId id="285" r:id="rId29"/>
  </p:sldIdLst>
  <p:sldSz cx="9144000" cy="5143500" type="screen16x9"/>
  <p:notesSz cx="6797675" cy="9872663"/>
  <p:custDataLst>
    <p:tags r:id="rId32"/>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352" userDrawn="1">
          <p15:clr>
            <a:srgbClr val="A4A3A4"/>
          </p15:clr>
        </p15:guide>
        <p15:guide id="3" orient="horz" pos="872" userDrawn="1">
          <p15:clr>
            <a:srgbClr val="A4A3A4"/>
          </p15:clr>
        </p15:guide>
        <p15:guide id="4" orient="horz" pos="1906" userDrawn="1">
          <p15:clr>
            <a:srgbClr val="A4A3A4"/>
          </p15:clr>
        </p15:guide>
        <p15:guide id="5" orient="horz" pos="2006" userDrawn="1">
          <p15:clr>
            <a:srgbClr val="A4A3A4"/>
          </p15:clr>
        </p15:guide>
      </p15:sldGuideLst>
    </p:ext>
    <p:ext uri="{2D200454-40CA-4A62-9FC3-DE9A4176ACB9}">
      <p15:notesGuideLst xmlns:p15="http://schemas.microsoft.com/office/powerpoint/2012/main">
        <p15:guide id="1" orient="horz" pos="3110" userDrawn="1">
          <p15:clr>
            <a:srgbClr val="A4A3A4"/>
          </p15:clr>
        </p15:guide>
        <p15:guide id="2" pos="214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1" name="Autor" initials="A" lastIdx="0" clrIdx="2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1D477A"/>
    <a:srgbClr val="1D4374"/>
    <a:srgbClr val="002060"/>
    <a:srgbClr val="0096D3"/>
    <a:srgbClr val="0C94B7"/>
    <a:srgbClr val="41B4CE"/>
    <a:srgbClr val="73BAD1"/>
    <a:srgbClr val="65B4CE"/>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27102A9-8310-4765-A935-A1911B00CA55}" styleName="Helle Formatvorlage 1 - Akz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ittlere Formatvorlage 1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6086" autoAdjust="0"/>
    <p:restoredTop sz="71323" autoAdjust="0"/>
  </p:normalViewPr>
  <p:slideViewPr>
    <p:cSldViewPr snapToGrid="0" showGuides="1">
      <p:cViewPr varScale="1">
        <p:scale>
          <a:sx n="148" d="100"/>
          <a:sy n="148" d="100"/>
        </p:scale>
        <p:origin x="2808" y="114"/>
      </p:cViewPr>
      <p:guideLst>
        <p:guide orient="horz" pos="1620"/>
        <p:guide pos="352"/>
        <p:guide orient="horz" pos="872"/>
        <p:guide orient="horz" pos="1906"/>
        <p:guide orient="horz" pos="2006"/>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showGuides="1">
      <p:cViewPr varScale="1">
        <p:scale>
          <a:sx n="94" d="100"/>
          <a:sy n="94" d="100"/>
        </p:scale>
        <p:origin x="2748" y="84"/>
      </p:cViewPr>
      <p:guideLst>
        <p:guide orient="horz" pos="3110"/>
        <p:guide pos="214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gs" Target="tags/tag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4"/>
            <a:ext cx="2945659" cy="493633"/>
          </a:xfrm>
          <a:prstGeom prst="rect">
            <a:avLst/>
          </a:prstGeom>
        </p:spPr>
        <p:txBody>
          <a:bodyPr vert="horz" lIns="91440" tIns="45720" rIns="91440" bIns="45720" rtlCol="0"/>
          <a:lstStyle>
            <a:lvl1pPr algn="l">
              <a:defRPr sz="1200"/>
            </a:lvl1pPr>
          </a:lstStyle>
          <a:p>
            <a:endParaRPr lang="en-GB" sz="1000" dirty="0">
              <a:latin typeface="Verdana" pitchFamily="34" charset="0"/>
              <a:ea typeface="Verdana" pitchFamily="34" charset="0"/>
              <a:cs typeface="Verdana" pitchFamily="34" charset="0"/>
            </a:endParaRPr>
          </a:p>
        </p:txBody>
      </p:sp>
      <p:sp>
        <p:nvSpPr>
          <p:cNvPr id="3" name="Datumsplatzhalter 2"/>
          <p:cNvSpPr>
            <a:spLocks noGrp="1"/>
          </p:cNvSpPr>
          <p:nvPr>
            <p:ph type="dt" sz="quarter" idx="1"/>
          </p:nvPr>
        </p:nvSpPr>
        <p:spPr>
          <a:xfrm>
            <a:off x="3850443" y="4"/>
            <a:ext cx="2945659" cy="493633"/>
          </a:xfrm>
          <a:prstGeom prst="rect">
            <a:avLst/>
          </a:prstGeom>
        </p:spPr>
        <p:txBody>
          <a:bodyPr vert="horz" lIns="91440" tIns="45720" rIns="91440" bIns="45720" rtlCol="0"/>
          <a:lstStyle>
            <a:lvl1pPr algn="r">
              <a:defRPr sz="1200"/>
            </a:lvl1pPr>
          </a:lstStyle>
          <a:p>
            <a:fld id="{868817FD-8155-4502-AF78-DBC2EA4B168F}" type="datetimeFigureOut">
              <a:rPr lang="en-GB" sz="1000" smtClean="0">
                <a:latin typeface="Verdana" pitchFamily="34" charset="0"/>
                <a:ea typeface="Verdana" pitchFamily="34" charset="0"/>
                <a:cs typeface="Verdana" pitchFamily="34" charset="0"/>
              </a:rPr>
              <a:t>15/01/2024</a:t>
            </a:fld>
            <a:endParaRPr lang="en-GB" sz="1000" dirty="0">
              <a:latin typeface="Verdana" pitchFamily="34" charset="0"/>
              <a:ea typeface="Verdana" pitchFamily="34" charset="0"/>
              <a:cs typeface="Verdana" pitchFamily="34" charset="0"/>
            </a:endParaRPr>
          </a:p>
        </p:txBody>
      </p:sp>
      <p:sp>
        <p:nvSpPr>
          <p:cNvPr id="4" name="Fußzeilenplatzhalter 3"/>
          <p:cNvSpPr>
            <a:spLocks noGrp="1"/>
          </p:cNvSpPr>
          <p:nvPr>
            <p:ph type="ftr" sz="quarter" idx="2"/>
          </p:nvPr>
        </p:nvSpPr>
        <p:spPr>
          <a:xfrm>
            <a:off x="0" y="9377320"/>
            <a:ext cx="2945659" cy="493633"/>
          </a:xfrm>
          <a:prstGeom prst="rect">
            <a:avLst/>
          </a:prstGeom>
        </p:spPr>
        <p:txBody>
          <a:bodyPr vert="horz" lIns="91440" tIns="45720" rIns="91440" bIns="45720" rtlCol="0" anchor="b"/>
          <a:lstStyle>
            <a:lvl1pPr algn="l">
              <a:defRPr sz="1200"/>
            </a:lvl1pPr>
          </a:lstStyle>
          <a:p>
            <a:endParaRPr lang="en-GB" sz="1000" dirty="0">
              <a:latin typeface="Verdana" pitchFamily="34" charset="0"/>
              <a:ea typeface="Verdana" pitchFamily="34" charset="0"/>
              <a:cs typeface="Verdana" pitchFamily="34" charset="0"/>
            </a:endParaRPr>
          </a:p>
        </p:txBody>
      </p:sp>
      <p:sp>
        <p:nvSpPr>
          <p:cNvPr id="5" name="Foliennummernplatzhalter 4"/>
          <p:cNvSpPr>
            <a:spLocks noGrp="1"/>
          </p:cNvSpPr>
          <p:nvPr>
            <p:ph type="sldNum" sz="quarter" idx="3"/>
          </p:nvPr>
        </p:nvSpPr>
        <p:spPr>
          <a:xfrm>
            <a:off x="3850443" y="9377320"/>
            <a:ext cx="2945659" cy="493633"/>
          </a:xfrm>
          <a:prstGeom prst="rect">
            <a:avLst/>
          </a:prstGeom>
        </p:spPr>
        <p:txBody>
          <a:bodyPr vert="horz" lIns="91440" tIns="45720" rIns="91440" bIns="45720" rtlCol="0" anchor="b"/>
          <a:lstStyle>
            <a:lvl1pPr algn="r">
              <a:defRPr sz="1200"/>
            </a:lvl1pPr>
          </a:lstStyle>
          <a:p>
            <a:fld id="{617F6F62-1C91-45E7-BAED-FBFBF67C82BC}" type="slidenum">
              <a:rPr lang="en-GB" sz="1000" smtClean="0">
                <a:latin typeface="Verdana" pitchFamily="34" charset="0"/>
                <a:ea typeface="Verdana" pitchFamily="34" charset="0"/>
                <a:cs typeface="Verdana" pitchFamily="34" charset="0"/>
              </a:rPr>
              <a:t>‹Nr.›</a:t>
            </a:fld>
            <a:endParaRPr lang="en-GB"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7543456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4"/>
            <a:ext cx="2945659" cy="493633"/>
          </a:xfrm>
          <a:prstGeom prst="rect">
            <a:avLst/>
          </a:prstGeom>
        </p:spPr>
        <p:txBody>
          <a:bodyPr vert="horz" lIns="91440" tIns="45720" rIns="91440" bIns="45720" rtlCol="0"/>
          <a:lstStyle>
            <a:lvl1pPr algn="l">
              <a:defRPr sz="1000">
                <a:latin typeface="Verdana" pitchFamily="34" charset="0"/>
                <a:ea typeface="Verdana" pitchFamily="34" charset="0"/>
                <a:cs typeface="Verdana" pitchFamily="34" charset="0"/>
              </a:defRPr>
            </a:lvl1pPr>
          </a:lstStyle>
          <a:p>
            <a:endParaRPr lang="en-GB" dirty="0"/>
          </a:p>
        </p:txBody>
      </p:sp>
      <p:sp>
        <p:nvSpPr>
          <p:cNvPr id="3" name="Datumsplatzhalter 2"/>
          <p:cNvSpPr>
            <a:spLocks noGrp="1"/>
          </p:cNvSpPr>
          <p:nvPr>
            <p:ph type="dt" idx="1"/>
          </p:nvPr>
        </p:nvSpPr>
        <p:spPr>
          <a:xfrm>
            <a:off x="3850443" y="4"/>
            <a:ext cx="2945659" cy="493633"/>
          </a:xfrm>
          <a:prstGeom prst="rect">
            <a:avLst/>
          </a:prstGeom>
        </p:spPr>
        <p:txBody>
          <a:bodyPr vert="horz" lIns="91440" tIns="45720" rIns="91440" bIns="45720" rtlCol="0"/>
          <a:lstStyle>
            <a:lvl1pPr algn="r">
              <a:defRPr sz="1000">
                <a:latin typeface="Verdana" pitchFamily="34" charset="0"/>
                <a:ea typeface="Verdana" pitchFamily="34" charset="0"/>
                <a:cs typeface="Verdana" pitchFamily="34" charset="0"/>
              </a:defRPr>
            </a:lvl1pPr>
          </a:lstStyle>
          <a:p>
            <a:fld id="{C0A972FC-F5E0-4F80-B169-F0B5EFC71333}" type="datetimeFigureOut">
              <a:rPr lang="en-GB" smtClean="0"/>
              <a:pPr/>
              <a:t>15/01/2024</a:t>
            </a:fld>
            <a:endParaRPr lang="en-GB" dirty="0"/>
          </a:p>
        </p:txBody>
      </p:sp>
      <p:sp>
        <p:nvSpPr>
          <p:cNvPr id="4" name="Folienbildplatzhalter 3"/>
          <p:cNvSpPr>
            <a:spLocks noGrp="1" noRot="1" noChangeAspect="1"/>
          </p:cNvSpPr>
          <p:nvPr>
            <p:ph type="sldImg" idx="2"/>
          </p:nvPr>
        </p:nvSpPr>
        <p:spPr>
          <a:xfrm>
            <a:off x="106363" y="739775"/>
            <a:ext cx="6584950" cy="3703638"/>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79768" y="4689515"/>
            <a:ext cx="5438140" cy="4442698"/>
          </a:xfrm>
          <a:prstGeom prst="rect">
            <a:avLst/>
          </a:prstGeom>
        </p:spPr>
        <p:txBody>
          <a:bodyPr vert="horz" lIns="91440" tIns="45720" rIns="91440" bIns="45720" rtlCol="0"/>
          <a:lstStyle/>
          <a:p>
            <a:pPr lvl="0"/>
            <a:r>
              <a:rPr lang="en-GB" dirty="0" err="1"/>
              <a:t>Textmasterformat</a:t>
            </a:r>
            <a:r>
              <a:rPr lang="en-GB" dirty="0"/>
              <a:t> </a:t>
            </a:r>
            <a:r>
              <a:rPr lang="en-GB" dirty="0" err="1"/>
              <a:t>bearbeiten</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6" name="Fußzeilenplatzhalter 5"/>
          <p:cNvSpPr>
            <a:spLocks noGrp="1"/>
          </p:cNvSpPr>
          <p:nvPr>
            <p:ph type="ftr" sz="quarter" idx="4"/>
          </p:nvPr>
        </p:nvSpPr>
        <p:spPr>
          <a:xfrm>
            <a:off x="0" y="9377320"/>
            <a:ext cx="2945659" cy="493633"/>
          </a:xfrm>
          <a:prstGeom prst="rect">
            <a:avLst/>
          </a:prstGeom>
        </p:spPr>
        <p:txBody>
          <a:bodyPr vert="horz" lIns="91440" tIns="45720" rIns="91440" bIns="45720" rtlCol="0" anchor="b"/>
          <a:lstStyle>
            <a:lvl1pPr algn="l">
              <a:defRPr sz="1000">
                <a:latin typeface="Verdana" pitchFamily="34" charset="0"/>
                <a:ea typeface="Verdana" pitchFamily="34" charset="0"/>
                <a:cs typeface="Verdana" pitchFamily="34" charset="0"/>
              </a:defRPr>
            </a:lvl1pPr>
          </a:lstStyle>
          <a:p>
            <a:endParaRPr lang="en-GB" dirty="0"/>
          </a:p>
        </p:txBody>
      </p:sp>
      <p:sp>
        <p:nvSpPr>
          <p:cNvPr id="7" name="Foliennummernplatzhalter 6"/>
          <p:cNvSpPr>
            <a:spLocks noGrp="1"/>
          </p:cNvSpPr>
          <p:nvPr>
            <p:ph type="sldNum" sz="quarter" idx="5"/>
          </p:nvPr>
        </p:nvSpPr>
        <p:spPr>
          <a:xfrm>
            <a:off x="3850443" y="9377320"/>
            <a:ext cx="2945659" cy="493633"/>
          </a:xfrm>
          <a:prstGeom prst="rect">
            <a:avLst/>
          </a:prstGeom>
        </p:spPr>
        <p:txBody>
          <a:bodyPr vert="horz" lIns="91440" tIns="45720" rIns="91440" bIns="45720" rtlCol="0" anchor="b"/>
          <a:lstStyle>
            <a:lvl1pPr algn="r">
              <a:defRPr sz="1000">
                <a:latin typeface="Verdana" pitchFamily="34" charset="0"/>
                <a:ea typeface="Verdana" pitchFamily="34" charset="0"/>
                <a:cs typeface="Verdana" pitchFamily="34" charset="0"/>
              </a:defRPr>
            </a:lvl1pPr>
          </a:lstStyle>
          <a:p>
            <a:fld id="{219CC2FD-B32F-4992-A15B-F95E2E35C81B}" type="slidenum">
              <a:rPr lang="en-GB" smtClean="0"/>
              <a:pPr/>
              <a:t>‹Nr.›</a:t>
            </a:fld>
            <a:endParaRPr lang="en-GB" dirty="0"/>
          </a:p>
        </p:txBody>
      </p:sp>
    </p:spTree>
    <p:extLst>
      <p:ext uri="{BB962C8B-B14F-4D97-AF65-F5344CB8AC3E}">
        <p14:creationId xmlns:p14="http://schemas.microsoft.com/office/powerpoint/2010/main" val="915136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Verdana" pitchFamily="34" charset="0"/>
        <a:ea typeface="Verdana" pitchFamily="34" charset="0"/>
        <a:cs typeface="Verdana" pitchFamily="34" charset="0"/>
      </a:defRPr>
    </a:lvl1pPr>
    <a:lvl2pPr marL="457200" algn="l" defTabSz="914400" rtl="0" eaLnBrk="1" latinLnBrk="0" hangingPunct="1">
      <a:defRPr sz="1200" kern="1200">
        <a:solidFill>
          <a:schemeClr val="tx1"/>
        </a:solidFill>
        <a:latin typeface="Verdana" panose="020B0604030504040204" pitchFamily="34" charset="0"/>
        <a:ea typeface="+mn-ea"/>
        <a:cs typeface="+mn-cs"/>
      </a:defRPr>
    </a:lvl2pPr>
    <a:lvl3pPr marL="914400" algn="l" defTabSz="914400" rtl="0" eaLnBrk="1" latinLnBrk="0" hangingPunct="1">
      <a:defRPr sz="1200" kern="1200">
        <a:solidFill>
          <a:schemeClr val="tx1"/>
        </a:solidFill>
        <a:latin typeface="Verdana" panose="020B0604030504040204" pitchFamily="34" charset="0"/>
        <a:ea typeface="+mn-ea"/>
        <a:cs typeface="+mn-cs"/>
      </a:defRPr>
    </a:lvl3pPr>
    <a:lvl4pPr marL="1371600" algn="l" defTabSz="914400" rtl="0" eaLnBrk="1" latinLnBrk="0" hangingPunct="1">
      <a:defRPr sz="1200" kern="1200">
        <a:solidFill>
          <a:schemeClr val="tx1"/>
        </a:solidFill>
        <a:latin typeface="Verdana" panose="020B0604030504040204" pitchFamily="34" charset="0"/>
        <a:ea typeface="+mn-ea"/>
        <a:cs typeface="+mn-cs"/>
      </a:defRPr>
    </a:lvl4pPr>
    <a:lvl5pPr marL="1828800" algn="l" defTabSz="914400" rtl="0" eaLnBrk="1" latinLnBrk="0" hangingPunct="1">
      <a:defRPr sz="1200" kern="1200">
        <a:solidFill>
          <a:schemeClr val="tx1"/>
        </a:solidFill>
        <a:latin typeface="Verdana" panose="020B060403050404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219CC2FD-B32F-4992-A15B-F95E2E35C81B}" type="slidenum">
              <a:rPr lang="en-GB" smtClean="0"/>
              <a:pPr/>
              <a:t>1</a:t>
            </a:fld>
            <a:endParaRPr lang="en-GB" dirty="0"/>
          </a:p>
        </p:txBody>
      </p:sp>
    </p:spTree>
    <p:extLst>
      <p:ext uri="{BB962C8B-B14F-4D97-AF65-F5344CB8AC3E}">
        <p14:creationId xmlns:p14="http://schemas.microsoft.com/office/powerpoint/2010/main" val="25904156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i="1" dirty="0"/>
          </a:p>
        </p:txBody>
      </p:sp>
      <p:sp>
        <p:nvSpPr>
          <p:cNvPr id="4" name="Foliennummernplatzhalter 3"/>
          <p:cNvSpPr>
            <a:spLocks noGrp="1"/>
          </p:cNvSpPr>
          <p:nvPr>
            <p:ph type="sldNum" sz="quarter" idx="10"/>
          </p:nvPr>
        </p:nvSpPr>
        <p:spPr/>
        <p:txBody>
          <a:bodyPr/>
          <a:lstStyle/>
          <a:p>
            <a:fld id="{219CC2FD-B32F-4992-A15B-F95E2E35C81B}" type="slidenum">
              <a:rPr lang="en-GB" smtClean="0"/>
              <a:pPr/>
              <a:t>14</a:t>
            </a:fld>
            <a:endParaRPr lang="en-GB" dirty="0"/>
          </a:p>
        </p:txBody>
      </p:sp>
    </p:spTree>
    <p:extLst>
      <p:ext uri="{BB962C8B-B14F-4D97-AF65-F5344CB8AC3E}">
        <p14:creationId xmlns:p14="http://schemas.microsoft.com/office/powerpoint/2010/main" val="1315247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err="1"/>
              <a:t>Female</a:t>
            </a:r>
            <a:r>
              <a:rPr lang="de-AT" dirty="0"/>
              <a:t> </a:t>
            </a:r>
            <a:r>
              <a:rPr lang="de-AT" dirty="0" err="1"/>
              <a:t>entrepreneurship</a:t>
            </a:r>
            <a:r>
              <a:rPr lang="de-AT" baseline="0" dirty="0"/>
              <a:t> </a:t>
            </a:r>
            <a:r>
              <a:rPr lang="de-AT" baseline="0" dirty="0" err="1"/>
              <a:t>could</a:t>
            </a:r>
            <a:r>
              <a:rPr lang="de-AT" baseline="0" dirty="0"/>
              <a:t> </a:t>
            </a:r>
            <a:r>
              <a:rPr lang="de-AT" baseline="0" dirty="0" err="1"/>
              <a:t>be</a:t>
            </a:r>
            <a:r>
              <a:rPr lang="de-AT" baseline="0" dirty="0"/>
              <a:t> </a:t>
            </a:r>
            <a:r>
              <a:rPr lang="de-AT" baseline="0" dirty="0" err="1"/>
              <a:t>verbally</a:t>
            </a:r>
            <a:r>
              <a:rPr lang="de-AT" baseline="0" dirty="0"/>
              <a:t> </a:t>
            </a:r>
            <a:r>
              <a:rPr lang="de-AT" baseline="0" dirty="0" err="1"/>
              <a:t>addressed</a:t>
            </a:r>
            <a:r>
              <a:rPr lang="de-AT" baseline="0" dirty="0"/>
              <a:t> </a:t>
            </a:r>
            <a:r>
              <a:rPr lang="de-AT" baseline="0" dirty="0" err="1"/>
              <a:t>here</a:t>
            </a:r>
            <a:r>
              <a:rPr lang="de-AT" baseline="0" dirty="0"/>
              <a:t>, </a:t>
            </a:r>
            <a:r>
              <a:rPr lang="de-AT" baseline="0" dirty="0" err="1"/>
              <a:t>if</a:t>
            </a:r>
            <a:r>
              <a:rPr lang="de-AT" baseline="0" dirty="0"/>
              <a:t> </a:t>
            </a:r>
            <a:r>
              <a:rPr lang="de-AT" baseline="0" dirty="0" err="1"/>
              <a:t>wanted</a:t>
            </a:r>
            <a:endParaRPr lang="de-AT" dirty="0"/>
          </a:p>
        </p:txBody>
      </p:sp>
      <p:sp>
        <p:nvSpPr>
          <p:cNvPr id="4" name="Foliennummernplatzhalter 3"/>
          <p:cNvSpPr>
            <a:spLocks noGrp="1"/>
          </p:cNvSpPr>
          <p:nvPr>
            <p:ph type="sldNum" sz="quarter" idx="10"/>
          </p:nvPr>
        </p:nvSpPr>
        <p:spPr/>
        <p:txBody>
          <a:bodyPr/>
          <a:lstStyle/>
          <a:p>
            <a:fld id="{219CC2FD-B32F-4992-A15B-F95E2E35C81B}" type="slidenum">
              <a:rPr lang="en-GB" smtClean="0"/>
              <a:pPr/>
              <a:t>16</a:t>
            </a:fld>
            <a:endParaRPr lang="en-GB" dirty="0"/>
          </a:p>
        </p:txBody>
      </p:sp>
    </p:spTree>
    <p:extLst>
      <p:ext uri="{BB962C8B-B14F-4D97-AF65-F5344CB8AC3E}">
        <p14:creationId xmlns:p14="http://schemas.microsoft.com/office/powerpoint/2010/main" val="2214845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219CC2FD-B32F-4992-A15B-F95E2E35C81B}" type="slidenum">
              <a:rPr lang="en-GB" smtClean="0"/>
              <a:pPr/>
              <a:t>18</a:t>
            </a:fld>
            <a:endParaRPr lang="en-GB" dirty="0"/>
          </a:p>
        </p:txBody>
      </p:sp>
    </p:spTree>
    <p:extLst>
      <p:ext uri="{BB962C8B-B14F-4D97-AF65-F5344CB8AC3E}">
        <p14:creationId xmlns:p14="http://schemas.microsoft.com/office/powerpoint/2010/main" val="23102545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219CC2FD-B32F-4992-A15B-F95E2E35C81B}" type="slidenum">
              <a:rPr lang="en-GB" smtClean="0"/>
              <a:pPr/>
              <a:t>19</a:t>
            </a:fld>
            <a:endParaRPr lang="en-GB" dirty="0"/>
          </a:p>
        </p:txBody>
      </p:sp>
    </p:spTree>
    <p:extLst>
      <p:ext uri="{BB962C8B-B14F-4D97-AF65-F5344CB8AC3E}">
        <p14:creationId xmlns:p14="http://schemas.microsoft.com/office/powerpoint/2010/main" val="1862398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9CC2FD-B32F-4992-A15B-F95E2E35C81B}" type="slidenum">
              <a:rPr kumimoji="0" lang="en-GB" sz="1000" b="0" i="0" u="none" strike="noStrike" kern="1200" cap="none" spc="0" normalizeH="0" baseline="0" noProof="0" smtClean="0">
                <a:ln>
                  <a:noFill/>
                </a:ln>
                <a:solidFill>
                  <a:prstClr val="black"/>
                </a:solidFill>
                <a:effectLst/>
                <a:uLnTx/>
                <a:uFillTx/>
                <a:latin typeface="Verdana" pitchFamily="34" charset="0"/>
                <a:ea typeface="Verdana"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000" b="0" i="0" u="none" strike="noStrike" kern="1200" cap="none" spc="0" normalizeH="0" baseline="0" noProof="0" dirty="0">
              <a:ln>
                <a:noFill/>
              </a:ln>
              <a:solidFill>
                <a:prstClr val="black"/>
              </a:solidFill>
              <a:effectLst/>
              <a:uLnTx/>
              <a:uFillTx/>
              <a:latin typeface="Verdana" pitchFamily="34" charset="0"/>
              <a:ea typeface="Verdana" pitchFamily="34" charset="0"/>
            </a:endParaRPr>
          </a:p>
        </p:txBody>
      </p:sp>
    </p:spTree>
    <p:extLst>
      <p:ext uri="{BB962C8B-B14F-4D97-AF65-F5344CB8AC3E}">
        <p14:creationId xmlns:p14="http://schemas.microsoft.com/office/powerpoint/2010/main" val="36057061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219CC2FD-B32F-4992-A15B-F95E2E35C81B}" type="slidenum">
              <a:rPr lang="en-GB" smtClean="0"/>
              <a:pPr/>
              <a:t>21</a:t>
            </a:fld>
            <a:endParaRPr lang="en-GB" dirty="0"/>
          </a:p>
        </p:txBody>
      </p:sp>
    </p:spTree>
    <p:extLst>
      <p:ext uri="{BB962C8B-B14F-4D97-AF65-F5344CB8AC3E}">
        <p14:creationId xmlns:p14="http://schemas.microsoft.com/office/powerpoint/2010/main" val="37612548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E&amp;I Ambassadors are current and former students of the SBWL and can give you first-​hand insights into our specialization based on their personal experience.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9CC2FD-B32F-4992-A15B-F95E2E35C81B}" type="slidenum">
              <a:rPr kumimoji="0" lang="en-GB" sz="1000" b="0" i="0" u="none" strike="noStrike" kern="1200" cap="none" spc="0" normalizeH="0" baseline="0" noProof="0" smtClean="0">
                <a:ln>
                  <a:noFill/>
                </a:ln>
                <a:solidFill>
                  <a:prstClr val="black"/>
                </a:solidFill>
                <a:effectLst/>
                <a:uLnTx/>
                <a:uFillTx/>
                <a:latin typeface="Verdana" pitchFamily="34" charset="0"/>
                <a:ea typeface="Verdana"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000" b="0" i="0" u="none" strike="noStrike" kern="1200" cap="none" spc="0" normalizeH="0" baseline="0" noProof="0" dirty="0">
              <a:ln>
                <a:noFill/>
              </a:ln>
              <a:solidFill>
                <a:prstClr val="black"/>
              </a:solidFill>
              <a:effectLst/>
              <a:uLnTx/>
              <a:uFillTx/>
              <a:latin typeface="Verdana" pitchFamily="34" charset="0"/>
              <a:ea typeface="Verdana" pitchFamily="34" charset="0"/>
            </a:endParaRPr>
          </a:p>
        </p:txBody>
      </p:sp>
    </p:spTree>
    <p:extLst>
      <p:ext uri="{BB962C8B-B14F-4D97-AF65-F5344CB8AC3E}">
        <p14:creationId xmlns:p14="http://schemas.microsoft.com/office/powerpoint/2010/main" val="35232784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219CC2FD-B32F-4992-A15B-F95E2E35C81B}" type="slidenum">
              <a:rPr lang="en-GB" smtClean="0"/>
              <a:pPr/>
              <a:t>23</a:t>
            </a:fld>
            <a:endParaRPr lang="en-GB" dirty="0"/>
          </a:p>
        </p:txBody>
      </p:sp>
    </p:spTree>
    <p:extLst>
      <p:ext uri="{BB962C8B-B14F-4D97-AF65-F5344CB8AC3E}">
        <p14:creationId xmlns:p14="http://schemas.microsoft.com/office/powerpoint/2010/main" val="29816029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219CC2FD-B32F-4992-A15B-F95E2E35C81B}" type="slidenum">
              <a:rPr lang="en-GB" smtClean="0"/>
              <a:pPr/>
              <a:t>24</a:t>
            </a:fld>
            <a:endParaRPr lang="en-GB" dirty="0"/>
          </a:p>
        </p:txBody>
      </p:sp>
    </p:spTree>
    <p:extLst>
      <p:ext uri="{BB962C8B-B14F-4D97-AF65-F5344CB8AC3E}">
        <p14:creationId xmlns:p14="http://schemas.microsoft.com/office/powerpoint/2010/main" val="12527204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219CC2FD-B32F-4992-A15B-F95E2E35C81B}" type="slidenum">
              <a:rPr lang="en-GB" smtClean="0"/>
              <a:pPr/>
              <a:t>25</a:t>
            </a:fld>
            <a:endParaRPr lang="en-GB" dirty="0"/>
          </a:p>
        </p:txBody>
      </p:sp>
    </p:spTree>
    <p:extLst>
      <p:ext uri="{BB962C8B-B14F-4D97-AF65-F5344CB8AC3E}">
        <p14:creationId xmlns:p14="http://schemas.microsoft.com/office/powerpoint/2010/main" val="1690748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eaLnBrk="1" hangingPunct="1">
              <a:spcBef>
                <a:spcPct val="30000"/>
              </a:spcBef>
              <a:buFont typeface="Arial" panose="020B0604020202020204" pitchFamily="34" charset="0"/>
              <a:buNone/>
              <a:defRPr/>
            </a:pPr>
            <a:r>
              <a:rPr lang="de-AT" baseline="0" dirty="0"/>
              <a:t>100 </a:t>
            </a:r>
            <a:r>
              <a:rPr lang="de-AT" baseline="0" dirty="0" err="1"/>
              <a:t>Years</a:t>
            </a:r>
            <a:r>
              <a:rPr lang="de-AT" baseline="0" dirty="0"/>
              <a:t> </a:t>
            </a:r>
            <a:r>
              <a:rPr lang="de-AT" baseline="0" dirty="0" err="1"/>
              <a:t>of</a:t>
            </a:r>
            <a:r>
              <a:rPr lang="de-AT" baseline="0" dirty="0"/>
              <a:t> </a:t>
            </a:r>
            <a:r>
              <a:rPr lang="de-AT" baseline="0" dirty="0" err="1"/>
              <a:t>America´s</a:t>
            </a:r>
            <a:r>
              <a:rPr lang="de-AT" baseline="0" dirty="0"/>
              <a:t> Top 10 Companies: </a:t>
            </a:r>
            <a:r>
              <a:rPr lang="en-US" sz="1200" b="0" i="0" kern="1200" dirty="0">
                <a:solidFill>
                  <a:schemeClr val="tx1"/>
                </a:solidFill>
                <a:effectLst/>
                <a:latin typeface="Verdana" pitchFamily="34" charset="0"/>
                <a:ea typeface="Verdana" pitchFamily="34" charset="0"/>
                <a:cs typeface="Verdana" pitchFamily="34" charset="0"/>
              </a:rPr>
              <a:t>historical examples of companies that have come and gone. </a:t>
            </a:r>
          </a:p>
          <a:p>
            <a:pPr marL="0" indent="0" eaLnBrk="1" hangingPunct="1">
              <a:spcBef>
                <a:spcPct val="30000"/>
              </a:spcBef>
              <a:buFont typeface="Arial" panose="020B0604020202020204" pitchFamily="34" charset="0"/>
              <a:buNone/>
              <a:defRPr/>
            </a:pPr>
            <a:r>
              <a:rPr lang="en-US" sz="1200" b="0" i="0" kern="1200" dirty="0">
                <a:solidFill>
                  <a:schemeClr val="tx1"/>
                </a:solidFill>
                <a:effectLst/>
                <a:latin typeface="Verdana" pitchFamily="34" charset="0"/>
                <a:ea typeface="Verdana" pitchFamily="34" charset="0"/>
                <a:cs typeface="Verdana" pitchFamily="34" charset="0"/>
              </a:rPr>
              <a:t>The size of the circle corresponds to the company’s valuation adjusted for inflation to 2017 dollars.</a:t>
            </a:r>
          </a:p>
          <a:p>
            <a:pPr marL="0" indent="0" eaLnBrk="1" hangingPunct="1">
              <a:spcBef>
                <a:spcPct val="30000"/>
              </a:spcBef>
              <a:buFont typeface="Arial" panose="020B0604020202020204" pitchFamily="34" charset="0"/>
              <a:buNone/>
              <a:defRPr/>
            </a:pPr>
            <a:r>
              <a:rPr lang="en-US" sz="1200" b="0" i="0" kern="1200" dirty="0">
                <a:solidFill>
                  <a:schemeClr val="tx1"/>
                </a:solidFill>
                <a:effectLst/>
                <a:latin typeface="Verdana" pitchFamily="34" charset="0"/>
                <a:ea typeface="Verdana" pitchFamily="34" charset="0"/>
                <a:cs typeface="Verdana" pitchFamily="34" charset="0"/>
              </a:rPr>
              <a:t>The United States is far wealthier now than it was 50 or 100 years ago. The largest companies are significantly larger and worth more than the largest companies in 1967 and 1917.</a:t>
            </a:r>
          </a:p>
          <a:p>
            <a:pPr marL="0" indent="0" eaLnBrk="1" hangingPunct="1">
              <a:spcBef>
                <a:spcPct val="30000"/>
              </a:spcBef>
              <a:buFont typeface="Arial" panose="020B0604020202020204" pitchFamily="34" charset="0"/>
              <a:buNone/>
              <a:defRPr/>
            </a:pPr>
            <a:r>
              <a:rPr lang="en-US" baseline="0" dirty="0"/>
              <a:t>The top ten largest companies in each year are all different. The rankings change, and as time goes on, companies lose their place on top of the list. The one exception is AT&amp;T, which held the second spot in 1917 and 1967. That is, until the U.S. government famously broke up AT&amp;T (which is why it’s probably not in the top 10 today). AT&amp;T is the exception that proves the rule.</a:t>
            </a:r>
          </a:p>
          <a:p>
            <a:pPr marL="0" indent="0" eaLnBrk="1" hangingPunct="1">
              <a:spcBef>
                <a:spcPct val="30000"/>
              </a:spcBef>
              <a:buFont typeface="Arial" panose="020B0604020202020204" pitchFamily="34" charset="0"/>
              <a:buNone/>
              <a:defRPr/>
            </a:pPr>
            <a:r>
              <a:rPr lang="en-US" sz="1200" b="0" i="0" kern="1200" dirty="0">
                <a:solidFill>
                  <a:schemeClr val="tx1"/>
                </a:solidFill>
                <a:effectLst/>
                <a:latin typeface="Verdana" pitchFamily="34" charset="0"/>
                <a:ea typeface="Verdana" pitchFamily="34" charset="0"/>
                <a:cs typeface="Verdana" pitchFamily="34" charset="0"/>
              </a:rPr>
              <a:t>Most of these companies still exist today, but only because they went through substantial business model changes or were acquired by a competitor. Steel companies aren’t nearly as important as they once were. Within the energy sector, Texaco and Standard Oil both merged with competitors. Polaroid and Kodak essentially became obsolete. </a:t>
            </a:r>
          </a:p>
          <a:p>
            <a:pPr marL="0" indent="0" eaLnBrk="1" hangingPunct="1">
              <a:spcBef>
                <a:spcPct val="30000"/>
              </a:spcBef>
              <a:buFont typeface="Arial" panose="020B0604020202020204" pitchFamily="34" charset="0"/>
              <a:buNone/>
              <a:defRPr/>
            </a:pPr>
            <a:endParaRPr lang="en-US" sz="1200" b="0" i="0" kern="1200" baseline="0" dirty="0">
              <a:solidFill>
                <a:schemeClr val="tx1"/>
              </a:solidFill>
              <a:effectLst/>
              <a:latin typeface="Verdana" pitchFamily="34" charset="0"/>
              <a:ea typeface="Verdana" pitchFamily="34" charset="0"/>
            </a:endParaRPr>
          </a:p>
          <a:p>
            <a:pPr marL="0" lvl="0" indent="0" algn="l" defTabSz="914400" rtl="0" eaLnBrk="1" latinLnBrk="0" hangingPunct="1">
              <a:spcBef>
                <a:spcPct val="30000"/>
              </a:spcBef>
              <a:buFont typeface="Arial" panose="020B0604020202020204" pitchFamily="34" charset="0"/>
              <a:buNone/>
            </a:pPr>
            <a:r>
              <a:rPr lang="en-US" sz="1200" kern="1200" baseline="0" noProof="0" dirty="0">
                <a:solidFill>
                  <a:schemeClr val="tx1"/>
                </a:solidFill>
                <a:latin typeface="Verdana" pitchFamily="34" charset="0"/>
                <a:ea typeface="Verdana" pitchFamily="34" charset="0"/>
                <a:cs typeface="Verdana" pitchFamily="34" charset="0"/>
              </a:rPr>
              <a:t>Example: Kodak:</a:t>
            </a:r>
          </a:p>
          <a:p>
            <a:pPr marL="171450" indent="-171450">
              <a:buFont typeface="Arial" panose="020B0604020202020204" pitchFamily="34" charset="0"/>
              <a:buChar char="•"/>
            </a:pPr>
            <a:r>
              <a:rPr lang="en-US" sz="1200" b="0" i="0" kern="1200" dirty="0">
                <a:solidFill>
                  <a:schemeClr val="tx1"/>
                </a:solidFill>
                <a:effectLst/>
                <a:latin typeface="Verdana" pitchFamily="34" charset="0"/>
                <a:ea typeface="Verdana" pitchFamily="34" charset="0"/>
                <a:cs typeface="Verdana" pitchFamily="34" charset="0"/>
              </a:rPr>
              <a:t>Steve </a:t>
            </a:r>
            <a:r>
              <a:rPr lang="en-US" sz="1200" b="0" i="0" kern="1200" dirty="0" err="1">
                <a:solidFill>
                  <a:schemeClr val="tx1"/>
                </a:solidFill>
                <a:effectLst/>
                <a:latin typeface="Verdana" pitchFamily="34" charset="0"/>
                <a:ea typeface="Verdana" pitchFamily="34" charset="0"/>
                <a:cs typeface="Verdana" pitchFamily="34" charset="0"/>
              </a:rPr>
              <a:t>Sasson</a:t>
            </a:r>
            <a:r>
              <a:rPr lang="en-US" sz="1200" b="0" i="0" kern="1200" dirty="0">
                <a:solidFill>
                  <a:schemeClr val="tx1"/>
                </a:solidFill>
                <a:effectLst/>
                <a:latin typeface="Verdana" pitchFamily="34" charset="0"/>
                <a:ea typeface="Verdana" pitchFamily="34" charset="0"/>
                <a:cs typeface="Verdana" pitchFamily="34" charset="0"/>
              </a:rPr>
              <a:t>, the Kodak engineer who invented the first digital camera in 1975, characterized the initial corporate response to his invention this way:</a:t>
            </a:r>
            <a:r>
              <a:rPr lang="en-US" sz="1200" b="0" i="0" kern="1200" baseline="0" dirty="0">
                <a:solidFill>
                  <a:schemeClr val="tx1"/>
                </a:solidFill>
                <a:effectLst/>
                <a:latin typeface="Verdana" pitchFamily="34" charset="0"/>
                <a:ea typeface="Verdana" pitchFamily="34" charset="0"/>
                <a:cs typeface="Verdana" pitchFamily="34" charset="0"/>
              </a:rPr>
              <a:t> </a:t>
            </a:r>
            <a:r>
              <a:rPr lang="en-US" dirty="0">
                <a:effectLst/>
              </a:rPr>
              <a:t>But it was filmless photography, so management’s reaction was, ‘that’s cute—but don’t tell anyone about it.’</a:t>
            </a:r>
          </a:p>
          <a:p>
            <a:pPr marL="171450" indent="-171450">
              <a:buFont typeface="Arial" panose="020B0604020202020204" pitchFamily="34" charset="0"/>
              <a:buChar char="•"/>
            </a:pPr>
            <a:r>
              <a:rPr lang="en-US" sz="1200" b="0" i="0" kern="1200" dirty="0">
                <a:solidFill>
                  <a:schemeClr val="tx1"/>
                </a:solidFill>
                <a:effectLst/>
                <a:latin typeface="Verdana" pitchFamily="34" charset="0"/>
                <a:ea typeface="Verdana" pitchFamily="34" charset="0"/>
                <a:cs typeface="Verdana" pitchFamily="34" charset="0"/>
              </a:rPr>
              <a:t>Kodak management’s inability to see digital photography as a disruptive technology, even as its researchers extended the boundaries of the technology, would continue for decades. </a:t>
            </a:r>
          </a:p>
          <a:p>
            <a:pPr marL="171450" indent="-171450">
              <a:buFont typeface="Arial" panose="020B0604020202020204" pitchFamily="34" charset="0"/>
              <a:buChar char="•"/>
            </a:pPr>
            <a:r>
              <a:rPr lang="en-US" sz="1200" b="0" i="0" kern="1200" dirty="0">
                <a:solidFill>
                  <a:schemeClr val="tx1"/>
                </a:solidFill>
                <a:effectLst/>
                <a:latin typeface="Verdana" pitchFamily="34" charset="0"/>
                <a:ea typeface="Verdana" pitchFamily="34" charset="0"/>
              </a:rPr>
              <a:t>Kodak´s management lacked: </a:t>
            </a:r>
            <a:r>
              <a:rPr lang="en-US" sz="1200" b="0" i="0" kern="1200" dirty="0">
                <a:solidFill>
                  <a:schemeClr val="tx1"/>
                </a:solidFill>
                <a:effectLst/>
                <a:latin typeface="Verdana" pitchFamily="34" charset="0"/>
                <a:ea typeface="Verdana" pitchFamily="34" charset="0"/>
                <a:cs typeface="Verdana" pitchFamily="34" charset="0"/>
              </a:rPr>
              <a:t>Having an enterprise mindset that is open to change. Being able to adapt the business design to changing conditions.</a:t>
            </a:r>
            <a:endParaRPr lang="de-AT" baseline="0" dirty="0"/>
          </a:p>
          <a:p>
            <a:pPr marL="0" indent="0" eaLnBrk="1" hangingPunct="1">
              <a:spcBef>
                <a:spcPct val="30000"/>
              </a:spcBef>
              <a:buFont typeface="Arial" panose="020B0604020202020204" pitchFamily="34" charset="0"/>
              <a:buNone/>
              <a:defRPr/>
            </a:pPr>
            <a:endParaRPr lang="de-AT" baseline="0" dirty="0"/>
          </a:p>
          <a:p>
            <a:pPr marL="0" lvl="0" indent="0" algn="l" defTabSz="914400" rtl="0" eaLnBrk="1" latinLnBrk="0" hangingPunct="1">
              <a:spcBef>
                <a:spcPct val="30000"/>
              </a:spcBef>
              <a:buFont typeface="Arial" panose="020B0604020202020204" pitchFamily="34" charset="0"/>
              <a:buNone/>
              <a:defRPr/>
            </a:pPr>
            <a:r>
              <a:rPr lang="en-US" sz="1200" kern="1200" baseline="0" dirty="0">
                <a:solidFill>
                  <a:schemeClr val="tx1"/>
                </a:solidFill>
                <a:latin typeface="Verdana" pitchFamily="34" charset="0"/>
                <a:ea typeface="Verdana" pitchFamily="34" charset="0"/>
                <a:cs typeface="Verdana" pitchFamily="34" charset="0"/>
              </a:rPr>
              <a:t>Another example: Nokia: </a:t>
            </a:r>
          </a:p>
          <a:p>
            <a:pPr marL="171450" marR="0" lvl="0" indent="-171450" algn="l" defTabSz="914400" rtl="0" eaLnBrk="1" fontAlgn="auto" latinLnBrk="0" hangingPunct="1">
              <a:lnSpc>
                <a:spcPct val="100000"/>
              </a:lnSpc>
              <a:spcBef>
                <a:spcPct val="30000"/>
              </a:spcBef>
              <a:spcAft>
                <a:spcPts val="0"/>
              </a:spcAft>
              <a:buClrTx/>
              <a:buSzTx/>
              <a:buFont typeface="Arial" panose="020B0604020202020204" pitchFamily="34" charset="0"/>
              <a:buChar char="•"/>
              <a:tabLst/>
              <a:defRPr/>
            </a:pPr>
            <a:r>
              <a:rPr lang="en-US" sz="1200" kern="1200" baseline="0" dirty="0">
                <a:solidFill>
                  <a:schemeClr val="tx1"/>
                </a:solidFill>
                <a:latin typeface="Verdana" pitchFamily="34" charset="0"/>
                <a:ea typeface="Verdana" pitchFamily="34" charset="0"/>
                <a:cs typeface="Verdana" pitchFamily="34" charset="0"/>
              </a:rPr>
              <a:t>For years top phone producer, by the end of 2007, half of all smartphones sold in the world were still </a:t>
            </a:r>
            <a:r>
              <a:rPr lang="en-US" sz="1200" kern="1200" baseline="0" dirty="0" err="1">
                <a:solidFill>
                  <a:schemeClr val="tx1"/>
                </a:solidFill>
                <a:latin typeface="Verdana" pitchFamily="34" charset="0"/>
                <a:ea typeface="Verdana" pitchFamily="34" charset="0"/>
                <a:cs typeface="Verdana" pitchFamily="34" charset="0"/>
              </a:rPr>
              <a:t>Nokias</a:t>
            </a:r>
            <a:r>
              <a:rPr lang="en-US" sz="1200" kern="1200" baseline="0" dirty="0">
                <a:solidFill>
                  <a:schemeClr val="tx1"/>
                </a:solidFill>
                <a:latin typeface="Verdana" pitchFamily="34" charset="0"/>
                <a:ea typeface="Verdana" pitchFamily="34" charset="0"/>
                <a:cs typeface="Verdana" pitchFamily="34" charset="0"/>
              </a:rPr>
              <a:t>. 2007 Steve Jobs introduced the iPhone. </a:t>
            </a:r>
          </a:p>
          <a:p>
            <a:pPr marL="171450" lvl="0" indent="-171450" algn="l" defTabSz="914400" rtl="0" eaLnBrk="1" latinLnBrk="0" hangingPunct="1">
              <a:spcBef>
                <a:spcPct val="30000"/>
              </a:spcBef>
              <a:buFont typeface="Arial" panose="020B0604020202020204" pitchFamily="34" charset="0"/>
              <a:buChar char="•"/>
            </a:pPr>
            <a:r>
              <a:rPr lang="en-US" sz="1200" kern="1200" baseline="0" dirty="0">
                <a:solidFill>
                  <a:schemeClr val="tx1"/>
                </a:solidFill>
                <a:latin typeface="Verdana" pitchFamily="34" charset="0"/>
                <a:ea typeface="Verdana" pitchFamily="34" charset="0"/>
                <a:cs typeface="Verdana" pitchFamily="34" charset="0"/>
              </a:rPr>
              <a:t>“There’s no chance that the iPhone is going to get any significant market share” Steve Ballmer, Microsoft CEO</a:t>
            </a:r>
          </a:p>
          <a:p>
            <a:pPr marL="171450" lvl="0" indent="-171450" algn="l" defTabSz="914400" rtl="0" eaLnBrk="1" latinLnBrk="0" hangingPunct="1">
              <a:spcBef>
                <a:spcPct val="30000"/>
              </a:spcBef>
              <a:buFont typeface="Arial" panose="020B0604020202020204" pitchFamily="34" charset="0"/>
              <a:buChar char="•"/>
            </a:pPr>
            <a:r>
              <a:rPr lang="en-US" sz="1200" kern="1200" baseline="0" dirty="0">
                <a:solidFill>
                  <a:schemeClr val="tx1"/>
                </a:solidFill>
                <a:latin typeface="Verdana" pitchFamily="34" charset="0"/>
                <a:ea typeface="Verdana" pitchFamily="34" charset="0"/>
                <a:cs typeface="Verdana" pitchFamily="34" charset="0"/>
              </a:rPr>
              <a:t>But: Nokia went down from 50% market share (2007) to 1% in 2019. Apple: 5% in 2017 to 42% (2019)</a:t>
            </a:r>
          </a:p>
          <a:p>
            <a:pPr marL="171450" lvl="0" indent="-171450" algn="l" defTabSz="914400" rtl="0" eaLnBrk="1" latinLnBrk="0" hangingPunct="1">
              <a:spcBef>
                <a:spcPct val="30000"/>
              </a:spcBef>
              <a:buFont typeface="Arial" panose="020B0604020202020204" pitchFamily="34" charset="0"/>
              <a:buChar char="•"/>
            </a:pPr>
            <a:r>
              <a:rPr lang="en-US" sz="1200" kern="1200" baseline="0" dirty="0">
                <a:solidFill>
                  <a:schemeClr val="tx1"/>
                </a:solidFill>
                <a:latin typeface="Verdana" pitchFamily="34" charset="0"/>
                <a:ea typeface="Verdana" pitchFamily="34" charset="0"/>
                <a:cs typeface="Verdana" pitchFamily="34" charset="0"/>
              </a:rPr>
              <a:t>Nokia: phone first and a computer second. Apple: primarily a computer! (and nicely designed)</a:t>
            </a:r>
          </a:p>
          <a:p>
            <a:pPr marL="171450" lvl="0" indent="-171450" algn="l" defTabSz="914400" rtl="0" eaLnBrk="1" latinLnBrk="0" hangingPunct="1">
              <a:spcBef>
                <a:spcPct val="30000"/>
              </a:spcBef>
              <a:buFont typeface="Arial" panose="020B0604020202020204" pitchFamily="34" charset="0"/>
              <a:buChar char="•"/>
            </a:pPr>
            <a:r>
              <a:rPr lang="en-US" sz="1200" kern="1200" baseline="0" noProof="0" dirty="0">
                <a:solidFill>
                  <a:schemeClr val="tx1"/>
                </a:solidFill>
                <a:latin typeface="Verdana" pitchFamily="34" charset="0"/>
                <a:ea typeface="Verdana" pitchFamily="34" charset="0"/>
                <a:cs typeface="Verdana" pitchFamily="34" charset="0"/>
              </a:rPr>
              <a:t>The world is not static! Managers lacked the understanding of the dynamics of business and industry.</a:t>
            </a:r>
          </a:p>
          <a:p>
            <a:pPr marL="171450" lvl="0" indent="-171450" algn="l" defTabSz="914400" rtl="0" eaLnBrk="1" latinLnBrk="0" hangingPunct="1">
              <a:spcBef>
                <a:spcPct val="30000"/>
              </a:spcBef>
              <a:buFont typeface="Arial" panose="020B0604020202020204" pitchFamily="34" charset="0"/>
              <a:buChar char="•"/>
            </a:pPr>
            <a:endParaRPr lang="en-US" sz="1200" kern="1200" baseline="0" noProof="0" dirty="0">
              <a:solidFill>
                <a:schemeClr val="tx1"/>
              </a:solidFill>
              <a:latin typeface="Verdana" pitchFamily="34" charset="0"/>
              <a:ea typeface="Verdana" pitchFamily="34" charset="0"/>
              <a:cs typeface="Verdana" pitchFamily="34" charset="0"/>
            </a:endParaRPr>
          </a:p>
          <a:p>
            <a:pPr marL="0" indent="0" eaLnBrk="1" hangingPunct="1">
              <a:spcBef>
                <a:spcPct val="30000"/>
              </a:spcBef>
              <a:buFont typeface="Arial" panose="020B0604020202020204" pitchFamily="34" charset="0"/>
              <a:buNone/>
              <a:defRPr/>
            </a:pPr>
            <a:r>
              <a:rPr lang="en-US" sz="1200" b="0" i="0" kern="1200" dirty="0">
                <a:solidFill>
                  <a:schemeClr val="tx1"/>
                </a:solidFill>
                <a:effectLst/>
                <a:latin typeface="Verdana" pitchFamily="34" charset="0"/>
                <a:ea typeface="Verdana" pitchFamily="34" charset="0"/>
                <a:cs typeface="Verdana" pitchFamily="34" charset="0"/>
              </a:rPr>
              <a:t>The</a:t>
            </a:r>
            <a:r>
              <a:rPr lang="en-US" sz="1200" b="0" i="0" kern="1200" baseline="0" dirty="0">
                <a:solidFill>
                  <a:schemeClr val="tx1"/>
                </a:solidFill>
                <a:effectLst/>
                <a:latin typeface="Verdana" pitchFamily="34" charset="0"/>
                <a:ea typeface="Verdana" pitchFamily="34" charset="0"/>
                <a:cs typeface="Verdana" pitchFamily="34" charset="0"/>
              </a:rPr>
              <a:t> </a:t>
            </a:r>
            <a:r>
              <a:rPr lang="en-US" sz="1200" b="0" i="0" kern="1200" dirty="0">
                <a:solidFill>
                  <a:schemeClr val="tx1"/>
                </a:solidFill>
                <a:effectLst/>
                <a:latin typeface="Verdana" pitchFamily="34" charset="0"/>
                <a:ea typeface="Verdana" pitchFamily="34" charset="0"/>
                <a:cs typeface="Verdana" pitchFamily="34" charset="0"/>
              </a:rPr>
              <a:t>economy has undergone significant changes over the last century, and the creative destruction will churn on. </a:t>
            </a:r>
          </a:p>
          <a:p>
            <a:pPr marL="0" indent="0" eaLnBrk="1" hangingPunct="1">
              <a:spcBef>
                <a:spcPct val="30000"/>
              </a:spcBef>
              <a:buFont typeface="Arial" panose="020B0604020202020204" pitchFamily="34" charset="0"/>
              <a:buNone/>
              <a:defRPr/>
            </a:pPr>
            <a:r>
              <a:rPr lang="en-US" sz="1200" b="0" i="0" kern="1200" dirty="0">
                <a:solidFill>
                  <a:schemeClr val="tx1"/>
                </a:solidFill>
                <a:effectLst/>
                <a:latin typeface="Verdana" pitchFamily="34" charset="0"/>
                <a:ea typeface="Verdana" pitchFamily="34" charset="0"/>
                <a:cs typeface="Verdana" pitchFamily="34" charset="0"/>
              </a:rPr>
              <a:t>You can be sure that the top ten companies in 2067 will look substantially different than today, and just imagine what the list will look like in 2117.</a:t>
            </a:r>
            <a:endParaRPr lang="en-US" sz="1200" kern="1200" baseline="0" noProof="0" dirty="0">
              <a:solidFill>
                <a:schemeClr val="tx1"/>
              </a:solidFill>
              <a:latin typeface="Verdana" pitchFamily="34" charset="0"/>
              <a:ea typeface="Verdana" pitchFamily="34" charset="0"/>
              <a:cs typeface="Verdana" pitchFamily="34" charset="0"/>
            </a:endParaRPr>
          </a:p>
          <a:p>
            <a:pPr marL="171450" lvl="0" indent="-171450" algn="l" defTabSz="914400" rtl="0" eaLnBrk="1" latinLnBrk="0" hangingPunct="1">
              <a:spcBef>
                <a:spcPct val="30000"/>
              </a:spcBef>
              <a:buFont typeface="Arial" panose="020B0604020202020204" pitchFamily="34" charset="0"/>
              <a:buChar char="•"/>
            </a:pPr>
            <a:endParaRPr lang="en-US" sz="1200" kern="1200" baseline="0" noProof="0" dirty="0">
              <a:solidFill>
                <a:schemeClr val="tx1"/>
              </a:solidFill>
              <a:latin typeface="Verdana" pitchFamily="34" charset="0"/>
              <a:ea typeface="Verdana" pitchFamily="34" charset="0"/>
              <a:cs typeface="Verdana" pitchFamily="34" charset="0"/>
            </a:endParaRPr>
          </a:p>
        </p:txBody>
      </p:sp>
      <p:sp>
        <p:nvSpPr>
          <p:cNvPr id="4" name="Foliennummernplatzhalter 3"/>
          <p:cNvSpPr>
            <a:spLocks noGrp="1"/>
          </p:cNvSpPr>
          <p:nvPr>
            <p:ph type="sldNum" sz="quarter" idx="10"/>
          </p:nvPr>
        </p:nvSpPr>
        <p:spPr/>
        <p:txBody>
          <a:bodyPr/>
          <a:lstStyle/>
          <a:p>
            <a:fld id="{219CC2FD-B32F-4992-A15B-F95E2E35C81B}" type="slidenum">
              <a:rPr lang="en-GB" smtClean="0"/>
              <a:pPr/>
              <a:t>3</a:t>
            </a:fld>
            <a:endParaRPr lang="en-GB" dirty="0"/>
          </a:p>
        </p:txBody>
      </p:sp>
    </p:spTree>
    <p:extLst>
      <p:ext uri="{BB962C8B-B14F-4D97-AF65-F5344CB8AC3E}">
        <p14:creationId xmlns:p14="http://schemas.microsoft.com/office/powerpoint/2010/main" val="40279773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248F-8281-0040-9255-4246122D36F2}"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8865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noProof="0" dirty="0"/>
              <a:t>The ability to innovate is key.</a:t>
            </a:r>
          </a:p>
        </p:txBody>
      </p:sp>
      <p:sp>
        <p:nvSpPr>
          <p:cNvPr id="4" name="Foliennummernplatzhalter 3"/>
          <p:cNvSpPr>
            <a:spLocks noGrp="1"/>
          </p:cNvSpPr>
          <p:nvPr>
            <p:ph type="sldNum" sz="quarter" idx="10"/>
          </p:nvPr>
        </p:nvSpPr>
        <p:spPr/>
        <p:txBody>
          <a:bodyPr/>
          <a:lstStyle/>
          <a:p>
            <a:fld id="{219CC2FD-B32F-4992-A15B-F95E2E35C81B}" type="slidenum">
              <a:rPr lang="en-GB" smtClean="0"/>
              <a:pPr/>
              <a:t>4</a:t>
            </a:fld>
            <a:endParaRPr lang="en-GB" dirty="0"/>
          </a:p>
        </p:txBody>
      </p:sp>
    </p:spTree>
    <p:extLst>
      <p:ext uri="{BB962C8B-B14F-4D97-AF65-F5344CB8AC3E}">
        <p14:creationId xmlns:p14="http://schemas.microsoft.com/office/powerpoint/2010/main" val="1032565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Entrepreneurs are the people-side of innovation. </a:t>
            </a:r>
            <a:r>
              <a:rPr lang="en-US" noProof="0" dirty="0">
                <a:latin typeface="Arial" charset="0"/>
              </a:rPr>
              <a:t>Without entrepreneurs, innovations are not possible.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latin typeface="Arial" charset="0"/>
              </a:rPr>
              <a:t>Maybe you know</a:t>
            </a:r>
            <a:r>
              <a:rPr lang="en-US" baseline="0" noProof="0" dirty="0">
                <a:latin typeface="Arial" charset="0"/>
              </a:rPr>
              <a:t> the famous quote: Nothing is as powerful as an idea whose time has come (Viktor Hugo). But ideas are not powerful at all, alone are weak. </a:t>
            </a:r>
            <a:r>
              <a:rPr lang="en-US" noProof="0" dirty="0">
                <a:latin typeface="Arial" charset="0"/>
              </a:rPr>
              <a:t>They need people</a:t>
            </a:r>
            <a:r>
              <a:rPr lang="en-US" baseline="0" noProof="0" dirty="0">
                <a:latin typeface="Arial" charset="0"/>
              </a:rPr>
              <a:t> who believe in them, who defend them and help them developing into something powerful.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Entrepreneurs bring</a:t>
            </a:r>
            <a:r>
              <a:rPr lang="en-US" baseline="0" noProof="0" dirty="0"/>
              <a:t> innovation to life and</a:t>
            </a:r>
            <a:r>
              <a:rPr lang="en-US" noProof="0" dirty="0"/>
              <a:t> transform ideas into marketable products/services. </a:t>
            </a:r>
          </a:p>
          <a:p>
            <a:pPr marL="0" indent="0" eaLnBrk="1" hangingPunct="1">
              <a:spcBef>
                <a:spcPct val="30000"/>
              </a:spcBef>
              <a:buFont typeface="Arial" panose="020B0604020202020204" pitchFamily="34" charset="0"/>
              <a:buNone/>
              <a:defRPr/>
            </a:pPr>
            <a:endParaRPr lang="en-US" noProof="0" dirty="0"/>
          </a:p>
        </p:txBody>
      </p:sp>
      <p:sp>
        <p:nvSpPr>
          <p:cNvPr id="4" name="Foliennummernplatzhalter 3"/>
          <p:cNvSpPr>
            <a:spLocks noGrp="1"/>
          </p:cNvSpPr>
          <p:nvPr>
            <p:ph type="sldNum" sz="quarter" idx="10"/>
          </p:nvPr>
        </p:nvSpPr>
        <p:spPr/>
        <p:txBody>
          <a:bodyPr/>
          <a:lstStyle/>
          <a:p>
            <a:fld id="{219CC2FD-B32F-4992-A15B-F95E2E35C81B}" type="slidenum">
              <a:rPr lang="en-GB" smtClean="0"/>
              <a:pPr/>
              <a:t>5</a:t>
            </a:fld>
            <a:endParaRPr lang="en-GB" dirty="0"/>
          </a:p>
        </p:txBody>
      </p:sp>
    </p:spTree>
    <p:extLst>
      <p:ext uri="{BB962C8B-B14F-4D97-AF65-F5344CB8AC3E}">
        <p14:creationId xmlns:p14="http://schemas.microsoft.com/office/powerpoint/2010/main" val="1441839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err="1"/>
              <a:t>W</a:t>
            </a:r>
            <a:r>
              <a:rPr lang="de-AT" dirty="0" err="1">
                <a:latin typeface="Arial" charset="0"/>
                <a:ea typeface="Arial" charset="0"/>
                <a:cs typeface="Arial" charset="0"/>
              </a:rPr>
              <a:t>e</a:t>
            </a:r>
            <a:r>
              <a:rPr lang="de-AT" dirty="0">
                <a:latin typeface="Arial" charset="0"/>
                <a:ea typeface="Arial" charset="0"/>
                <a:cs typeface="Arial" charset="0"/>
              </a:rPr>
              <a:t> </a:t>
            </a:r>
            <a:r>
              <a:rPr lang="de-AT" dirty="0" err="1">
                <a:latin typeface="Arial" charset="0"/>
                <a:ea typeface="Arial" charset="0"/>
                <a:cs typeface="Arial" charset="0"/>
              </a:rPr>
              <a:t>want</a:t>
            </a:r>
            <a:r>
              <a:rPr lang="de-AT" dirty="0">
                <a:latin typeface="Arial" charset="0"/>
                <a:ea typeface="Arial" charset="0"/>
                <a:cs typeface="Arial" charset="0"/>
              </a:rPr>
              <a:t> </a:t>
            </a:r>
            <a:r>
              <a:rPr lang="de-AT" dirty="0" err="1">
                <a:latin typeface="Arial" charset="0"/>
                <a:ea typeface="Arial" charset="0"/>
                <a:cs typeface="Arial" charset="0"/>
              </a:rPr>
              <a:t>to</a:t>
            </a:r>
            <a:r>
              <a:rPr lang="de-AT" dirty="0">
                <a:latin typeface="Arial" charset="0"/>
                <a:ea typeface="Arial" charset="0"/>
                <a:cs typeface="Arial" charset="0"/>
              </a:rPr>
              <a:t> </a:t>
            </a:r>
            <a:r>
              <a:rPr lang="de-AT" dirty="0" err="1">
                <a:latin typeface="Arial" charset="0"/>
                <a:ea typeface="Arial" charset="0"/>
                <a:cs typeface="Arial" charset="0"/>
              </a:rPr>
              <a:t>encourage</a:t>
            </a:r>
            <a:r>
              <a:rPr lang="de-AT" dirty="0">
                <a:latin typeface="Arial" charset="0"/>
                <a:ea typeface="Arial" charset="0"/>
                <a:cs typeface="Arial" charset="0"/>
              </a:rPr>
              <a:t> </a:t>
            </a:r>
            <a:r>
              <a:rPr lang="de-AT" dirty="0" err="1">
                <a:latin typeface="Arial" charset="0"/>
                <a:ea typeface="Arial" charset="0"/>
                <a:cs typeface="Arial" charset="0"/>
              </a:rPr>
              <a:t>you</a:t>
            </a:r>
            <a:r>
              <a:rPr lang="de-AT" dirty="0">
                <a:latin typeface="Arial" charset="0"/>
                <a:ea typeface="Arial" charset="0"/>
                <a:cs typeface="Arial" charset="0"/>
              </a:rPr>
              <a:t> </a:t>
            </a:r>
            <a:r>
              <a:rPr lang="de-AT" dirty="0" err="1">
                <a:latin typeface="Arial" charset="0"/>
                <a:ea typeface="Arial" charset="0"/>
                <a:cs typeface="Arial" charset="0"/>
              </a:rPr>
              <a:t>to</a:t>
            </a:r>
            <a:r>
              <a:rPr lang="de-AT" dirty="0">
                <a:latin typeface="Arial" charset="0"/>
                <a:ea typeface="Arial" charset="0"/>
                <a:cs typeface="Arial" charset="0"/>
              </a:rPr>
              <a:t> </a:t>
            </a:r>
            <a:r>
              <a:rPr lang="de-AT" dirty="0" err="1">
                <a:latin typeface="Arial" charset="0"/>
                <a:ea typeface="Arial" charset="0"/>
                <a:cs typeface="Arial" charset="0"/>
              </a:rPr>
              <a:t>learn</a:t>
            </a:r>
            <a:r>
              <a:rPr lang="de-AT" dirty="0">
                <a:latin typeface="Arial" charset="0"/>
                <a:ea typeface="Arial" charset="0"/>
                <a:cs typeface="Arial" charset="0"/>
              </a:rPr>
              <a:t> </a:t>
            </a:r>
            <a:r>
              <a:rPr lang="de-AT" dirty="0" err="1">
                <a:latin typeface="Arial" charset="0"/>
                <a:ea typeface="Arial" charset="0"/>
                <a:cs typeface="Arial" charset="0"/>
              </a:rPr>
              <a:t>during</a:t>
            </a:r>
            <a:r>
              <a:rPr lang="de-AT" dirty="0">
                <a:latin typeface="Arial" charset="0"/>
                <a:ea typeface="Arial" charset="0"/>
                <a:cs typeface="Arial" charset="0"/>
              </a:rPr>
              <a:t> </a:t>
            </a:r>
            <a:r>
              <a:rPr lang="de-AT" dirty="0" err="1">
                <a:latin typeface="Arial" charset="0"/>
                <a:ea typeface="Arial" charset="0"/>
                <a:cs typeface="Arial" charset="0"/>
              </a:rPr>
              <a:t>the</a:t>
            </a:r>
            <a:r>
              <a:rPr lang="de-AT" dirty="0">
                <a:latin typeface="Arial" charset="0"/>
                <a:ea typeface="Arial" charset="0"/>
                <a:cs typeface="Arial" charset="0"/>
              </a:rPr>
              <a:t> </a:t>
            </a:r>
            <a:r>
              <a:rPr lang="de-AT" dirty="0" err="1">
                <a:latin typeface="Arial" charset="0"/>
                <a:ea typeface="Arial" charset="0"/>
                <a:cs typeface="Arial" charset="0"/>
              </a:rPr>
              <a:t>semester</a:t>
            </a:r>
            <a:r>
              <a:rPr lang="de-AT" dirty="0">
                <a:latin typeface="Arial" charset="0"/>
                <a:ea typeface="Arial" charset="0"/>
                <a:cs typeface="Arial" charset="0"/>
              </a:rPr>
              <a:t>, not just </a:t>
            </a:r>
            <a:r>
              <a:rPr lang="de-AT" dirty="0" err="1">
                <a:latin typeface="Arial" charset="0"/>
                <a:ea typeface="Arial" charset="0"/>
                <a:cs typeface="Arial" charset="0"/>
              </a:rPr>
              <a:t>before</a:t>
            </a:r>
            <a:r>
              <a:rPr lang="de-AT" dirty="0">
                <a:latin typeface="Arial" charset="0"/>
                <a:ea typeface="Arial" charset="0"/>
                <a:cs typeface="Arial" charset="0"/>
              </a:rPr>
              <a:t> </a:t>
            </a:r>
            <a:r>
              <a:rPr lang="de-AT" dirty="0" err="1">
                <a:latin typeface="Arial" charset="0"/>
                <a:ea typeface="Arial" charset="0"/>
                <a:cs typeface="Arial" charset="0"/>
              </a:rPr>
              <a:t>the</a:t>
            </a:r>
            <a:r>
              <a:rPr lang="de-AT" dirty="0">
                <a:latin typeface="Arial" charset="0"/>
                <a:ea typeface="Arial" charset="0"/>
                <a:cs typeface="Arial" charset="0"/>
              </a:rPr>
              <a:t> </a:t>
            </a:r>
            <a:r>
              <a:rPr lang="de-AT" dirty="0" err="1">
                <a:latin typeface="Arial" charset="0"/>
                <a:ea typeface="Arial" charset="0"/>
                <a:cs typeface="Arial" charset="0"/>
              </a:rPr>
              <a:t>exam</a:t>
            </a:r>
            <a:r>
              <a:rPr lang="de-AT" dirty="0">
                <a:latin typeface="Arial" charset="0"/>
                <a:ea typeface="Arial" charset="0"/>
                <a:cs typeface="Arial" charset="0"/>
              </a:rPr>
              <a:t> </a:t>
            </a:r>
            <a:r>
              <a:rPr lang="de-AT" dirty="0" err="1">
                <a:latin typeface="Arial" charset="0"/>
                <a:ea typeface="Arial" charset="0"/>
                <a:cs typeface="Arial" charset="0"/>
              </a:rPr>
              <a:t>and</a:t>
            </a:r>
            <a:r>
              <a:rPr lang="de-AT" dirty="0">
                <a:latin typeface="Arial" charset="0"/>
                <a:ea typeface="Arial" charset="0"/>
                <a:cs typeface="Arial" charset="0"/>
              </a:rPr>
              <a:t> </a:t>
            </a:r>
            <a:r>
              <a:rPr lang="de-AT" dirty="0" err="1">
                <a:latin typeface="Arial" charset="0"/>
                <a:ea typeface="Arial" charset="0"/>
                <a:cs typeface="Arial" charset="0"/>
              </a:rPr>
              <a:t>to</a:t>
            </a:r>
            <a:r>
              <a:rPr lang="de-AT" dirty="0">
                <a:latin typeface="Arial" charset="0"/>
                <a:ea typeface="Arial" charset="0"/>
                <a:cs typeface="Arial" charset="0"/>
              </a:rPr>
              <a:t> </a:t>
            </a:r>
            <a:r>
              <a:rPr lang="de-AT" dirty="0" err="1">
                <a:latin typeface="Arial" charset="0"/>
                <a:ea typeface="Arial" charset="0"/>
                <a:cs typeface="Arial" charset="0"/>
              </a:rPr>
              <a:t>make</a:t>
            </a:r>
            <a:r>
              <a:rPr lang="de-AT" dirty="0">
                <a:latin typeface="Arial" charset="0"/>
                <a:ea typeface="Arial" charset="0"/>
                <a:cs typeface="Arial" charset="0"/>
              </a:rPr>
              <a:t> </a:t>
            </a:r>
            <a:r>
              <a:rPr lang="de-AT" dirty="0" err="1">
                <a:latin typeface="Arial" charset="0"/>
                <a:ea typeface="Arial" charset="0"/>
                <a:cs typeface="Arial" charset="0"/>
              </a:rPr>
              <a:t>use</a:t>
            </a:r>
            <a:r>
              <a:rPr lang="de-AT" dirty="0">
                <a:latin typeface="Arial" charset="0"/>
                <a:ea typeface="Arial" charset="0"/>
                <a:cs typeface="Arial" charset="0"/>
              </a:rPr>
              <a:t> </a:t>
            </a:r>
            <a:r>
              <a:rPr lang="de-AT" dirty="0" err="1">
                <a:latin typeface="Arial" charset="0"/>
                <a:ea typeface="Arial" charset="0"/>
                <a:cs typeface="Arial" charset="0"/>
              </a:rPr>
              <a:t>of</a:t>
            </a:r>
            <a:r>
              <a:rPr lang="de-AT" dirty="0">
                <a:latin typeface="Arial" charset="0"/>
                <a:ea typeface="Arial" charset="0"/>
                <a:cs typeface="Arial" charset="0"/>
              </a:rPr>
              <a:t> </a:t>
            </a:r>
            <a:r>
              <a:rPr lang="de-AT" dirty="0" err="1">
                <a:latin typeface="Arial" charset="0"/>
                <a:ea typeface="Arial" charset="0"/>
                <a:cs typeface="Arial" charset="0"/>
              </a:rPr>
              <a:t>your</a:t>
            </a:r>
            <a:r>
              <a:rPr lang="de-AT" dirty="0">
                <a:latin typeface="Arial" charset="0"/>
                <a:ea typeface="Arial" charset="0"/>
                <a:cs typeface="Arial" charset="0"/>
              </a:rPr>
              <a:t> </a:t>
            </a:r>
            <a:r>
              <a:rPr lang="de-AT" dirty="0" err="1">
                <a:latin typeface="Arial" charset="0"/>
                <a:ea typeface="Arial" charset="0"/>
                <a:cs typeface="Arial" charset="0"/>
              </a:rPr>
              <a:t>training</a:t>
            </a:r>
            <a:r>
              <a:rPr lang="de-AT" dirty="0">
                <a:latin typeface="Arial" charset="0"/>
                <a:ea typeface="Arial" charset="0"/>
                <a:cs typeface="Arial" charset="0"/>
              </a:rPr>
              <a:t> </a:t>
            </a:r>
            <a:r>
              <a:rPr lang="de-AT" dirty="0" err="1">
                <a:latin typeface="Arial" charset="0"/>
                <a:ea typeface="Arial" charset="0"/>
                <a:cs typeface="Arial" charset="0"/>
              </a:rPr>
              <a:t>opportunities</a:t>
            </a:r>
            <a:r>
              <a:rPr lang="de-AT" dirty="0">
                <a:latin typeface="Arial" charset="0"/>
                <a:ea typeface="Arial" charset="0"/>
                <a:cs typeface="Arial"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err="1">
                <a:latin typeface="Arial" charset="0"/>
                <a:ea typeface="Arial" charset="0"/>
                <a:cs typeface="Arial" charset="0"/>
              </a:rPr>
              <a:t>You</a:t>
            </a:r>
            <a:r>
              <a:rPr lang="de-AT" dirty="0">
                <a:latin typeface="Arial" charset="0"/>
                <a:ea typeface="Arial" charset="0"/>
                <a:cs typeface="Arial" charset="0"/>
              </a:rPr>
              <a:t> will </a:t>
            </a:r>
            <a:r>
              <a:rPr lang="de-AT" dirty="0" err="1">
                <a:latin typeface="Arial" charset="0"/>
                <a:ea typeface="Arial" charset="0"/>
                <a:cs typeface="Arial" charset="0"/>
              </a:rPr>
              <a:t>be</a:t>
            </a:r>
            <a:r>
              <a:rPr lang="de-AT" dirty="0">
                <a:latin typeface="Arial" charset="0"/>
                <a:ea typeface="Arial" charset="0"/>
                <a:cs typeface="Arial" charset="0"/>
              </a:rPr>
              <a:t> happy at E&amp;I </a:t>
            </a:r>
            <a:r>
              <a:rPr lang="de-AT" dirty="0" err="1">
                <a:latin typeface="Arial" charset="0"/>
                <a:ea typeface="Arial" charset="0"/>
                <a:cs typeface="Arial" charset="0"/>
              </a:rPr>
              <a:t>if</a:t>
            </a:r>
            <a:r>
              <a:rPr lang="de-AT" dirty="0">
                <a:latin typeface="Arial" charset="0"/>
                <a:ea typeface="Arial" charset="0"/>
                <a:cs typeface="Arial" charset="0"/>
              </a:rPr>
              <a:t> </a:t>
            </a:r>
            <a:r>
              <a:rPr lang="de-AT" dirty="0" err="1">
                <a:latin typeface="Arial" charset="0"/>
                <a:ea typeface="Arial" charset="0"/>
                <a:cs typeface="Arial" charset="0"/>
              </a:rPr>
              <a:t>you</a:t>
            </a:r>
            <a:r>
              <a:rPr lang="de-AT" dirty="0">
                <a:latin typeface="Arial" charset="0"/>
                <a:ea typeface="Arial" charset="0"/>
                <a:cs typeface="Arial" charset="0"/>
              </a:rPr>
              <a:t> </a:t>
            </a:r>
            <a:r>
              <a:rPr lang="de-AT" dirty="0" err="1">
                <a:latin typeface="Arial" charset="0"/>
                <a:ea typeface="Arial" charset="0"/>
                <a:cs typeface="Arial" charset="0"/>
              </a:rPr>
              <a:t>are</a:t>
            </a:r>
            <a:r>
              <a:rPr lang="de-AT" dirty="0">
                <a:latin typeface="Arial" charset="0"/>
                <a:ea typeface="Arial" charset="0"/>
                <a:cs typeface="Arial" charset="0"/>
              </a:rPr>
              <a:t> </a:t>
            </a:r>
            <a:r>
              <a:rPr lang="en-US" sz="1200" b="0" i="0" kern="1200" dirty="0">
                <a:solidFill>
                  <a:schemeClr val="tx1"/>
                </a:solidFill>
                <a:effectLst/>
                <a:latin typeface="Verdana" pitchFamily="34" charset="0"/>
                <a:ea typeface="Verdana" pitchFamily="34" charset="0"/>
                <a:cs typeface="Verdana" pitchFamily="34" charset="0"/>
              </a:rPr>
              <a:t>looking for a specialization that will take you to the limits of your capabilities.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Verdana" pitchFamily="34" charset="0"/>
                <a:ea typeface="Verdana" pitchFamily="34" charset="0"/>
                <a:cs typeface="Verdana" pitchFamily="34" charset="0"/>
              </a:rPr>
              <a:t>You can benefit of this challenge in developing yourself personally, even if it means a high amount of effort that goes beyond the scope of other specializations.</a:t>
            </a:r>
            <a:endParaRPr lang="en-US" dirty="0">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noProof="0" dirty="0">
              <a:solidFill>
                <a:schemeClr val="accent2"/>
              </a:solidFill>
              <a:latin typeface="Arial" charset="0"/>
            </a:endParaRPr>
          </a:p>
          <a:p>
            <a:endParaRPr lang="de-AT" dirty="0"/>
          </a:p>
        </p:txBody>
      </p:sp>
      <p:sp>
        <p:nvSpPr>
          <p:cNvPr id="4" name="Foliennummernplatzhalter 3"/>
          <p:cNvSpPr>
            <a:spLocks noGrp="1"/>
          </p:cNvSpPr>
          <p:nvPr>
            <p:ph type="sldNum" sz="quarter" idx="10"/>
          </p:nvPr>
        </p:nvSpPr>
        <p:spPr/>
        <p:txBody>
          <a:bodyPr/>
          <a:lstStyle/>
          <a:p>
            <a:fld id="{219CC2FD-B32F-4992-A15B-F95E2E35C81B}" type="slidenum">
              <a:rPr lang="en-GB" smtClean="0"/>
              <a:pPr/>
              <a:t>7</a:t>
            </a:fld>
            <a:endParaRPr lang="en-GB" dirty="0"/>
          </a:p>
        </p:txBody>
      </p:sp>
    </p:spTree>
    <p:extLst>
      <p:ext uri="{BB962C8B-B14F-4D97-AF65-F5344CB8AC3E}">
        <p14:creationId xmlns:p14="http://schemas.microsoft.com/office/powerpoint/2010/main" val="487960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219CC2FD-B32F-4992-A15B-F95E2E35C81B}" type="slidenum">
              <a:rPr lang="en-GB" smtClean="0"/>
              <a:pPr/>
              <a:t>8</a:t>
            </a:fld>
            <a:endParaRPr lang="en-GB" dirty="0"/>
          </a:p>
        </p:txBody>
      </p:sp>
    </p:spTree>
    <p:extLst>
      <p:ext uri="{BB962C8B-B14F-4D97-AF65-F5344CB8AC3E}">
        <p14:creationId xmlns:p14="http://schemas.microsoft.com/office/powerpoint/2010/main" val="2205192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219CC2FD-B32F-4992-A15B-F95E2E35C81B}" type="slidenum">
              <a:rPr lang="en-GB" smtClean="0"/>
              <a:pPr/>
              <a:t>10</a:t>
            </a:fld>
            <a:endParaRPr lang="en-GB" dirty="0"/>
          </a:p>
        </p:txBody>
      </p:sp>
    </p:spTree>
    <p:extLst>
      <p:ext uri="{BB962C8B-B14F-4D97-AF65-F5344CB8AC3E}">
        <p14:creationId xmlns:p14="http://schemas.microsoft.com/office/powerpoint/2010/main" val="9191614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219CC2FD-B32F-4992-A15B-F95E2E35C81B}" type="slidenum">
              <a:rPr lang="en-GB" smtClean="0"/>
              <a:pPr/>
              <a:t>11</a:t>
            </a:fld>
            <a:endParaRPr lang="en-GB" dirty="0"/>
          </a:p>
        </p:txBody>
      </p:sp>
    </p:spTree>
    <p:extLst>
      <p:ext uri="{BB962C8B-B14F-4D97-AF65-F5344CB8AC3E}">
        <p14:creationId xmlns:p14="http://schemas.microsoft.com/office/powerpoint/2010/main" val="29011285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9CC2FD-B32F-4992-A15B-F95E2E35C81B}" type="slidenum">
              <a:rPr kumimoji="0" lang="en-GB" sz="1000" b="0" i="0" u="none" strike="noStrike" kern="1200" cap="none" spc="0" normalizeH="0" baseline="0" noProof="0" smtClean="0">
                <a:ln>
                  <a:noFill/>
                </a:ln>
                <a:solidFill>
                  <a:prstClr val="black"/>
                </a:solidFill>
                <a:effectLst/>
                <a:uLnTx/>
                <a:uFillTx/>
                <a:latin typeface="Verdana" pitchFamily="34" charset="0"/>
                <a:ea typeface="Verdana"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000" b="0" i="0" u="none" strike="noStrike" kern="1200" cap="none" spc="0" normalizeH="0" baseline="0" noProof="0" dirty="0">
              <a:ln>
                <a:noFill/>
              </a:ln>
              <a:solidFill>
                <a:prstClr val="black"/>
              </a:solidFill>
              <a:effectLst/>
              <a:uLnTx/>
              <a:uFillTx/>
              <a:latin typeface="Verdana" pitchFamily="34" charset="0"/>
              <a:ea typeface="Verdana" pitchFamily="34" charset="0"/>
            </a:endParaRPr>
          </a:p>
        </p:txBody>
      </p:sp>
    </p:spTree>
    <p:extLst>
      <p:ext uri="{BB962C8B-B14F-4D97-AF65-F5344CB8AC3E}">
        <p14:creationId xmlns:p14="http://schemas.microsoft.com/office/powerpoint/2010/main" val="29284531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8" name="Gruppieren 17"/>
          <p:cNvGrpSpPr/>
          <p:nvPr userDrawn="1"/>
        </p:nvGrpSpPr>
        <p:grpSpPr bwMode="blackWhite">
          <a:xfrm>
            <a:off x="287338" y="546298"/>
            <a:ext cx="8552850" cy="1835031"/>
            <a:chOff x="287338" y="603319"/>
            <a:chExt cx="8552850" cy="2037600"/>
          </a:xfrm>
        </p:grpSpPr>
        <p:sp>
          <p:nvSpPr>
            <p:cNvPr id="19" name="Rechteck 18"/>
            <p:cNvSpPr/>
            <p:nvPr userDrawn="1"/>
          </p:nvSpPr>
          <p:spPr bwMode="blackWhite">
            <a:xfrm>
              <a:off x="6192000" y="603319"/>
              <a:ext cx="2648188" cy="2037600"/>
            </a:xfrm>
            <a:prstGeom prst="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GB" dirty="0"/>
            </a:p>
          </p:txBody>
        </p:sp>
        <p:sp>
          <p:nvSpPr>
            <p:cNvPr id="20" name="Rechteck 19"/>
            <p:cNvSpPr/>
            <p:nvPr userDrawn="1"/>
          </p:nvSpPr>
          <p:spPr bwMode="blackWhite">
            <a:xfrm>
              <a:off x="287338" y="603319"/>
              <a:ext cx="5904662" cy="2037600"/>
            </a:xfrm>
            <a:prstGeom prst="rect">
              <a:avLst/>
            </a:prstGeom>
            <a:solidFill>
              <a:srgbClr val="0096D3">
                <a:alpha val="89804"/>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GB" dirty="0"/>
            </a:p>
          </p:txBody>
        </p:sp>
      </p:grpSp>
      <p:sp>
        <p:nvSpPr>
          <p:cNvPr id="2" name="Titel 1"/>
          <p:cNvSpPr>
            <a:spLocks noGrp="1"/>
          </p:cNvSpPr>
          <p:nvPr userDrawn="1">
            <p:ph type="ctrTitle" hasCustomPrompt="1"/>
          </p:nvPr>
        </p:nvSpPr>
        <p:spPr bwMode="black">
          <a:xfrm>
            <a:off x="605406" y="1171229"/>
            <a:ext cx="5436000" cy="923400"/>
          </a:xfrm>
          <a:prstGeom prst="rect">
            <a:avLst/>
          </a:prstGeom>
        </p:spPr>
        <p:txBody>
          <a:bodyPr tIns="0" anchor="ctr" anchorCtr="0">
            <a:noAutofit/>
          </a:bodyPr>
          <a:lstStyle>
            <a:lvl1pPr algn="l">
              <a:lnSpc>
                <a:spcPct val="100000"/>
              </a:lnSpc>
              <a:defRPr sz="3200" b="1" i="0" baseline="0">
                <a:solidFill>
                  <a:schemeClr val="bg1"/>
                </a:solidFill>
                <a:latin typeface="Georgia" charset="0"/>
                <a:ea typeface="Georgia" charset="0"/>
                <a:cs typeface="Georgia" charset="0"/>
              </a:defRPr>
            </a:lvl1pPr>
          </a:lstStyle>
          <a:p>
            <a:r>
              <a:rPr lang="en-GB" dirty="0"/>
              <a:t>Max. 2 lines of text for header</a:t>
            </a:r>
          </a:p>
        </p:txBody>
      </p:sp>
      <p:sp>
        <p:nvSpPr>
          <p:cNvPr id="3" name="Untertitel 2"/>
          <p:cNvSpPr>
            <a:spLocks noGrp="1"/>
          </p:cNvSpPr>
          <p:nvPr userDrawn="1">
            <p:ph type="subTitle" idx="1" hasCustomPrompt="1"/>
          </p:nvPr>
        </p:nvSpPr>
        <p:spPr bwMode="black">
          <a:xfrm>
            <a:off x="605406" y="893772"/>
            <a:ext cx="5436000" cy="316380"/>
          </a:xfrm>
        </p:spPr>
        <p:txBody>
          <a:bodyPr tIns="0" bIns="0">
            <a:noAutofit/>
          </a:bodyPr>
          <a:lstStyle>
            <a:lvl1pPr marL="0" indent="0" algn="l">
              <a:lnSpc>
                <a:spcPct val="100000"/>
              </a:lnSpc>
              <a:buNone/>
              <a:defRPr sz="1800" b="1" i="0" baseline="0">
                <a:solidFill>
                  <a:schemeClr val="tx1"/>
                </a:solidFill>
                <a:latin typeface="Verdana" charset="0"/>
                <a:ea typeface="Verdana" charset="0"/>
                <a:cs typeface="Verdana" charset="0"/>
              </a:defRPr>
            </a:lvl1pPr>
            <a:lvl2pPr marL="457153" indent="0" algn="ctr">
              <a:buNone/>
              <a:defRPr>
                <a:solidFill>
                  <a:schemeClr val="tx1">
                    <a:tint val="75000"/>
                  </a:schemeClr>
                </a:solidFill>
              </a:defRPr>
            </a:lvl2pPr>
            <a:lvl3pPr marL="914306" indent="0" algn="ctr">
              <a:buNone/>
              <a:defRPr>
                <a:solidFill>
                  <a:schemeClr val="tx1">
                    <a:tint val="75000"/>
                  </a:schemeClr>
                </a:solidFill>
              </a:defRPr>
            </a:lvl3pPr>
            <a:lvl4pPr marL="1371460" indent="0" algn="ctr">
              <a:buNone/>
              <a:defRPr>
                <a:solidFill>
                  <a:schemeClr val="tx1">
                    <a:tint val="75000"/>
                  </a:schemeClr>
                </a:solidFill>
              </a:defRPr>
            </a:lvl4pPr>
            <a:lvl5pPr marL="1828613" indent="0" algn="ctr">
              <a:buNone/>
              <a:defRPr>
                <a:solidFill>
                  <a:schemeClr val="tx1">
                    <a:tint val="75000"/>
                  </a:schemeClr>
                </a:solidFill>
              </a:defRPr>
            </a:lvl5pPr>
            <a:lvl6pPr marL="2285767" indent="0" algn="ctr">
              <a:buNone/>
              <a:defRPr>
                <a:solidFill>
                  <a:schemeClr val="tx1">
                    <a:tint val="75000"/>
                  </a:schemeClr>
                </a:solidFill>
              </a:defRPr>
            </a:lvl6pPr>
            <a:lvl7pPr marL="2742920" indent="0" algn="ctr">
              <a:buNone/>
              <a:defRPr>
                <a:solidFill>
                  <a:schemeClr val="tx1">
                    <a:tint val="75000"/>
                  </a:schemeClr>
                </a:solidFill>
              </a:defRPr>
            </a:lvl7pPr>
            <a:lvl8pPr marL="3200073" indent="0" algn="ctr">
              <a:buNone/>
              <a:defRPr>
                <a:solidFill>
                  <a:schemeClr val="tx1">
                    <a:tint val="75000"/>
                  </a:schemeClr>
                </a:solidFill>
              </a:defRPr>
            </a:lvl8pPr>
            <a:lvl9pPr marL="3657227" indent="0" algn="ctr">
              <a:buNone/>
              <a:defRPr>
                <a:solidFill>
                  <a:schemeClr val="tx1">
                    <a:tint val="75000"/>
                  </a:schemeClr>
                </a:solidFill>
              </a:defRPr>
            </a:lvl9pPr>
          </a:lstStyle>
          <a:p>
            <a:r>
              <a:rPr lang="en-GB" dirty="0"/>
              <a:t>Add subtitle here if required</a:t>
            </a:r>
          </a:p>
        </p:txBody>
      </p:sp>
      <p:sp>
        <p:nvSpPr>
          <p:cNvPr id="10" name="Textplatzhalter 9"/>
          <p:cNvSpPr>
            <a:spLocks noGrp="1"/>
          </p:cNvSpPr>
          <p:nvPr>
            <p:ph type="body" sz="quarter" idx="11" hasCustomPrompt="1"/>
          </p:nvPr>
        </p:nvSpPr>
        <p:spPr bwMode="white">
          <a:xfrm>
            <a:off x="287338" y="2616430"/>
            <a:ext cx="4284662" cy="805551"/>
          </a:xfrm>
          <a:solidFill>
            <a:schemeClr val="bg1">
              <a:alpha val="90000"/>
            </a:schemeClr>
          </a:solidFill>
        </p:spPr>
        <p:txBody>
          <a:bodyPr wrap="square" lIns="324000" tIns="216000" rIns="324000" bIns="216000" rtlCol="0" anchor="t" anchorCtr="0">
            <a:spAutoFit/>
          </a:bodyPr>
          <a:lstStyle>
            <a:lvl1pPr marL="0" indent="0">
              <a:buNone/>
              <a:defRPr lang="de-DE" sz="1200" baseline="0" dirty="0" smtClean="0"/>
            </a:lvl1pPr>
          </a:lstStyle>
          <a:p>
            <a:r>
              <a:rPr lang="en-GB" dirty="0"/>
              <a:t>Information about presentation (author, version No. etc.)</a:t>
            </a:r>
          </a:p>
        </p:txBody>
      </p:sp>
      <p:sp>
        <p:nvSpPr>
          <p:cNvPr id="12" name="Textplatzhalter 7"/>
          <p:cNvSpPr>
            <a:spLocks noGrp="1"/>
          </p:cNvSpPr>
          <p:nvPr>
            <p:ph type="body" sz="quarter" idx="12" hasCustomPrompt="1"/>
          </p:nvPr>
        </p:nvSpPr>
        <p:spPr>
          <a:xfrm>
            <a:off x="457200" y="4884234"/>
            <a:ext cx="1638300" cy="219261"/>
          </a:xfrm>
        </p:spPr>
        <p:txBody>
          <a:bodyPr>
            <a:noAutofit/>
          </a:bodyPr>
          <a:lstStyle>
            <a:lvl1pPr marL="0" indent="0">
              <a:buNone/>
              <a:defRPr sz="900" cap="all" baseline="0">
                <a:solidFill>
                  <a:schemeClr val="bg1"/>
                </a:solidFill>
              </a:defRPr>
            </a:lvl1pPr>
            <a:lvl2pPr marL="266700" indent="0">
              <a:buNone/>
              <a:defRPr sz="1050"/>
            </a:lvl2pPr>
            <a:lvl3pPr marL="541338" indent="0">
              <a:buNone/>
              <a:defRPr sz="1050"/>
            </a:lvl3pPr>
            <a:lvl4pPr marL="808038" indent="0">
              <a:buNone/>
              <a:defRPr sz="1000"/>
            </a:lvl4pPr>
            <a:lvl5pPr marL="1077913" indent="0">
              <a:buNone/>
              <a:defRPr sz="1000"/>
            </a:lvl5pPr>
          </a:lstStyle>
          <a:p>
            <a:pPr lvl="0"/>
            <a:r>
              <a:rPr lang="en-GB" dirty="0"/>
              <a:t>State: </a:t>
            </a:r>
            <a:r>
              <a:rPr lang="en-GB" dirty="0" err="1"/>
              <a:t>xx.xx.xxxx</a:t>
            </a:r>
            <a:endParaRPr lang="en-GB" dirty="0"/>
          </a:p>
        </p:txBody>
      </p:sp>
      <p:pic>
        <p:nvPicPr>
          <p:cNvPr id="13" name="Grafik 12">
            <a:extLst>
              <a:ext uri="{FF2B5EF4-FFF2-40B4-BE49-F238E27FC236}">
                <a16:creationId xmlns:a16="http://schemas.microsoft.com/office/drawing/2014/main" id="{B2113B13-7DA6-4B31-95D4-652B9EEF6352}"/>
              </a:ext>
            </a:extLst>
          </p:cNvPr>
          <p:cNvPicPr>
            <a:picLocks noChangeAspect="1"/>
          </p:cNvPicPr>
          <p:nvPr userDrawn="1"/>
        </p:nvPicPr>
        <p:blipFill>
          <a:blip r:embed="rId3"/>
          <a:stretch>
            <a:fillRect/>
          </a:stretch>
        </p:blipFill>
        <p:spPr>
          <a:xfrm>
            <a:off x="6555561" y="903985"/>
            <a:ext cx="1875600" cy="989547"/>
          </a:xfrm>
          <a:prstGeom prst="rect">
            <a:avLst/>
          </a:prstGeom>
        </p:spPr>
      </p:pic>
      <p:pic>
        <p:nvPicPr>
          <p:cNvPr id="11" name="Grafik 10">
            <a:extLst>
              <a:ext uri="{FF2B5EF4-FFF2-40B4-BE49-F238E27FC236}">
                <a16:creationId xmlns:a16="http://schemas.microsoft.com/office/drawing/2014/main" id="{9A56DFE6-6F2C-47A0-A3F9-CEACC84F21D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541294" y="4568397"/>
            <a:ext cx="1894681" cy="327742"/>
          </a:xfrm>
          <a:prstGeom prst="rect">
            <a:avLst/>
          </a:prstGeom>
        </p:spPr>
      </p:pic>
    </p:spTree>
    <p:extLst>
      <p:ext uri="{BB962C8B-B14F-4D97-AF65-F5344CB8AC3E}">
        <p14:creationId xmlns:p14="http://schemas.microsoft.com/office/powerpoint/2010/main" val="1096689772"/>
      </p:ext>
    </p:extLst>
  </p:cSld>
  <p:clrMapOvr>
    <a:masterClrMapping/>
  </p:clrMapOvr>
  <p:transition>
    <p:fade/>
  </p:transition>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elfolie Bild 3 kurz">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3" name="Gruppieren 12"/>
          <p:cNvGrpSpPr/>
          <p:nvPr userDrawn="1"/>
        </p:nvGrpSpPr>
        <p:grpSpPr bwMode="blackWhite">
          <a:xfrm>
            <a:off x="287338" y="546299"/>
            <a:ext cx="8552850" cy="1555200"/>
            <a:chOff x="287338" y="603319"/>
            <a:chExt cx="8552850" cy="2037600"/>
          </a:xfrm>
        </p:grpSpPr>
        <p:sp>
          <p:nvSpPr>
            <p:cNvPr id="15" name="Rechteck 14"/>
            <p:cNvSpPr/>
            <p:nvPr userDrawn="1"/>
          </p:nvSpPr>
          <p:spPr bwMode="blackWhite">
            <a:xfrm>
              <a:off x="6192000" y="603319"/>
              <a:ext cx="2648188" cy="2037600"/>
            </a:xfrm>
            <a:prstGeom prst="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GB" dirty="0"/>
            </a:p>
          </p:txBody>
        </p:sp>
        <p:sp>
          <p:nvSpPr>
            <p:cNvPr id="18" name="Rechteck 17"/>
            <p:cNvSpPr/>
            <p:nvPr userDrawn="1"/>
          </p:nvSpPr>
          <p:spPr bwMode="blackWhite">
            <a:xfrm>
              <a:off x="287338" y="603319"/>
              <a:ext cx="5904662" cy="2037600"/>
            </a:xfrm>
            <a:prstGeom prst="rect">
              <a:avLst/>
            </a:prstGeom>
            <a:solidFill>
              <a:srgbClr val="0096D3">
                <a:alpha val="89804"/>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GB" dirty="0"/>
            </a:p>
          </p:txBody>
        </p:sp>
      </p:grpSp>
      <p:sp>
        <p:nvSpPr>
          <p:cNvPr id="2" name="Titel 1"/>
          <p:cNvSpPr>
            <a:spLocks noGrp="1"/>
          </p:cNvSpPr>
          <p:nvPr>
            <p:ph type="ctrTitle" hasCustomPrompt="1"/>
          </p:nvPr>
        </p:nvSpPr>
        <p:spPr bwMode="black">
          <a:xfrm>
            <a:off x="605407" y="1165984"/>
            <a:ext cx="5436000" cy="465043"/>
          </a:xfrm>
          <a:prstGeom prst="rect">
            <a:avLst/>
          </a:prstGeom>
        </p:spPr>
        <p:txBody>
          <a:bodyPr tIns="0" anchor="b" anchorCtr="0">
            <a:noAutofit/>
          </a:bodyPr>
          <a:lstStyle>
            <a:lvl1pPr algn="l">
              <a:lnSpc>
                <a:spcPct val="100000"/>
              </a:lnSpc>
              <a:defRPr sz="3200" b="1" i="0" baseline="0">
                <a:solidFill>
                  <a:schemeClr val="bg1"/>
                </a:solidFill>
                <a:latin typeface="Georgia" charset="0"/>
                <a:ea typeface="Georgia" charset="0"/>
                <a:cs typeface="Georgia" charset="0"/>
              </a:defRPr>
            </a:lvl1pPr>
          </a:lstStyle>
          <a:p>
            <a:r>
              <a:rPr lang="en-GB" dirty="0"/>
              <a:t>Max. 1 line for header</a:t>
            </a:r>
          </a:p>
        </p:txBody>
      </p:sp>
      <p:sp>
        <p:nvSpPr>
          <p:cNvPr id="3" name="Untertitel 2"/>
          <p:cNvSpPr>
            <a:spLocks noGrp="1"/>
          </p:cNvSpPr>
          <p:nvPr>
            <p:ph type="subTitle" idx="1" hasCustomPrompt="1"/>
          </p:nvPr>
        </p:nvSpPr>
        <p:spPr bwMode="black">
          <a:xfrm>
            <a:off x="605407" y="893772"/>
            <a:ext cx="5436000" cy="274060"/>
          </a:xfrm>
        </p:spPr>
        <p:txBody>
          <a:bodyPr tIns="0" bIns="0">
            <a:noAutofit/>
          </a:bodyPr>
          <a:lstStyle>
            <a:lvl1pPr marL="0" indent="0" algn="l">
              <a:lnSpc>
                <a:spcPct val="100000"/>
              </a:lnSpc>
              <a:buNone/>
              <a:defRPr sz="1800" b="1" i="0">
                <a:solidFill>
                  <a:schemeClr val="tx1"/>
                </a:solidFill>
                <a:latin typeface="Verdana" charset="0"/>
                <a:ea typeface="Verdana" charset="0"/>
                <a:cs typeface="Verdana" charset="0"/>
              </a:defRPr>
            </a:lvl1pPr>
            <a:lvl2pPr marL="457153" indent="0" algn="ctr">
              <a:buNone/>
              <a:defRPr>
                <a:solidFill>
                  <a:schemeClr val="tx1">
                    <a:tint val="75000"/>
                  </a:schemeClr>
                </a:solidFill>
              </a:defRPr>
            </a:lvl2pPr>
            <a:lvl3pPr marL="914306" indent="0" algn="ctr">
              <a:buNone/>
              <a:defRPr>
                <a:solidFill>
                  <a:schemeClr val="tx1">
                    <a:tint val="75000"/>
                  </a:schemeClr>
                </a:solidFill>
              </a:defRPr>
            </a:lvl3pPr>
            <a:lvl4pPr marL="1371460" indent="0" algn="ctr">
              <a:buNone/>
              <a:defRPr>
                <a:solidFill>
                  <a:schemeClr val="tx1">
                    <a:tint val="75000"/>
                  </a:schemeClr>
                </a:solidFill>
              </a:defRPr>
            </a:lvl4pPr>
            <a:lvl5pPr marL="1828613" indent="0" algn="ctr">
              <a:buNone/>
              <a:defRPr>
                <a:solidFill>
                  <a:schemeClr val="tx1">
                    <a:tint val="75000"/>
                  </a:schemeClr>
                </a:solidFill>
              </a:defRPr>
            </a:lvl5pPr>
            <a:lvl6pPr marL="2285767" indent="0" algn="ctr">
              <a:buNone/>
              <a:defRPr>
                <a:solidFill>
                  <a:schemeClr val="tx1">
                    <a:tint val="75000"/>
                  </a:schemeClr>
                </a:solidFill>
              </a:defRPr>
            </a:lvl6pPr>
            <a:lvl7pPr marL="2742920" indent="0" algn="ctr">
              <a:buNone/>
              <a:defRPr>
                <a:solidFill>
                  <a:schemeClr val="tx1">
                    <a:tint val="75000"/>
                  </a:schemeClr>
                </a:solidFill>
              </a:defRPr>
            </a:lvl7pPr>
            <a:lvl8pPr marL="3200073" indent="0" algn="ctr">
              <a:buNone/>
              <a:defRPr>
                <a:solidFill>
                  <a:schemeClr val="tx1">
                    <a:tint val="75000"/>
                  </a:schemeClr>
                </a:solidFill>
              </a:defRPr>
            </a:lvl8pPr>
            <a:lvl9pPr marL="3657227" indent="0" algn="ctr">
              <a:buNone/>
              <a:defRPr>
                <a:solidFill>
                  <a:schemeClr val="tx1">
                    <a:tint val="75000"/>
                  </a:schemeClr>
                </a:solidFill>
              </a:defRPr>
            </a:lvl9pPr>
          </a:lstStyle>
          <a:p>
            <a:r>
              <a:rPr lang="en-GB" dirty="0"/>
              <a:t>Add subtitle here if required</a:t>
            </a:r>
          </a:p>
        </p:txBody>
      </p:sp>
      <p:sp>
        <p:nvSpPr>
          <p:cNvPr id="16" name="Textplatzhalter 9"/>
          <p:cNvSpPr>
            <a:spLocks noGrp="1"/>
          </p:cNvSpPr>
          <p:nvPr>
            <p:ph type="body" sz="quarter" idx="11" hasCustomPrompt="1"/>
          </p:nvPr>
        </p:nvSpPr>
        <p:spPr bwMode="white">
          <a:xfrm>
            <a:off x="287338" y="2347573"/>
            <a:ext cx="4284662" cy="805551"/>
          </a:xfrm>
          <a:solidFill>
            <a:schemeClr val="bg1">
              <a:alpha val="90000"/>
            </a:schemeClr>
          </a:solidFill>
        </p:spPr>
        <p:txBody>
          <a:bodyPr wrap="square" lIns="324000" tIns="216000" rIns="324000" bIns="216000" rtlCol="0" anchor="t" anchorCtr="0">
            <a:spAutoFit/>
          </a:bodyPr>
          <a:lstStyle>
            <a:lvl1pPr marL="0" indent="0">
              <a:buNone/>
              <a:defRPr lang="de-DE" sz="1200" dirty="0" smtClean="0"/>
            </a:lvl1pPr>
          </a:lstStyle>
          <a:p>
            <a:r>
              <a:rPr lang="en-GB" dirty="0"/>
              <a:t>Information about presentation (author, version No. etc.)</a:t>
            </a:r>
          </a:p>
        </p:txBody>
      </p:sp>
      <p:sp>
        <p:nvSpPr>
          <p:cNvPr id="12" name="Textplatzhalter 7"/>
          <p:cNvSpPr>
            <a:spLocks noGrp="1"/>
          </p:cNvSpPr>
          <p:nvPr>
            <p:ph type="body" sz="quarter" idx="12" hasCustomPrompt="1"/>
          </p:nvPr>
        </p:nvSpPr>
        <p:spPr>
          <a:xfrm>
            <a:off x="457200" y="4884234"/>
            <a:ext cx="1638300" cy="219261"/>
          </a:xfrm>
        </p:spPr>
        <p:txBody>
          <a:bodyPr>
            <a:noAutofit/>
          </a:bodyPr>
          <a:lstStyle>
            <a:lvl1pPr marL="0" indent="0">
              <a:buNone/>
              <a:defRPr sz="900" cap="all" baseline="0">
                <a:solidFill>
                  <a:schemeClr val="bg1"/>
                </a:solidFill>
              </a:defRPr>
            </a:lvl1pPr>
            <a:lvl2pPr marL="266700" indent="0">
              <a:buNone/>
              <a:defRPr sz="1050"/>
            </a:lvl2pPr>
            <a:lvl3pPr marL="541338" indent="0">
              <a:buNone/>
              <a:defRPr sz="1050"/>
            </a:lvl3pPr>
            <a:lvl4pPr marL="808038" indent="0">
              <a:buNone/>
              <a:defRPr sz="1000"/>
            </a:lvl4pPr>
            <a:lvl5pPr marL="1077913" indent="0">
              <a:buNone/>
              <a:defRPr sz="1000"/>
            </a:lvl5pPr>
          </a:lstStyle>
          <a:p>
            <a:pPr lvl="0"/>
            <a:r>
              <a:rPr lang="en-GB" dirty="0"/>
              <a:t>State: </a:t>
            </a:r>
            <a:r>
              <a:rPr lang="en-GB" dirty="0" err="1"/>
              <a:t>xx.xx.xxxx</a:t>
            </a:r>
            <a:endParaRPr lang="en-GB" dirty="0"/>
          </a:p>
        </p:txBody>
      </p:sp>
      <p:pic>
        <p:nvPicPr>
          <p:cNvPr id="11" name="Grafik 10">
            <a:extLst>
              <a:ext uri="{FF2B5EF4-FFF2-40B4-BE49-F238E27FC236}">
                <a16:creationId xmlns:a16="http://schemas.microsoft.com/office/drawing/2014/main" id="{589B1D4A-6784-40C3-BC06-2EF66B7A9E72}"/>
              </a:ext>
            </a:extLst>
          </p:cNvPr>
          <p:cNvPicPr>
            <a:picLocks noChangeAspect="1"/>
          </p:cNvPicPr>
          <p:nvPr userDrawn="1"/>
        </p:nvPicPr>
        <p:blipFill>
          <a:blip r:embed="rId3"/>
          <a:stretch>
            <a:fillRect/>
          </a:stretch>
        </p:blipFill>
        <p:spPr>
          <a:xfrm>
            <a:off x="6555561" y="903985"/>
            <a:ext cx="1875600" cy="989547"/>
          </a:xfrm>
          <a:prstGeom prst="rect">
            <a:avLst/>
          </a:prstGeom>
        </p:spPr>
      </p:pic>
      <p:pic>
        <p:nvPicPr>
          <p:cNvPr id="14" name="Grafik 13">
            <a:extLst>
              <a:ext uri="{FF2B5EF4-FFF2-40B4-BE49-F238E27FC236}">
                <a16:creationId xmlns:a16="http://schemas.microsoft.com/office/drawing/2014/main" id="{2D6248FD-C795-4232-8B6F-67F0B9A3B96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541294" y="4568397"/>
            <a:ext cx="1894681" cy="327742"/>
          </a:xfrm>
          <a:prstGeom prst="rect">
            <a:avLst/>
          </a:prstGeom>
        </p:spPr>
      </p:pic>
    </p:spTree>
    <p:extLst>
      <p:ext uri="{BB962C8B-B14F-4D97-AF65-F5344CB8AC3E}">
        <p14:creationId xmlns:p14="http://schemas.microsoft.com/office/powerpoint/2010/main" val="38395811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Kapitelfolie">
    <p:bg>
      <p:bgPr>
        <a:solidFill>
          <a:schemeClr val="bg1"/>
        </a:solidFill>
        <a:effectLst/>
      </p:bgPr>
    </p:bg>
    <p:spTree>
      <p:nvGrpSpPr>
        <p:cNvPr id="1" name=""/>
        <p:cNvGrpSpPr/>
        <p:nvPr/>
      </p:nvGrpSpPr>
      <p:grpSpPr>
        <a:xfrm>
          <a:off x="0" y="0"/>
          <a:ext cx="0" cy="0"/>
          <a:chOff x="0" y="0"/>
          <a:chExt cx="0" cy="0"/>
        </a:xfrm>
      </p:grpSpPr>
      <p:grpSp>
        <p:nvGrpSpPr>
          <p:cNvPr id="6" name="Gruppieren 5"/>
          <p:cNvGrpSpPr/>
          <p:nvPr userDrawn="1"/>
        </p:nvGrpSpPr>
        <p:grpSpPr>
          <a:xfrm>
            <a:off x="287338" y="547943"/>
            <a:ext cx="8552850" cy="1835052"/>
            <a:chOff x="287338" y="547943"/>
            <a:chExt cx="8552850" cy="1835052"/>
          </a:xfrm>
        </p:grpSpPr>
        <p:sp>
          <p:nvSpPr>
            <p:cNvPr id="18" name="Rechteck 17"/>
            <p:cNvSpPr/>
            <p:nvPr userDrawn="1"/>
          </p:nvSpPr>
          <p:spPr bwMode="blackWhite">
            <a:xfrm>
              <a:off x="287338" y="547943"/>
              <a:ext cx="8552850" cy="1833840"/>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t> </a:t>
              </a:r>
            </a:p>
          </p:txBody>
        </p:sp>
        <p:sp>
          <p:nvSpPr>
            <p:cNvPr id="19" name="Rechteck 18"/>
            <p:cNvSpPr/>
            <p:nvPr userDrawn="1"/>
          </p:nvSpPr>
          <p:spPr bwMode="blackWhite">
            <a:xfrm>
              <a:off x="287338" y="549155"/>
              <a:ext cx="5904662" cy="1833840"/>
            </a:xfrm>
            <a:prstGeom prst="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GB" sz="1800" dirty="0"/>
            </a:p>
          </p:txBody>
        </p:sp>
      </p:grpSp>
      <p:sp>
        <p:nvSpPr>
          <p:cNvPr id="14" name="Textplatzhalter 9"/>
          <p:cNvSpPr>
            <a:spLocks noGrp="1"/>
          </p:cNvSpPr>
          <p:nvPr>
            <p:ph type="body" sz="quarter" idx="11" hasCustomPrompt="1"/>
          </p:nvPr>
        </p:nvSpPr>
        <p:spPr bwMode="white">
          <a:xfrm>
            <a:off x="287338" y="2617200"/>
            <a:ext cx="4284662" cy="620885"/>
          </a:xfrm>
          <a:solidFill>
            <a:schemeClr val="bg1">
              <a:alpha val="90000"/>
            </a:schemeClr>
          </a:solidFill>
        </p:spPr>
        <p:txBody>
          <a:bodyPr wrap="square" lIns="324000" tIns="216000" rIns="324000" bIns="216000" rtlCol="0" anchor="t" anchorCtr="0">
            <a:spAutoFit/>
          </a:bodyPr>
          <a:lstStyle>
            <a:lvl1pPr marL="0" indent="0" defTabSz="914400">
              <a:buNone/>
              <a:defRPr lang="de-DE" sz="1200" dirty="0" smtClean="0"/>
            </a:lvl1pPr>
          </a:lstStyle>
          <a:p>
            <a:pPr marL="0" lvl="0" defTabSz="914400"/>
            <a:r>
              <a:rPr lang="en-GB" dirty="0"/>
              <a:t>Subtitle chapter</a:t>
            </a:r>
          </a:p>
        </p:txBody>
      </p:sp>
      <p:sp>
        <p:nvSpPr>
          <p:cNvPr id="13" name="Titel 1"/>
          <p:cNvSpPr>
            <a:spLocks noGrp="1"/>
          </p:cNvSpPr>
          <p:nvPr>
            <p:ph type="ctrTitle" hasCustomPrompt="1"/>
          </p:nvPr>
        </p:nvSpPr>
        <p:spPr bwMode="black">
          <a:xfrm>
            <a:off x="605406" y="1171229"/>
            <a:ext cx="5436000" cy="923400"/>
          </a:xfrm>
          <a:prstGeom prst="rect">
            <a:avLst/>
          </a:prstGeom>
        </p:spPr>
        <p:txBody>
          <a:bodyPr tIns="0" anchor="ctr" anchorCtr="0">
            <a:noAutofit/>
          </a:bodyPr>
          <a:lstStyle>
            <a:lvl1pPr algn="l">
              <a:lnSpc>
                <a:spcPct val="100000"/>
              </a:lnSpc>
              <a:defRPr sz="2800" b="1" i="0" baseline="0">
                <a:solidFill>
                  <a:schemeClr val="bg1"/>
                </a:solidFill>
                <a:latin typeface="Georgia" charset="0"/>
                <a:ea typeface="Georgia" charset="0"/>
                <a:cs typeface="Georgia" charset="0"/>
              </a:defRPr>
            </a:lvl1pPr>
          </a:lstStyle>
          <a:p>
            <a:r>
              <a:rPr lang="en-GB" dirty="0"/>
              <a:t>Max. 2 lines of text for chapter header</a:t>
            </a:r>
          </a:p>
        </p:txBody>
      </p:sp>
      <p:sp>
        <p:nvSpPr>
          <p:cNvPr id="2" name="Datumsplatzhalter 1"/>
          <p:cNvSpPr>
            <a:spLocks noGrp="1"/>
          </p:cNvSpPr>
          <p:nvPr>
            <p:ph type="dt" sz="half" idx="12"/>
          </p:nvPr>
        </p:nvSpPr>
        <p:spPr>
          <a:xfrm>
            <a:off x="5745182" y="4870853"/>
            <a:ext cx="987407" cy="232277"/>
          </a:xfrm>
          <a:prstGeom prst="rect">
            <a:avLst/>
          </a:prstGeom>
        </p:spPr>
        <p:txBody>
          <a:bodyPr/>
          <a:lstStyle/>
          <a:p>
            <a:fld id="{AAA769D4-3C5B-49C8-B636-934BF0C3E5E1}" type="datetime1">
              <a:rPr lang="en-GB" smtClean="0"/>
              <a:t>15/01/2024</a:t>
            </a:fld>
            <a:endParaRPr lang="en-GB" dirty="0"/>
          </a:p>
        </p:txBody>
      </p:sp>
      <p:sp>
        <p:nvSpPr>
          <p:cNvPr id="3" name="Fußzeilenplatzhalter 2"/>
          <p:cNvSpPr>
            <a:spLocks noGrp="1"/>
          </p:cNvSpPr>
          <p:nvPr>
            <p:ph type="ftr" sz="quarter" idx="13"/>
          </p:nvPr>
        </p:nvSpPr>
        <p:spPr>
          <a:xfrm>
            <a:off x="1354562" y="4870853"/>
            <a:ext cx="3217443" cy="232277"/>
          </a:xfrm>
          <a:prstGeom prst="rect">
            <a:avLst/>
          </a:prstGeom>
        </p:spPr>
        <p:txBody>
          <a:bodyPr/>
          <a:lstStyle/>
          <a:p>
            <a:r>
              <a:rPr lang="en-GB" dirty="0"/>
              <a:t>Sample Footer</a:t>
            </a:r>
          </a:p>
        </p:txBody>
      </p:sp>
      <p:sp>
        <p:nvSpPr>
          <p:cNvPr id="5" name="Foliennummernplatzhalter 4"/>
          <p:cNvSpPr>
            <a:spLocks noGrp="1"/>
          </p:cNvSpPr>
          <p:nvPr>
            <p:ph type="sldNum" sz="quarter" idx="14"/>
          </p:nvPr>
        </p:nvSpPr>
        <p:spPr>
          <a:xfrm>
            <a:off x="6675463" y="4798785"/>
            <a:ext cx="892150" cy="232277"/>
          </a:xfrm>
          <a:prstGeom prst="rect">
            <a:avLst/>
          </a:prstGeom>
        </p:spPr>
        <p:txBody>
          <a:bodyPr/>
          <a:lstStyle/>
          <a:p>
            <a:r>
              <a:rPr lang="en-GB" dirty="0"/>
              <a:t>Page </a:t>
            </a:r>
            <a:fld id="{BE3DC40E-DBBE-4E2D-9EEC-FBF0DA0E9179}" type="slidenum">
              <a:rPr lang="en-GB" smtClean="0"/>
              <a:pPr/>
              <a:t>‹Nr.›</a:t>
            </a:fld>
            <a:endParaRPr lang="en-GB" dirty="0"/>
          </a:p>
        </p:txBody>
      </p:sp>
      <p:pic>
        <p:nvPicPr>
          <p:cNvPr id="15" name="Grafik 14">
            <a:extLst>
              <a:ext uri="{FF2B5EF4-FFF2-40B4-BE49-F238E27FC236}">
                <a16:creationId xmlns:a16="http://schemas.microsoft.com/office/drawing/2014/main" id="{203B2182-F52F-4DDA-9634-91057DAE08F0}"/>
              </a:ext>
            </a:extLst>
          </p:cNvPr>
          <p:cNvPicPr>
            <a:picLocks noChangeAspect="1"/>
          </p:cNvPicPr>
          <p:nvPr userDrawn="1"/>
        </p:nvPicPr>
        <p:blipFill>
          <a:blip r:embed="rId2"/>
          <a:stretch>
            <a:fillRect/>
          </a:stretch>
        </p:blipFill>
        <p:spPr>
          <a:xfrm>
            <a:off x="6555561" y="903985"/>
            <a:ext cx="1875600" cy="989547"/>
          </a:xfrm>
          <a:prstGeom prst="rect">
            <a:avLst/>
          </a:prstGeom>
        </p:spPr>
      </p:pic>
      <p:pic>
        <p:nvPicPr>
          <p:cNvPr id="12" name="Grafik 11">
            <a:extLst>
              <a:ext uri="{FF2B5EF4-FFF2-40B4-BE49-F238E27FC236}">
                <a16:creationId xmlns:a16="http://schemas.microsoft.com/office/drawing/2014/main" id="{4F2BDDCC-A4E0-4900-9790-4287F1C7894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567613" y="4800648"/>
            <a:ext cx="1318058" cy="228552"/>
          </a:xfrm>
          <a:prstGeom prst="rect">
            <a:avLst/>
          </a:prstGeom>
        </p:spPr>
      </p:pic>
    </p:spTree>
    <p:extLst>
      <p:ext uri="{BB962C8B-B14F-4D97-AF65-F5344CB8AC3E}">
        <p14:creationId xmlns:p14="http://schemas.microsoft.com/office/powerpoint/2010/main" val="319774896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Kapitelfolie kurz">
    <p:spTree>
      <p:nvGrpSpPr>
        <p:cNvPr id="1" name=""/>
        <p:cNvGrpSpPr/>
        <p:nvPr/>
      </p:nvGrpSpPr>
      <p:grpSpPr>
        <a:xfrm>
          <a:off x="0" y="0"/>
          <a:ext cx="0" cy="0"/>
          <a:chOff x="0" y="0"/>
          <a:chExt cx="0" cy="0"/>
        </a:xfrm>
      </p:grpSpPr>
      <p:grpSp>
        <p:nvGrpSpPr>
          <p:cNvPr id="8" name="Gruppieren 7"/>
          <p:cNvGrpSpPr/>
          <p:nvPr userDrawn="1"/>
        </p:nvGrpSpPr>
        <p:grpSpPr>
          <a:xfrm>
            <a:off x="287338" y="547943"/>
            <a:ext cx="8552850" cy="1553555"/>
            <a:chOff x="287338" y="547943"/>
            <a:chExt cx="8552850" cy="1835052"/>
          </a:xfrm>
        </p:grpSpPr>
        <p:sp>
          <p:nvSpPr>
            <p:cNvPr id="16" name="Rechteck 15"/>
            <p:cNvSpPr/>
            <p:nvPr userDrawn="1"/>
          </p:nvSpPr>
          <p:spPr bwMode="blackWhite">
            <a:xfrm>
              <a:off x="287338" y="547943"/>
              <a:ext cx="8552850" cy="1833840"/>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t> </a:t>
              </a:r>
            </a:p>
          </p:txBody>
        </p:sp>
        <p:sp>
          <p:nvSpPr>
            <p:cNvPr id="18" name="Rechteck 17"/>
            <p:cNvSpPr/>
            <p:nvPr userDrawn="1"/>
          </p:nvSpPr>
          <p:spPr bwMode="blackWhite">
            <a:xfrm>
              <a:off x="287338" y="549155"/>
              <a:ext cx="5904662" cy="1833840"/>
            </a:xfrm>
            <a:prstGeom prst="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GB" sz="1800" dirty="0"/>
            </a:p>
          </p:txBody>
        </p:sp>
      </p:grpSp>
      <p:sp>
        <p:nvSpPr>
          <p:cNvPr id="2" name="Titel 1"/>
          <p:cNvSpPr>
            <a:spLocks noGrp="1"/>
          </p:cNvSpPr>
          <p:nvPr>
            <p:ph type="ctrTitle" hasCustomPrompt="1"/>
          </p:nvPr>
        </p:nvSpPr>
        <p:spPr bwMode="black">
          <a:xfrm>
            <a:off x="605407" y="1172334"/>
            <a:ext cx="5436000" cy="465043"/>
          </a:xfrm>
          <a:prstGeom prst="rect">
            <a:avLst/>
          </a:prstGeom>
        </p:spPr>
        <p:txBody>
          <a:bodyPr tIns="0" anchor="b" anchorCtr="0">
            <a:noAutofit/>
          </a:bodyPr>
          <a:lstStyle>
            <a:lvl1pPr algn="l">
              <a:lnSpc>
                <a:spcPct val="100000"/>
              </a:lnSpc>
              <a:defRPr sz="2800" b="1" i="0" baseline="0">
                <a:solidFill>
                  <a:schemeClr val="bg1"/>
                </a:solidFill>
                <a:latin typeface="Georgia" charset="0"/>
                <a:ea typeface="Georgia" charset="0"/>
                <a:cs typeface="Georgia" charset="0"/>
              </a:defRPr>
            </a:lvl1pPr>
          </a:lstStyle>
          <a:p>
            <a:r>
              <a:rPr lang="en-GB" dirty="0"/>
              <a:t>1 line for chapter header</a:t>
            </a:r>
          </a:p>
        </p:txBody>
      </p:sp>
      <p:sp>
        <p:nvSpPr>
          <p:cNvPr id="14" name="Textplatzhalter 9"/>
          <p:cNvSpPr>
            <a:spLocks noGrp="1"/>
          </p:cNvSpPr>
          <p:nvPr>
            <p:ph type="body" sz="quarter" idx="11" hasCustomPrompt="1"/>
          </p:nvPr>
        </p:nvSpPr>
        <p:spPr bwMode="white">
          <a:xfrm>
            <a:off x="287338" y="2378617"/>
            <a:ext cx="4284662" cy="620885"/>
          </a:xfrm>
          <a:solidFill>
            <a:schemeClr val="bg1">
              <a:alpha val="90000"/>
            </a:schemeClr>
          </a:solidFill>
        </p:spPr>
        <p:txBody>
          <a:bodyPr wrap="square" lIns="324000" tIns="216000" rIns="324000" bIns="216000" rtlCol="0" anchor="t" anchorCtr="0">
            <a:spAutoFit/>
          </a:bodyPr>
          <a:lstStyle>
            <a:lvl1pPr marL="0" indent="0" defTabSz="914400">
              <a:buNone/>
              <a:defRPr lang="de-DE" sz="1200" dirty="0" smtClean="0"/>
            </a:lvl1pPr>
          </a:lstStyle>
          <a:p>
            <a:pPr marL="0" lvl="0" defTabSz="914400"/>
            <a:r>
              <a:rPr lang="en-GB" dirty="0"/>
              <a:t>Subtitle chapter</a:t>
            </a:r>
          </a:p>
        </p:txBody>
      </p:sp>
      <p:sp>
        <p:nvSpPr>
          <p:cNvPr id="5" name="Datumsplatzhalter 4"/>
          <p:cNvSpPr>
            <a:spLocks noGrp="1"/>
          </p:cNvSpPr>
          <p:nvPr>
            <p:ph type="dt" sz="half" idx="12"/>
          </p:nvPr>
        </p:nvSpPr>
        <p:spPr>
          <a:xfrm>
            <a:off x="5745182" y="4870853"/>
            <a:ext cx="987407" cy="232277"/>
          </a:xfrm>
          <a:prstGeom prst="rect">
            <a:avLst/>
          </a:prstGeom>
        </p:spPr>
        <p:txBody>
          <a:bodyPr/>
          <a:lstStyle/>
          <a:p>
            <a:fld id="{3154DEC2-1553-4D18-915C-AB47BBA4A110}" type="datetime1">
              <a:rPr lang="en-GB" smtClean="0"/>
              <a:t>15/01/2024</a:t>
            </a:fld>
            <a:endParaRPr lang="en-GB" dirty="0"/>
          </a:p>
        </p:txBody>
      </p:sp>
      <p:sp>
        <p:nvSpPr>
          <p:cNvPr id="6" name="Fußzeilenplatzhalter 5"/>
          <p:cNvSpPr>
            <a:spLocks noGrp="1"/>
          </p:cNvSpPr>
          <p:nvPr>
            <p:ph type="ftr" sz="quarter" idx="13"/>
          </p:nvPr>
        </p:nvSpPr>
        <p:spPr>
          <a:xfrm>
            <a:off x="1354562" y="4870853"/>
            <a:ext cx="3217443" cy="232277"/>
          </a:xfrm>
          <a:prstGeom prst="rect">
            <a:avLst/>
          </a:prstGeom>
        </p:spPr>
        <p:txBody>
          <a:bodyPr/>
          <a:lstStyle/>
          <a:p>
            <a:r>
              <a:rPr lang="en-GB" dirty="0"/>
              <a:t>Sample Footer</a:t>
            </a:r>
          </a:p>
        </p:txBody>
      </p:sp>
      <p:sp>
        <p:nvSpPr>
          <p:cNvPr id="7" name="Foliennummernplatzhalter 6"/>
          <p:cNvSpPr>
            <a:spLocks noGrp="1"/>
          </p:cNvSpPr>
          <p:nvPr>
            <p:ph type="sldNum" sz="quarter" idx="14"/>
          </p:nvPr>
        </p:nvSpPr>
        <p:spPr>
          <a:xfrm>
            <a:off x="6675463" y="4798785"/>
            <a:ext cx="892150" cy="232277"/>
          </a:xfrm>
          <a:prstGeom prst="rect">
            <a:avLst/>
          </a:prstGeom>
        </p:spPr>
        <p:txBody>
          <a:bodyPr/>
          <a:lstStyle/>
          <a:p>
            <a:r>
              <a:rPr lang="en-GB" dirty="0"/>
              <a:t>Page </a:t>
            </a:r>
            <a:fld id="{BE3DC40E-DBBE-4E2D-9EEC-FBF0DA0E9179}" type="slidenum">
              <a:rPr lang="en-GB" smtClean="0"/>
              <a:pPr/>
              <a:t>‹Nr.›</a:t>
            </a:fld>
            <a:endParaRPr lang="en-GB" dirty="0"/>
          </a:p>
        </p:txBody>
      </p:sp>
      <p:pic>
        <p:nvPicPr>
          <p:cNvPr id="17" name="Grafik 16">
            <a:extLst>
              <a:ext uri="{FF2B5EF4-FFF2-40B4-BE49-F238E27FC236}">
                <a16:creationId xmlns:a16="http://schemas.microsoft.com/office/drawing/2014/main" id="{6E4D9B79-125D-4EC3-9F25-5B7F4B0598F0}"/>
              </a:ext>
            </a:extLst>
          </p:cNvPr>
          <p:cNvPicPr>
            <a:picLocks noChangeAspect="1"/>
          </p:cNvPicPr>
          <p:nvPr userDrawn="1"/>
        </p:nvPicPr>
        <p:blipFill>
          <a:blip r:embed="rId2"/>
          <a:stretch>
            <a:fillRect/>
          </a:stretch>
        </p:blipFill>
        <p:spPr>
          <a:xfrm>
            <a:off x="6555561" y="903985"/>
            <a:ext cx="1875600" cy="989547"/>
          </a:xfrm>
          <a:prstGeom prst="rect">
            <a:avLst/>
          </a:prstGeom>
        </p:spPr>
      </p:pic>
      <p:pic>
        <p:nvPicPr>
          <p:cNvPr id="12" name="Grafik 11">
            <a:extLst>
              <a:ext uri="{FF2B5EF4-FFF2-40B4-BE49-F238E27FC236}">
                <a16:creationId xmlns:a16="http://schemas.microsoft.com/office/drawing/2014/main" id="{38B08742-93D4-4C42-9D06-6ED7A83E78F9}"/>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567613" y="4800648"/>
            <a:ext cx="1318058" cy="228552"/>
          </a:xfrm>
          <a:prstGeom prst="rect">
            <a:avLst/>
          </a:prstGeom>
        </p:spPr>
      </p:pic>
    </p:spTree>
    <p:extLst>
      <p:ext uri="{BB962C8B-B14F-4D97-AF65-F5344CB8AC3E}">
        <p14:creationId xmlns:p14="http://schemas.microsoft.com/office/powerpoint/2010/main" val="382704665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Nur Titel">
    <p:spTree>
      <p:nvGrpSpPr>
        <p:cNvPr id="1" name=""/>
        <p:cNvGrpSpPr/>
        <p:nvPr/>
      </p:nvGrpSpPr>
      <p:grpSpPr>
        <a:xfrm>
          <a:off x="0" y="0"/>
          <a:ext cx="0" cy="0"/>
          <a:chOff x="0" y="0"/>
          <a:chExt cx="0" cy="0"/>
        </a:xfrm>
      </p:grpSpPr>
      <p:sp>
        <p:nvSpPr>
          <p:cNvPr id="7" name="Inhaltsplatzhalter 6"/>
          <p:cNvSpPr>
            <a:spLocks noGrp="1"/>
          </p:cNvSpPr>
          <p:nvPr>
            <p:ph sz="quarter" idx="10" hasCustomPrompt="1"/>
          </p:nvPr>
        </p:nvSpPr>
        <p:spPr>
          <a:xfrm>
            <a:off x="468317" y="1210152"/>
            <a:ext cx="8210547" cy="3933348"/>
          </a:xfrm>
        </p:spPr>
        <p:txBody>
          <a:bodyPr/>
          <a:lstStyle>
            <a:lvl1pPr>
              <a:buNone/>
              <a:defRPr/>
            </a:lvl1pPr>
          </a:lstStyle>
          <a:p>
            <a:pPr lvl="0"/>
            <a:r>
              <a:rPr lang="en-GB" dirty="0"/>
              <a:t>Placeholder for objects</a:t>
            </a:r>
          </a:p>
        </p:txBody>
      </p:sp>
      <p:sp>
        <p:nvSpPr>
          <p:cNvPr id="8" name="Rechteck 7"/>
          <p:cNvSpPr/>
          <p:nvPr userDrawn="1"/>
        </p:nvSpPr>
        <p:spPr bwMode="gray">
          <a:xfrm>
            <a:off x="0" y="939170"/>
            <a:ext cx="9144000" cy="22680"/>
          </a:xfrm>
          <a:prstGeom prst="rect">
            <a:avLst/>
          </a:prstGeom>
          <a:solidFill>
            <a:srgbClr val="0C9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t>      </a:t>
            </a:r>
          </a:p>
        </p:txBody>
      </p:sp>
      <p:sp>
        <p:nvSpPr>
          <p:cNvPr id="2" name="Titel 1"/>
          <p:cNvSpPr>
            <a:spLocks noGrp="1"/>
          </p:cNvSpPr>
          <p:nvPr>
            <p:ph type="title"/>
          </p:nvPr>
        </p:nvSpPr>
        <p:spPr/>
        <p:txBody>
          <a:bodyPr/>
          <a:lstStyle/>
          <a:p>
            <a:r>
              <a:rPr lang="de-DE"/>
              <a:t>Titelmasterformat durch Klicken bearbeiten</a:t>
            </a:r>
            <a:endParaRPr lang="en-GB" dirty="0"/>
          </a:p>
        </p:txBody>
      </p:sp>
      <p:pic>
        <p:nvPicPr>
          <p:cNvPr id="9" name="Grafik 8">
            <a:extLst>
              <a:ext uri="{FF2B5EF4-FFF2-40B4-BE49-F238E27FC236}">
                <a16:creationId xmlns:a16="http://schemas.microsoft.com/office/drawing/2014/main" id="{DED262BE-EAF3-4763-B23A-2B32228F7340}"/>
              </a:ext>
            </a:extLst>
          </p:cNvPr>
          <p:cNvPicPr>
            <a:picLocks noChangeAspect="1"/>
          </p:cNvPicPr>
          <p:nvPr userDrawn="1"/>
        </p:nvPicPr>
        <p:blipFill>
          <a:blip r:embed="rId2"/>
          <a:stretch>
            <a:fillRect/>
          </a:stretch>
        </p:blipFill>
        <p:spPr>
          <a:xfrm>
            <a:off x="7711621" y="269243"/>
            <a:ext cx="1170000" cy="617280"/>
          </a:xfrm>
          <a:prstGeom prst="rect">
            <a:avLst/>
          </a:prstGeom>
        </p:spPr>
      </p:pic>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462405" y="1210152"/>
            <a:ext cx="3960000" cy="3473291"/>
          </a:xfrm>
        </p:spPr>
        <p:txBody>
          <a:bodyPr>
            <a:normAutofit/>
          </a:bodyPr>
          <a:lstStyle>
            <a:lvl1pPr>
              <a:defRPr sz="1600"/>
            </a:lvl1pPr>
            <a:lvl2pPr marL="357188" indent="-176213">
              <a:buClr>
                <a:schemeClr val="accent1"/>
              </a:buClr>
              <a:buFont typeface="Wingdings" charset="2"/>
              <a:buChar char="§"/>
              <a:defRPr sz="1400"/>
            </a:lvl2pPr>
            <a:lvl3pPr>
              <a:defRPr sz="1200"/>
            </a:lvl3pPr>
            <a:lvl4pPr>
              <a:buClr>
                <a:schemeClr val="accent1"/>
              </a:buClr>
              <a:defRPr sz="1200"/>
            </a:lvl4pPr>
            <a:lvl5pPr>
              <a:defRPr sz="1200"/>
            </a:lvl5pPr>
            <a:lvl6pPr>
              <a:defRPr sz="1800"/>
            </a:lvl6pPr>
            <a:lvl7pPr>
              <a:defRPr sz="1800"/>
            </a:lvl7pPr>
            <a:lvl8pPr>
              <a:defRPr sz="1800"/>
            </a:lvl8pPr>
            <a:lvl9pPr>
              <a:defRPr sz="1800"/>
            </a:lvl9pPr>
          </a:lstStyle>
          <a:p>
            <a:pPr lvl="0"/>
            <a:r>
              <a:rPr lang="en-GB" dirty="0" err="1"/>
              <a:t>Textmasterformat</a:t>
            </a:r>
            <a:r>
              <a:rPr lang="en-GB" dirty="0"/>
              <a:t> </a:t>
            </a:r>
            <a:r>
              <a:rPr lang="en-GB" dirty="0" err="1"/>
              <a:t>bearbeiten</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p:txBody>
      </p:sp>
      <p:sp>
        <p:nvSpPr>
          <p:cNvPr id="4" name="Inhaltsplatzhalter 3"/>
          <p:cNvSpPr>
            <a:spLocks noGrp="1"/>
          </p:cNvSpPr>
          <p:nvPr>
            <p:ph sz="half" idx="2" hasCustomPrompt="1"/>
          </p:nvPr>
        </p:nvSpPr>
        <p:spPr>
          <a:xfrm>
            <a:off x="4715688" y="1210152"/>
            <a:ext cx="3960000" cy="3473291"/>
          </a:xfrm>
        </p:spPr>
        <p:txBody>
          <a:bodyPr>
            <a:normAutofit/>
          </a:bodyPr>
          <a:lstStyle>
            <a:lvl1pPr>
              <a:buClr>
                <a:schemeClr val="accent1"/>
              </a:buClr>
              <a:defRPr sz="1600"/>
            </a:lvl1pPr>
            <a:lvl2pPr marL="357188" indent="-176213">
              <a:buClr>
                <a:schemeClr val="accent1"/>
              </a:buClr>
              <a:buFont typeface="Wingdings" charset="2"/>
              <a:buChar char="§"/>
              <a:defRPr sz="1400"/>
            </a:lvl2pPr>
            <a:lvl3pPr>
              <a:defRPr sz="1200"/>
            </a:lvl3pPr>
            <a:lvl4pPr>
              <a:buClr>
                <a:schemeClr val="accent1"/>
              </a:buClr>
              <a:defRPr sz="1200"/>
            </a:lvl4pPr>
            <a:lvl5pPr>
              <a:buClr>
                <a:schemeClr val="accent1"/>
              </a:buClr>
              <a:defRPr sz="1200"/>
            </a:lvl5pPr>
            <a:lvl6pPr>
              <a:defRPr sz="1800"/>
            </a:lvl6pPr>
            <a:lvl7pPr>
              <a:defRPr sz="1800"/>
            </a:lvl7pPr>
            <a:lvl8pPr>
              <a:defRPr sz="1800"/>
            </a:lvl8pPr>
            <a:lvl9pPr>
              <a:defRPr sz="1800"/>
            </a:lvl9pPr>
          </a:lstStyle>
          <a:p>
            <a:pPr lvl="0"/>
            <a:r>
              <a:rPr lang="en-GB" dirty="0" err="1"/>
              <a:t>Textmasterformat</a:t>
            </a:r>
            <a:r>
              <a:rPr lang="en-GB" dirty="0"/>
              <a:t> </a:t>
            </a:r>
            <a:r>
              <a:rPr lang="en-GB" dirty="0" err="1"/>
              <a:t>bearbeiten</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p:txBody>
      </p:sp>
      <p:sp>
        <p:nvSpPr>
          <p:cNvPr id="5" name="Datumsplatzhalter 4"/>
          <p:cNvSpPr>
            <a:spLocks noGrp="1"/>
          </p:cNvSpPr>
          <p:nvPr>
            <p:ph type="dt" sz="half" idx="10"/>
          </p:nvPr>
        </p:nvSpPr>
        <p:spPr>
          <a:xfrm>
            <a:off x="5745182" y="4870853"/>
            <a:ext cx="987407" cy="232277"/>
          </a:xfrm>
          <a:prstGeom prst="rect">
            <a:avLst/>
          </a:prstGeom>
        </p:spPr>
        <p:txBody>
          <a:bodyPr/>
          <a:lstStyle/>
          <a:p>
            <a:fld id="{4DC610D7-44C7-499D-8D9C-D5333145AEEF}" type="datetime1">
              <a:rPr lang="en-GB" smtClean="0"/>
              <a:t>15/01/2024</a:t>
            </a:fld>
            <a:endParaRPr lang="en-GB" dirty="0"/>
          </a:p>
        </p:txBody>
      </p:sp>
      <p:sp>
        <p:nvSpPr>
          <p:cNvPr id="9" name="Fußzeilenplatzhalter 8"/>
          <p:cNvSpPr>
            <a:spLocks noGrp="1"/>
          </p:cNvSpPr>
          <p:nvPr>
            <p:ph type="ftr" sz="quarter" idx="11"/>
          </p:nvPr>
        </p:nvSpPr>
        <p:spPr>
          <a:xfrm>
            <a:off x="1354562" y="4870853"/>
            <a:ext cx="3217443" cy="232277"/>
          </a:xfrm>
          <a:prstGeom prst="rect">
            <a:avLst/>
          </a:prstGeom>
        </p:spPr>
        <p:txBody>
          <a:bodyPr/>
          <a:lstStyle/>
          <a:p>
            <a:r>
              <a:rPr lang="en-GB" dirty="0"/>
              <a:t>Sample Footer</a:t>
            </a:r>
          </a:p>
        </p:txBody>
      </p:sp>
      <p:sp>
        <p:nvSpPr>
          <p:cNvPr id="10" name="Foliennummernplatzhalter 9"/>
          <p:cNvSpPr>
            <a:spLocks noGrp="1"/>
          </p:cNvSpPr>
          <p:nvPr>
            <p:ph type="sldNum" sz="quarter" idx="12"/>
          </p:nvPr>
        </p:nvSpPr>
        <p:spPr>
          <a:xfrm>
            <a:off x="6675463" y="4798785"/>
            <a:ext cx="892150" cy="232277"/>
          </a:xfrm>
          <a:prstGeom prst="rect">
            <a:avLst/>
          </a:prstGeom>
        </p:spPr>
        <p:txBody>
          <a:bodyPr/>
          <a:lstStyle/>
          <a:p>
            <a:r>
              <a:rPr lang="en-GB" dirty="0"/>
              <a:t>Page </a:t>
            </a:r>
            <a:fld id="{BE3DC40E-DBBE-4E2D-9EEC-FBF0DA0E9179}" type="slidenum">
              <a:rPr lang="en-GB" smtClean="0"/>
              <a:t>‹Nr.›</a:t>
            </a:fld>
            <a:endParaRPr lang="en-GB" dirty="0"/>
          </a:p>
        </p:txBody>
      </p:sp>
      <p:sp>
        <p:nvSpPr>
          <p:cNvPr id="2" name="Titel 1"/>
          <p:cNvSpPr>
            <a:spLocks noGrp="1"/>
          </p:cNvSpPr>
          <p:nvPr>
            <p:ph type="title"/>
          </p:nvPr>
        </p:nvSpPr>
        <p:spPr/>
        <p:txBody>
          <a:bodyPr/>
          <a:lstStyle/>
          <a:p>
            <a:r>
              <a:rPr lang="de-DE"/>
              <a:t>Titelmasterformat durch Klicken bearbeiten</a:t>
            </a:r>
            <a:endParaRPr lang="en-GB" dirty="0"/>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Zwei Inhalte Vergleich">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462405" y="1742392"/>
            <a:ext cx="3960000" cy="2941051"/>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GB" dirty="0" err="1"/>
              <a:t>Textmasterformat</a:t>
            </a:r>
            <a:r>
              <a:rPr lang="en-GB" dirty="0"/>
              <a:t> </a:t>
            </a:r>
            <a:r>
              <a:rPr lang="en-GB" dirty="0" err="1"/>
              <a:t>bearbeiten</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p:txBody>
      </p:sp>
      <p:sp>
        <p:nvSpPr>
          <p:cNvPr id="4" name="Inhaltsplatzhalter 3"/>
          <p:cNvSpPr>
            <a:spLocks noGrp="1"/>
          </p:cNvSpPr>
          <p:nvPr>
            <p:ph sz="half" idx="2" hasCustomPrompt="1"/>
          </p:nvPr>
        </p:nvSpPr>
        <p:spPr>
          <a:xfrm>
            <a:off x="4715688" y="1742392"/>
            <a:ext cx="3960000" cy="2941051"/>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GB" dirty="0" err="1"/>
              <a:t>Textmasterformat</a:t>
            </a:r>
            <a:r>
              <a:rPr lang="en-GB" dirty="0"/>
              <a:t> </a:t>
            </a:r>
            <a:r>
              <a:rPr lang="en-GB" dirty="0" err="1"/>
              <a:t>bearbeiten</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p:txBody>
      </p:sp>
      <p:sp>
        <p:nvSpPr>
          <p:cNvPr id="8" name="Textplatzhalter 2"/>
          <p:cNvSpPr>
            <a:spLocks noGrp="1"/>
          </p:cNvSpPr>
          <p:nvPr>
            <p:ph type="body" idx="13" hasCustomPrompt="1"/>
          </p:nvPr>
        </p:nvSpPr>
        <p:spPr bwMode="gray">
          <a:xfrm>
            <a:off x="468315" y="1210152"/>
            <a:ext cx="3960811" cy="479822"/>
          </a:xfrm>
          <a:solidFill>
            <a:schemeClr val="accent1"/>
          </a:solidFill>
          <a:ln>
            <a:solidFill>
              <a:schemeClr val="accent1"/>
            </a:solidFill>
          </a:ln>
        </p:spPr>
        <p:style>
          <a:lnRef idx="2">
            <a:schemeClr val="accent3">
              <a:shade val="50000"/>
            </a:schemeClr>
          </a:lnRef>
          <a:fillRef idx="1">
            <a:schemeClr val="accent3"/>
          </a:fillRef>
          <a:effectRef idx="0">
            <a:schemeClr val="accent3"/>
          </a:effectRef>
          <a:fontRef idx="none"/>
        </p:style>
        <p:txBody>
          <a:bodyPr anchor="ctr" anchorCtr="0">
            <a:noAutofit/>
          </a:bodyPr>
          <a:lstStyle>
            <a:lvl1pPr marL="92066" indent="0">
              <a:buNone/>
              <a:tabLst/>
              <a:defRPr sz="1800" b="1" baseline="0">
                <a:solidFill>
                  <a:schemeClr val="bg1"/>
                </a:solidFill>
                <a:latin typeface="+mj-lt"/>
              </a:defRPr>
            </a:lvl1pPr>
            <a:lvl2pPr marL="457153" indent="0">
              <a:buNone/>
              <a:defRPr sz="2000" b="1"/>
            </a:lvl2pPr>
            <a:lvl3pPr marL="914306" indent="0">
              <a:buNone/>
              <a:defRPr sz="1800" b="1"/>
            </a:lvl3pPr>
            <a:lvl4pPr marL="1371460" indent="0">
              <a:buNone/>
              <a:defRPr sz="1600" b="1"/>
            </a:lvl4pPr>
            <a:lvl5pPr marL="1828613" indent="0">
              <a:buNone/>
              <a:defRPr sz="1600" b="1"/>
            </a:lvl5pPr>
            <a:lvl6pPr marL="2285767" indent="0">
              <a:buNone/>
              <a:defRPr sz="1600" b="1"/>
            </a:lvl6pPr>
            <a:lvl7pPr marL="2742920" indent="0">
              <a:buNone/>
              <a:defRPr sz="1600" b="1"/>
            </a:lvl7pPr>
            <a:lvl8pPr marL="3200073" indent="0">
              <a:buNone/>
              <a:defRPr sz="1600" b="1"/>
            </a:lvl8pPr>
            <a:lvl9pPr marL="3657227" indent="0">
              <a:buNone/>
              <a:defRPr sz="1600" b="1"/>
            </a:lvl9pPr>
          </a:lstStyle>
          <a:p>
            <a:pPr lvl="0"/>
            <a:r>
              <a:rPr lang="en-GB" dirty="0"/>
              <a:t>Subtitle 1</a:t>
            </a:r>
          </a:p>
        </p:txBody>
      </p:sp>
      <p:sp>
        <p:nvSpPr>
          <p:cNvPr id="5" name="Datumsplatzhalter 4"/>
          <p:cNvSpPr>
            <a:spLocks noGrp="1"/>
          </p:cNvSpPr>
          <p:nvPr>
            <p:ph type="dt" sz="half" idx="14"/>
          </p:nvPr>
        </p:nvSpPr>
        <p:spPr>
          <a:xfrm>
            <a:off x="5745182" y="4870853"/>
            <a:ext cx="987407" cy="232277"/>
          </a:xfrm>
          <a:prstGeom prst="rect">
            <a:avLst/>
          </a:prstGeom>
        </p:spPr>
        <p:txBody>
          <a:bodyPr/>
          <a:lstStyle/>
          <a:p>
            <a:fld id="{37CE62BD-9F63-431F-931F-BE3432ED53B9}" type="datetime1">
              <a:rPr lang="en-GB" smtClean="0"/>
              <a:t>15/01/2024</a:t>
            </a:fld>
            <a:endParaRPr lang="en-GB" dirty="0"/>
          </a:p>
        </p:txBody>
      </p:sp>
      <p:sp>
        <p:nvSpPr>
          <p:cNvPr id="11" name="Fußzeilenplatzhalter 10"/>
          <p:cNvSpPr>
            <a:spLocks noGrp="1"/>
          </p:cNvSpPr>
          <p:nvPr>
            <p:ph type="ftr" sz="quarter" idx="15"/>
          </p:nvPr>
        </p:nvSpPr>
        <p:spPr>
          <a:xfrm>
            <a:off x="1354562" y="4870853"/>
            <a:ext cx="3217443" cy="232277"/>
          </a:xfrm>
          <a:prstGeom prst="rect">
            <a:avLst/>
          </a:prstGeom>
        </p:spPr>
        <p:txBody>
          <a:bodyPr/>
          <a:lstStyle/>
          <a:p>
            <a:r>
              <a:rPr lang="en-GB" dirty="0"/>
              <a:t>Sample Footer</a:t>
            </a:r>
          </a:p>
        </p:txBody>
      </p:sp>
      <p:sp>
        <p:nvSpPr>
          <p:cNvPr id="12" name="Foliennummernplatzhalter 11"/>
          <p:cNvSpPr>
            <a:spLocks noGrp="1"/>
          </p:cNvSpPr>
          <p:nvPr>
            <p:ph type="sldNum" sz="quarter" idx="16"/>
          </p:nvPr>
        </p:nvSpPr>
        <p:spPr>
          <a:xfrm>
            <a:off x="6675463" y="4798785"/>
            <a:ext cx="892150" cy="232277"/>
          </a:xfrm>
          <a:prstGeom prst="rect">
            <a:avLst/>
          </a:prstGeom>
        </p:spPr>
        <p:txBody>
          <a:bodyPr/>
          <a:lstStyle/>
          <a:p>
            <a:r>
              <a:rPr lang="en-GB" dirty="0"/>
              <a:t>Page </a:t>
            </a:r>
            <a:fld id="{BE3DC40E-DBBE-4E2D-9EEC-FBF0DA0E9179}" type="slidenum">
              <a:rPr lang="en-GB" smtClean="0"/>
              <a:t>‹Nr.›</a:t>
            </a:fld>
            <a:endParaRPr lang="en-GB" dirty="0"/>
          </a:p>
        </p:txBody>
      </p:sp>
      <p:sp>
        <p:nvSpPr>
          <p:cNvPr id="2" name="Titel 1"/>
          <p:cNvSpPr>
            <a:spLocks noGrp="1"/>
          </p:cNvSpPr>
          <p:nvPr>
            <p:ph type="title"/>
          </p:nvPr>
        </p:nvSpPr>
        <p:spPr/>
        <p:txBody>
          <a:bodyPr/>
          <a:lstStyle/>
          <a:p>
            <a:r>
              <a:rPr lang="de-DE"/>
              <a:t>Titelmasterformat durch Klicken bearbeiten</a:t>
            </a:r>
            <a:endParaRPr lang="en-GB" dirty="0"/>
          </a:p>
        </p:txBody>
      </p:sp>
      <p:sp>
        <p:nvSpPr>
          <p:cNvPr id="14" name="Textplatzhalter 2"/>
          <p:cNvSpPr>
            <a:spLocks noGrp="1"/>
          </p:cNvSpPr>
          <p:nvPr>
            <p:ph type="body" idx="17" hasCustomPrompt="1"/>
          </p:nvPr>
        </p:nvSpPr>
        <p:spPr bwMode="gray">
          <a:xfrm>
            <a:off x="4727895" y="1210152"/>
            <a:ext cx="3960811" cy="479822"/>
          </a:xfrm>
          <a:solidFill>
            <a:schemeClr val="accent1"/>
          </a:solidFill>
          <a:ln>
            <a:solidFill>
              <a:schemeClr val="accent1"/>
            </a:solidFill>
          </a:ln>
        </p:spPr>
        <p:style>
          <a:lnRef idx="2">
            <a:schemeClr val="accent3">
              <a:shade val="50000"/>
            </a:schemeClr>
          </a:lnRef>
          <a:fillRef idx="1">
            <a:schemeClr val="accent3"/>
          </a:fillRef>
          <a:effectRef idx="0">
            <a:schemeClr val="accent3"/>
          </a:effectRef>
          <a:fontRef idx="none"/>
        </p:style>
        <p:txBody>
          <a:bodyPr anchor="ctr" anchorCtr="0">
            <a:noAutofit/>
          </a:bodyPr>
          <a:lstStyle>
            <a:lvl1pPr marL="92066" indent="0">
              <a:buNone/>
              <a:tabLst/>
              <a:defRPr sz="1800" b="1" baseline="0">
                <a:solidFill>
                  <a:schemeClr val="bg1"/>
                </a:solidFill>
                <a:latin typeface="+mj-lt"/>
              </a:defRPr>
            </a:lvl1pPr>
            <a:lvl2pPr marL="457153" indent="0">
              <a:buNone/>
              <a:defRPr sz="2000" b="1"/>
            </a:lvl2pPr>
            <a:lvl3pPr marL="914306" indent="0">
              <a:buNone/>
              <a:defRPr sz="1800" b="1"/>
            </a:lvl3pPr>
            <a:lvl4pPr marL="1371460" indent="0">
              <a:buNone/>
              <a:defRPr sz="1600" b="1"/>
            </a:lvl4pPr>
            <a:lvl5pPr marL="1828613" indent="0">
              <a:buNone/>
              <a:defRPr sz="1600" b="1"/>
            </a:lvl5pPr>
            <a:lvl6pPr marL="2285767" indent="0">
              <a:buNone/>
              <a:defRPr sz="1600" b="1"/>
            </a:lvl6pPr>
            <a:lvl7pPr marL="2742920" indent="0">
              <a:buNone/>
              <a:defRPr sz="1600" b="1"/>
            </a:lvl7pPr>
            <a:lvl8pPr marL="3200073" indent="0">
              <a:buNone/>
              <a:defRPr sz="1600" b="1"/>
            </a:lvl8pPr>
            <a:lvl9pPr marL="3657227" indent="0">
              <a:buNone/>
              <a:defRPr sz="1600" b="1"/>
            </a:lvl9pPr>
          </a:lstStyle>
          <a:p>
            <a:pPr lvl="0"/>
            <a:r>
              <a:rPr lang="en-GB" dirty="0"/>
              <a:t>Subtitle 2</a:t>
            </a:r>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bschlussfolie">
    <p:spTree>
      <p:nvGrpSpPr>
        <p:cNvPr id="1" name=""/>
        <p:cNvGrpSpPr/>
        <p:nvPr/>
      </p:nvGrpSpPr>
      <p:grpSpPr>
        <a:xfrm>
          <a:off x="0" y="0"/>
          <a:ext cx="0" cy="0"/>
          <a:chOff x="0" y="0"/>
          <a:chExt cx="0" cy="0"/>
        </a:xfrm>
      </p:grpSpPr>
      <p:sp>
        <p:nvSpPr>
          <p:cNvPr id="5" name="Rechteck 4"/>
          <p:cNvSpPr/>
          <p:nvPr/>
        </p:nvSpPr>
        <p:spPr>
          <a:xfrm>
            <a:off x="467544" y="1768077"/>
            <a:ext cx="4319712" cy="2445259"/>
          </a:xfrm>
          <a:prstGeom prst="rect">
            <a:avLst/>
          </a:prstGeom>
          <a:ln w="12700">
            <a:solidFill>
              <a:schemeClr val="bg1">
                <a:lumMod val="50000"/>
              </a:schemeClr>
            </a:solidFill>
          </a:ln>
          <a:effectLst/>
        </p:spPr>
        <p:style>
          <a:lnRef idx="2">
            <a:schemeClr val="dk1"/>
          </a:lnRef>
          <a:fillRef idx="1">
            <a:schemeClr val="lt1"/>
          </a:fillRef>
          <a:effectRef idx="0">
            <a:schemeClr val="dk1"/>
          </a:effectRef>
          <a:fontRef idx="minor">
            <a:schemeClr val="dk1"/>
          </a:fontRef>
        </p:style>
        <p:txBody>
          <a:bodyPr lIns="91431" tIns="45715" rIns="91431" bIns="45715" rtlCol="0" anchor="ctr"/>
          <a:lstStyle/>
          <a:p>
            <a:pPr algn="ctr"/>
            <a:endParaRPr lang="en-GB" sz="1800" dirty="0"/>
          </a:p>
        </p:txBody>
      </p:sp>
      <p:pic>
        <p:nvPicPr>
          <p:cNvPr id="7" name="Grafik 6" descr="Logo-für-VK.png"/>
          <p:cNvPicPr>
            <a:picLocks noChangeAspect="1"/>
          </p:cNvPicPr>
          <p:nvPr/>
        </p:nvPicPr>
        <p:blipFill>
          <a:blip r:embed="rId2" cstate="print"/>
          <a:stretch>
            <a:fillRect/>
          </a:stretch>
        </p:blipFill>
        <p:spPr>
          <a:xfrm>
            <a:off x="611561" y="1914525"/>
            <a:ext cx="447675" cy="2047875"/>
          </a:xfrm>
          <a:prstGeom prst="rect">
            <a:avLst/>
          </a:prstGeom>
        </p:spPr>
      </p:pic>
      <p:sp>
        <p:nvSpPr>
          <p:cNvPr id="11" name="Textplatzhalter 10"/>
          <p:cNvSpPr>
            <a:spLocks noGrp="1"/>
          </p:cNvSpPr>
          <p:nvPr>
            <p:ph type="body" sz="quarter" idx="10" hasCustomPrompt="1"/>
          </p:nvPr>
        </p:nvSpPr>
        <p:spPr>
          <a:xfrm>
            <a:off x="1684020" y="2303859"/>
            <a:ext cx="2763925" cy="1630162"/>
          </a:xfrm>
        </p:spPr>
        <p:txBody>
          <a:bodyPr>
            <a:normAutofit/>
          </a:bodyPr>
          <a:lstStyle>
            <a:lvl1pPr marL="0" marR="0" indent="0" algn="l" defTabSz="914306" rtl="0" eaLnBrk="1" fontAlgn="auto" latinLnBrk="0" hangingPunct="1">
              <a:lnSpc>
                <a:spcPct val="100000"/>
              </a:lnSpc>
              <a:spcBef>
                <a:spcPts val="0"/>
              </a:spcBef>
              <a:spcAft>
                <a:spcPts val="0"/>
              </a:spcAft>
              <a:buClr>
                <a:srgbClr val="4B2582"/>
              </a:buClr>
              <a:buSzTx/>
              <a:buFont typeface="Wingdings" pitchFamily="2" charset="2"/>
              <a:buNone/>
              <a:tabLst/>
              <a:defRPr sz="900" baseline="0"/>
            </a:lvl1pPr>
            <a:lvl2pPr marL="0" indent="0">
              <a:buNone/>
              <a:defRPr/>
            </a:lvl2pPr>
            <a:lvl3pPr marL="0" indent="0">
              <a:buNone/>
              <a:defRPr/>
            </a:lvl3pPr>
            <a:lvl4pPr marL="0" indent="0">
              <a:buNone/>
              <a:defRPr/>
            </a:lvl4pPr>
            <a:lvl5pPr marL="0" indent="0">
              <a:buNone/>
              <a:defRPr/>
            </a:lvl5pPr>
          </a:lstStyle>
          <a:p>
            <a:pPr marL="0" marR="0" lvl="0" indent="0" algn="l" defTabSz="914306" rtl="0" eaLnBrk="1" fontAlgn="auto" latinLnBrk="0" hangingPunct="1">
              <a:lnSpc>
                <a:spcPct val="100000"/>
              </a:lnSpc>
              <a:spcBef>
                <a:spcPts val="0"/>
              </a:spcBef>
              <a:spcAft>
                <a:spcPts val="0"/>
              </a:spcAft>
              <a:buClr>
                <a:srgbClr val="4B2582"/>
              </a:buClr>
              <a:buSzTx/>
              <a:buFont typeface="Wingdings" pitchFamily="2" charset="2"/>
              <a:buNone/>
              <a:tabLst/>
              <a:defRPr/>
            </a:pPr>
            <a:r>
              <a:rPr kumimoji="0" lang="en-GB" sz="1000" b="0" i="0" u="none" strike="noStrike" kern="1200" cap="none" spc="0" normalizeH="0" baseline="0" noProof="0" dirty="0" err="1">
                <a:ln>
                  <a:noFill/>
                </a:ln>
                <a:solidFill>
                  <a:srgbClr val="000000"/>
                </a:solidFill>
                <a:effectLst/>
                <a:uLnTx/>
                <a:uFillTx/>
                <a:latin typeface="+mn-lt"/>
                <a:ea typeface="+mn-ea"/>
                <a:cs typeface="+mn-cs"/>
              </a:rPr>
              <a:t>Hier</a:t>
            </a:r>
            <a:r>
              <a:rPr kumimoji="0" lang="en-GB" sz="1000" b="0" i="0" u="none" strike="noStrike" kern="1200" cap="none" spc="0" normalizeH="0" baseline="0" noProof="0" dirty="0">
                <a:ln>
                  <a:noFill/>
                </a:ln>
                <a:solidFill>
                  <a:srgbClr val="000000"/>
                </a:solidFill>
                <a:effectLst/>
                <a:uLnTx/>
                <a:uFillTx/>
                <a:latin typeface="+mn-lt"/>
                <a:ea typeface="+mn-ea"/>
                <a:cs typeface="+mn-cs"/>
              </a:rPr>
              <a:t> </a:t>
            </a:r>
            <a:r>
              <a:rPr kumimoji="0" lang="en-GB" sz="1000" b="0" i="0" u="none" strike="noStrike" kern="1200" cap="none" spc="0" normalizeH="0" baseline="0" noProof="0" dirty="0" err="1">
                <a:ln>
                  <a:noFill/>
                </a:ln>
                <a:solidFill>
                  <a:srgbClr val="000000"/>
                </a:solidFill>
                <a:effectLst/>
                <a:uLnTx/>
                <a:uFillTx/>
                <a:latin typeface="+mn-lt"/>
                <a:ea typeface="+mn-ea"/>
                <a:cs typeface="+mn-cs"/>
              </a:rPr>
              <a:t>Adressdaten</a:t>
            </a:r>
            <a:r>
              <a:rPr kumimoji="0" lang="en-GB" sz="1000" b="0" i="0" u="none" strike="noStrike" kern="1200" cap="none" spc="0" normalizeH="0" baseline="0" noProof="0" dirty="0">
                <a:ln>
                  <a:noFill/>
                </a:ln>
                <a:solidFill>
                  <a:srgbClr val="000000"/>
                </a:solidFill>
                <a:effectLst/>
                <a:uLnTx/>
                <a:uFillTx/>
                <a:latin typeface="+mn-lt"/>
                <a:ea typeface="+mn-ea"/>
                <a:cs typeface="+mn-cs"/>
              </a:rPr>
              <a:t> </a:t>
            </a:r>
            <a:r>
              <a:rPr kumimoji="0" lang="en-GB" sz="1000" b="0" i="0" u="none" strike="noStrike" kern="1200" cap="none" spc="0" normalizeH="0" baseline="0" noProof="0" dirty="0" err="1">
                <a:ln>
                  <a:noFill/>
                </a:ln>
                <a:solidFill>
                  <a:srgbClr val="000000"/>
                </a:solidFill>
                <a:effectLst/>
                <a:uLnTx/>
                <a:uFillTx/>
                <a:latin typeface="+mn-lt"/>
                <a:ea typeface="+mn-ea"/>
                <a:cs typeface="+mn-cs"/>
              </a:rPr>
              <a:t>eingeben</a:t>
            </a:r>
            <a:endParaRPr kumimoji="0" lang="en-GB" sz="1000" b="0" i="0" u="none" strike="noStrike" kern="1200" cap="none" spc="0" normalizeH="0" baseline="0" noProof="0" dirty="0">
              <a:ln>
                <a:noFill/>
              </a:ln>
              <a:solidFill>
                <a:srgbClr val="000000"/>
              </a:solidFill>
              <a:effectLst/>
              <a:uLnTx/>
              <a:uFillTx/>
              <a:latin typeface="+mn-lt"/>
              <a:ea typeface="+mn-ea"/>
              <a:cs typeface="+mn-cs"/>
            </a:endParaRPr>
          </a:p>
        </p:txBody>
      </p:sp>
      <p:sp>
        <p:nvSpPr>
          <p:cNvPr id="8" name="Datumsplatzhalter 7"/>
          <p:cNvSpPr>
            <a:spLocks noGrp="1"/>
          </p:cNvSpPr>
          <p:nvPr>
            <p:ph type="dt" sz="half" idx="11"/>
          </p:nvPr>
        </p:nvSpPr>
        <p:spPr>
          <a:xfrm>
            <a:off x="5745182" y="4870853"/>
            <a:ext cx="987407" cy="232277"/>
          </a:xfrm>
          <a:prstGeom prst="rect">
            <a:avLst/>
          </a:prstGeom>
        </p:spPr>
        <p:txBody>
          <a:bodyPr/>
          <a:lstStyle/>
          <a:p>
            <a:fld id="{994B2213-27BB-42BF-A4E3-406B0B6C10B6}" type="datetime1">
              <a:rPr lang="en-GB" smtClean="0"/>
              <a:t>15/01/2024</a:t>
            </a:fld>
            <a:endParaRPr lang="en-GB" dirty="0"/>
          </a:p>
        </p:txBody>
      </p:sp>
      <p:sp>
        <p:nvSpPr>
          <p:cNvPr id="9" name="Fußzeilenplatzhalter 8"/>
          <p:cNvSpPr>
            <a:spLocks noGrp="1"/>
          </p:cNvSpPr>
          <p:nvPr>
            <p:ph type="ftr" sz="quarter" idx="12"/>
          </p:nvPr>
        </p:nvSpPr>
        <p:spPr>
          <a:xfrm>
            <a:off x="1354562" y="4870853"/>
            <a:ext cx="3217443" cy="232277"/>
          </a:xfrm>
          <a:prstGeom prst="rect">
            <a:avLst/>
          </a:prstGeom>
        </p:spPr>
        <p:txBody>
          <a:bodyPr/>
          <a:lstStyle/>
          <a:p>
            <a:r>
              <a:rPr lang="en-GB" dirty="0"/>
              <a:t>Sample Footer</a:t>
            </a:r>
          </a:p>
        </p:txBody>
      </p:sp>
      <p:sp>
        <p:nvSpPr>
          <p:cNvPr id="10" name="Foliennummernplatzhalter 9"/>
          <p:cNvSpPr>
            <a:spLocks noGrp="1"/>
          </p:cNvSpPr>
          <p:nvPr>
            <p:ph type="sldNum" sz="quarter" idx="13"/>
          </p:nvPr>
        </p:nvSpPr>
        <p:spPr>
          <a:xfrm>
            <a:off x="6675463" y="4798785"/>
            <a:ext cx="892150" cy="232277"/>
          </a:xfrm>
          <a:prstGeom prst="rect">
            <a:avLst/>
          </a:prstGeom>
        </p:spPr>
        <p:txBody>
          <a:bodyPr/>
          <a:lstStyle/>
          <a:p>
            <a:r>
              <a:rPr lang="en-GB" dirty="0"/>
              <a:t>Page </a:t>
            </a:r>
            <a:fld id="{BE3DC40E-DBBE-4E2D-9EEC-FBF0DA0E9179}" type="slidenum">
              <a:rPr lang="en-GB" smtClean="0"/>
              <a:t>‹Nr.›</a:t>
            </a:fld>
            <a:endParaRPr lang="en-GB" dirty="0"/>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9525"/>
            <a:ext cx="8229600" cy="457200"/>
          </a:xfrm>
        </p:spPr>
        <p:txBody>
          <a:bodyPr>
            <a:normAutofit/>
          </a:bodyPr>
          <a:lstStyle>
            <a:lvl1pPr algn="l">
              <a:defRPr sz="2100">
                <a:solidFill>
                  <a:srgbClr val="333333"/>
                </a:solidFill>
              </a:defRPr>
            </a:lvl1pPr>
          </a:lstStyle>
          <a:p>
            <a:r>
              <a:rPr lang="en-US" noProof="0" dirty="0" err="1"/>
              <a:t>Mastertitelformat</a:t>
            </a:r>
            <a:r>
              <a:rPr lang="en-US" noProof="0" dirty="0"/>
              <a:t> </a:t>
            </a:r>
            <a:r>
              <a:rPr lang="en-US" noProof="0" dirty="0" err="1"/>
              <a:t>bearbeiten</a:t>
            </a:r>
            <a:endParaRPr lang="en-US" noProof="0" dirty="0"/>
          </a:p>
        </p:txBody>
      </p:sp>
      <p:sp>
        <p:nvSpPr>
          <p:cNvPr id="3" name="Inhaltsplatzhalt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dirty="0" err="1"/>
              <a:t>Mastertextformat</a:t>
            </a:r>
            <a:r>
              <a:rPr lang="en-US" noProof="0" dirty="0"/>
              <a:t> </a:t>
            </a:r>
            <a:r>
              <a:rPr lang="en-US" noProof="0" dirty="0" err="1"/>
              <a:t>bearbeiten</a:t>
            </a:r>
            <a:endParaRPr lang="en-US" noProof="0" dirty="0"/>
          </a:p>
          <a:p>
            <a:pPr lvl="1"/>
            <a:r>
              <a:rPr lang="en-US" noProof="0" dirty="0" err="1"/>
              <a:t>Zweite</a:t>
            </a:r>
            <a:r>
              <a:rPr lang="en-US" noProof="0" dirty="0"/>
              <a:t> </a:t>
            </a:r>
            <a:r>
              <a:rPr lang="en-US" noProof="0" dirty="0" err="1"/>
              <a:t>Ebene</a:t>
            </a:r>
            <a:endParaRPr lang="en-US" noProof="0" dirty="0"/>
          </a:p>
          <a:p>
            <a:pPr lvl="2"/>
            <a:r>
              <a:rPr lang="en-US" noProof="0" dirty="0" err="1"/>
              <a:t>Dritte</a:t>
            </a:r>
            <a:r>
              <a:rPr lang="en-US" noProof="0" dirty="0"/>
              <a:t> </a:t>
            </a:r>
            <a:r>
              <a:rPr lang="en-US" noProof="0" dirty="0" err="1"/>
              <a:t>Ebene</a:t>
            </a:r>
            <a:endParaRPr lang="en-US" noProof="0" dirty="0"/>
          </a:p>
          <a:p>
            <a:pPr lvl="3"/>
            <a:r>
              <a:rPr lang="en-US" noProof="0" dirty="0" err="1"/>
              <a:t>Vierte</a:t>
            </a:r>
            <a:r>
              <a:rPr lang="en-US" noProof="0" dirty="0"/>
              <a:t> </a:t>
            </a:r>
            <a:r>
              <a:rPr lang="en-US" noProof="0" dirty="0" err="1"/>
              <a:t>Ebene</a:t>
            </a:r>
            <a:endParaRPr lang="en-US" noProof="0" dirty="0"/>
          </a:p>
          <a:p>
            <a:pPr lvl="4"/>
            <a:r>
              <a:rPr lang="en-US" noProof="0" dirty="0" err="1"/>
              <a:t>Fünfte</a:t>
            </a:r>
            <a:r>
              <a:rPr lang="en-US" noProof="0" dirty="0"/>
              <a:t> </a:t>
            </a:r>
            <a:r>
              <a:rPr lang="en-US" noProof="0" dirty="0" err="1"/>
              <a:t>Ebene</a:t>
            </a:r>
            <a:endParaRPr lang="en-US" noProof="0" dirty="0"/>
          </a:p>
        </p:txBody>
      </p:sp>
      <p:sp>
        <p:nvSpPr>
          <p:cNvPr id="4" name="Datumsplatzhalter 3"/>
          <p:cNvSpPr>
            <a:spLocks noGrp="1"/>
          </p:cNvSpPr>
          <p:nvPr>
            <p:ph type="dt" sz="half" idx="10"/>
          </p:nvPr>
        </p:nvSpPr>
        <p:spPr>
          <a:xfrm>
            <a:off x="457200" y="4767263"/>
            <a:ext cx="2133600" cy="273844"/>
          </a:xfrm>
          <a:prstGeom prst="rect">
            <a:avLst/>
          </a:prstGeom>
        </p:spPr>
        <p:txBody>
          <a:bodyPr/>
          <a:lstStyle/>
          <a:p>
            <a:r>
              <a:rPr lang="en-US" noProof="0" dirty="0"/>
              <a:t>15.12.10</a:t>
            </a:r>
          </a:p>
        </p:txBody>
      </p:sp>
      <p:sp>
        <p:nvSpPr>
          <p:cNvPr id="5" name="Fußzeilenplatzhalter 4"/>
          <p:cNvSpPr>
            <a:spLocks noGrp="1"/>
          </p:cNvSpPr>
          <p:nvPr>
            <p:ph type="ftr" sz="quarter" idx="11"/>
          </p:nvPr>
        </p:nvSpPr>
        <p:spPr>
          <a:xfrm>
            <a:off x="3124200" y="4767263"/>
            <a:ext cx="2895600" cy="273844"/>
          </a:xfrm>
          <a:prstGeom prst="rect">
            <a:avLst/>
          </a:prstGeom>
        </p:spPr>
        <p:txBody>
          <a:bodyPr/>
          <a:lstStyle/>
          <a:p>
            <a:r>
              <a:rPr lang="en-US" noProof="0" dirty="0"/>
              <a:t>SBWL Entrepreneurship &amp; Innovation</a:t>
            </a:r>
          </a:p>
        </p:txBody>
      </p:sp>
      <p:sp>
        <p:nvSpPr>
          <p:cNvPr id="6" name="Foliennummernplatzhalter 5"/>
          <p:cNvSpPr>
            <a:spLocks noGrp="1"/>
          </p:cNvSpPr>
          <p:nvPr>
            <p:ph type="sldNum" sz="quarter" idx="12"/>
          </p:nvPr>
        </p:nvSpPr>
        <p:spPr>
          <a:xfrm>
            <a:off x="6553200" y="4767263"/>
            <a:ext cx="2133600" cy="273844"/>
          </a:xfrm>
          <a:prstGeom prst="rect">
            <a:avLst/>
          </a:prstGeom>
        </p:spPr>
        <p:txBody>
          <a:bodyPr/>
          <a:lstStyle/>
          <a:p>
            <a:fld id="{BF0CF2FB-140D-7149-9A4F-4E72F98B2F1F}" type="slidenum">
              <a:rPr lang="en-US" noProof="0" smtClean="0"/>
              <a:pPr/>
              <a:t>‹Nr.›</a:t>
            </a:fld>
            <a:endParaRPr lang="en-US" noProof="0" dirty="0"/>
          </a:p>
        </p:txBody>
      </p:sp>
      <p:sp>
        <p:nvSpPr>
          <p:cNvPr id="12" name="Textplatzhalter 11"/>
          <p:cNvSpPr>
            <a:spLocks noGrp="1"/>
          </p:cNvSpPr>
          <p:nvPr>
            <p:ph type="body" sz="quarter" idx="13"/>
          </p:nvPr>
        </p:nvSpPr>
        <p:spPr>
          <a:xfrm>
            <a:off x="457200" y="515800"/>
            <a:ext cx="8229600" cy="366713"/>
          </a:xfrm>
        </p:spPr>
        <p:txBody>
          <a:bodyPr/>
          <a:lstStyle>
            <a:lvl1pPr marL="0" indent="0">
              <a:buNone/>
              <a:defRPr sz="1500">
                <a:solidFill>
                  <a:srgbClr val="333333"/>
                </a:solidFill>
              </a:defRPr>
            </a:lvl1pPr>
          </a:lstStyle>
          <a:p>
            <a:pPr lvl="0"/>
            <a:r>
              <a:rPr lang="en-US" noProof="0" dirty="0" err="1"/>
              <a:t>Mastertextformat</a:t>
            </a:r>
            <a:r>
              <a:rPr lang="en-US" noProof="0" dirty="0"/>
              <a:t> </a:t>
            </a:r>
            <a:r>
              <a:rPr lang="en-US" noProof="0" dirty="0" err="1"/>
              <a:t>bearbeiten</a:t>
            </a:r>
            <a:endParaRPr lang="en-US" noProof="0" dirty="0"/>
          </a:p>
        </p:txBody>
      </p:sp>
      <p:cxnSp>
        <p:nvCxnSpPr>
          <p:cNvPr id="9" name="Gerade Verbindung 8"/>
          <p:cNvCxnSpPr/>
          <p:nvPr userDrawn="1"/>
        </p:nvCxnSpPr>
        <p:spPr>
          <a:xfrm flipV="1">
            <a:off x="457200" y="447262"/>
            <a:ext cx="8229600" cy="9524"/>
          </a:xfrm>
          <a:prstGeom prst="line">
            <a:avLst/>
          </a:prstGeom>
          <a:ln w="952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33725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tandardslide (1 Title row)">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395536" y="1491854"/>
            <a:ext cx="8291264" cy="3102769"/>
          </a:xfrm>
          <a:prstGeom prst="rect">
            <a:avLst/>
          </a:prstGeom>
        </p:spPr>
        <p:txBody>
          <a:bodyPr/>
          <a:lstStyle>
            <a:lvl1pPr marL="0">
              <a:defRPr sz="1200">
                <a:solidFill>
                  <a:srgbClr val="1E436F"/>
                </a:solidFill>
                <a:latin typeface="+mj-lt"/>
              </a:defRPr>
            </a:lvl1pPr>
            <a:lvl2pPr marL="472679" indent="-129779">
              <a:buFont typeface="Arial" panose="020B0604020202020204" pitchFamily="34" charset="0"/>
              <a:buChar char="•"/>
              <a:defRPr sz="1050">
                <a:solidFill>
                  <a:srgbClr val="1E436F"/>
                </a:solidFill>
                <a:latin typeface="+mj-lt"/>
              </a:defRPr>
            </a:lvl2pPr>
            <a:lvl3pPr marL="807244" indent="-121444">
              <a:defRPr sz="900" i="1">
                <a:solidFill>
                  <a:srgbClr val="878181"/>
                </a:solidFill>
                <a:latin typeface="+mj-lt"/>
              </a:defRPr>
            </a:lvl3pPr>
            <a:lvl4pPr marL="1285875" indent="-257175">
              <a:buFontTx/>
              <a:buChar char="»"/>
              <a:defRPr sz="1500" i="1"/>
            </a:lvl4pPr>
            <a:lvl5pPr marL="1371600" indent="0">
              <a:buNone/>
              <a:defRPr/>
            </a:lvl5pPr>
          </a:lstStyle>
          <a:p>
            <a:pPr lvl="0"/>
            <a:r>
              <a:rPr lang="de-DE" dirty="0"/>
              <a:t>Insert </a:t>
            </a:r>
            <a:r>
              <a:rPr lang="de-DE" dirty="0" err="1"/>
              <a:t>regular</a:t>
            </a:r>
            <a:r>
              <a:rPr lang="de-DE" dirty="0"/>
              <a:t> </a:t>
            </a:r>
            <a:r>
              <a:rPr lang="de-DE" dirty="0" err="1"/>
              <a:t>body</a:t>
            </a:r>
            <a:r>
              <a:rPr lang="de-DE" dirty="0"/>
              <a:t> </a:t>
            </a:r>
            <a:r>
              <a:rPr lang="de-DE" dirty="0" err="1"/>
              <a:t>text</a:t>
            </a:r>
            <a:endParaRPr lang="de-DE" dirty="0"/>
          </a:p>
          <a:p>
            <a:pPr lvl="1"/>
            <a:r>
              <a:rPr lang="de-DE" dirty="0"/>
              <a:t>Bullet </a:t>
            </a:r>
            <a:r>
              <a:rPr lang="de-DE" dirty="0" err="1"/>
              <a:t>points</a:t>
            </a:r>
            <a:endParaRPr lang="de-DE" dirty="0"/>
          </a:p>
          <a:p>
            <a:pPr lvl="2"/>
            <a:r>
              <a:rPr lang="de-DE" dirty="0"/>
              <a:t>Further </a:t>
            </a:r>
            <a:r>
              <a:rPr lang="de-DE" dirty="0" err="1"/>
              <a:t>comments</a:t>
            </a:r>
            <a:endParaRPr lang="de-DE" dirty="0"/>
          </a:p>
        </p:txBody>
      </p:sp>
      <p:sp>
        <p:nvSpPr>
          <p:cNvPr id="11" name="Inhaltsplatzhalter 7">
            <a:extLst>
              <a:ext uri="{FF2B5EF4-FFF2-40B4-BE49-F238E27FC236}">
                <a16:creationId xmlns:a16="http://schemas.microsoft.com/office/drawing/2014/main" id="{B11090A1-4684-4E82-8471-1D276DAE0195}"/>
              </a:ext>
            </a:extLst>
          </p:cNvPr>
          <p:cNvSpPr>
            <a:spLocks noGrp="1"/>
          </p:cNvSpPr>
          <p:nvPr>
            <p:ph sz="quarter" idx="11" hasCustomPrompt="1"/>
          </p:nvPr>
        </p:nvSpPr>
        <p:spPr>
          <a:xfrm>
            <a:off x="6588224" y="4707737"/>
            <a:ext cx="2170584" cy="191150"/>
          </a:xfrm>
          <a:prstGeom prst="rect">
            <a:avLst/>
          </a:prstGeom>
        </p:spPr>
        <p:txBody>
          <a:bodyPr/>
          <a:lstStyle>
            <a:lvl1pPr marL="0" algn="r">
              <a:defRPr sz="675">
                <a:solidFill>
                  <a:srgbClr val="666666"/>
                </a:solidFill>
                <a:latin typeface="+mj-lt"/>
              </a:defRPr>
            </a:lvl1pPr>
          </a:lstStyle>
          <a:p>
            <a:r>
              <a:rPr lang="de-AT" kern="0" dirty="0">
                <a:solidFill>
                  <a:srgbClr val="3C81FF"/>
                </a:solidFill>
              </a:rPr>
              <a:t>Source: </a:t>
            </a:r>
            <a:r>
              <a:rPr lang="de-AT" kern="0" dirty="0" err="1">
                <a:solidFill>
                  <a:srgbClr val="3C81FF"/>
                </a:solidFill>
              </a:rPr>
              <a:t>lorem</a:t>
            </a:r>
            <a:r>
              <a:rPr lang="de-AT" kern="0" dirty="0">
                <a:solidFill>
                  <a:srgbClr val="3C81FF"/>
                </a:solidFill>
              </a:rPr>
              <a:t> (2018) </a:t>
            </a:r>
            <a:r>
              <a:rPr lang="de-AT" kern="0" dirty="0" err="1">
                <a:solidFill>
                  <a:srgbClr val="3C81FF"/>
                </a:solidFill>
              </a:rPr>
              <a:t>ipsum</a:t>
            </a:r>
            <a:r>
              <a:rPr lang="de-AT" kern="0" dirty="0">
                <a:solidFill>
                  <a:srgbClr val="3C81FF"/>
                </a:solidFill>
              </a:rPr>
              <a:t> </a:t>
            </a:r>
            <a:r>
              <a:rPr lang="de-AT" kern="0" dirty="0" err="1">
                <a:solidFill>
                  <a:srgbClr val="3C81FF"/>
                </a:solidFill>
              </a:rPr>
              <a:t>lorem</a:t>
            </a:r>
            <a:endParaRPr lang="de-DE" kern="0" dirty="0">
              <a:solidFill>
                <a:srgbClr val="3C81FF"/>
              </a:solidFill>
            </a:endParaRPr>
          </a:p>
        </p:txBody>
      </p:sp>
      <p:sp>
        <p:nvSpPr>
          <p:cNvPr id="6" name="Rectangle 51">
            <a:extLst>
              <a:ext uri="{FF2B5EF4-FFF2-40B4-BE49-F238E27FC236}">
                <a16:creationId xmlns:a16="http://schemas.microsoft.com/office/drawing/2014/main" id="{40607136-EF3E-469F-A4D9-E46AC6FF4C6A}"/>
              </a:ext>
            </a:extLst>
          </p:cNvPr>
          <p:cNvSpPr>
            <a:spLocks noGrp="1" noChangeArrowheads="1"/>
          </p:cNvSpPr>
          <p:nvPr>
            <p:ph type="title" hasCustomPrompt="1"/>
          </p:nvPr>
        </p:nvSpPr>
        <p:spPr bwMode="auto">
          <a:xfrm>
            <a:off x="395536" y="181939"/>
            <a:ext cx="6635750" cy="3606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a:solidFill>
                  <a:srgbClr val="1E436F"/>
                </a:solidFill>
                <a:latin typeface="Arial" panose="020B0604020202020204" pitchFamily="34" charset="0"/>
              </a:defRPr>
            </a:lvl1pPr>
          </a:lstStyle>
          <a:p>
            <a:pPr lvl="0"/>
            <a:r>
              <a:rPr lang="de-DE" dirty="0"/>
              <a:t>Insert Title</a:t>
            </a:r>
          </a:p>
        </p:txBody>
      </p:sp>
      <p:cxnSp>
        <p:nvCxnSpPr>
          <p:cNvPr id="7" name="Gerade Verbindung 13">
            <a:extLst>
              <a:ext uri="{FF2B5EF4-FFF2-40B4-BE49-F238E27FC236}">
                <a16:creationId xmlns:a16="http://schemas.microsoft.com/office/drawing/2014/main" id="{847BECCB-F5D3-462F-A5E4-BF1F880A3D39}"/>
              </a:ext>
            </a:extLst>
          </p:cNvPr>
          <p:cNvCxnSpPr>
            <a:cxnSpLocks/>
          </p:cNvCxnSpPr>
          <p:nvPr userDrawn="1"/>
        </p:nvCxnSpPr>
        <p:spPr bwMode="auto">
          <a:xfrm>
            <a:off x="457200" y="542552"/>
            <a:ext cx="7139136" cy="0"/>
          </a:xfrm>
          <a:prstGeom prst="line">
            <a:avLst/>
          </a:prstGeom>
          <a:noFill/>
          <a:ln w="12700" cap="flat" cmpd="sng" algn="ctr">
            <a:solidFill>
              <a:srgbClr val="1E436F"/>
            </a:solidFill>
            <a:prstDash val="solid"/>
            <a:round/>
            <a:headEnd type="none" w="med" len="med"/>
            <a:tailEnd type="none" w="med" len="med"/>
          </a:ln>
          <a:effectLst/>
        </p:spPr>
      </p:cxnSp>
      <p:sp>
        <p:nvSpPr>
          <p:cNvPr id="12" name="Textplatzhalter 4">
            <a:extLst>
              <a:ext uri="{FF2B5EF4-FFF2-40B4-BE49-F238E27FC236}">
                <a16:creationId xmlns:a16="http://schemas.microsoft.com/office/drawing/2014/main" id="{0D45E0FC-2A52-47A1-AEE0-29B977D22F7C}"/>
              </a:ext>
            </a:extLst>
          </p:cNvPr>
          <p:cNvSpPr>
            <a:spLocks noGrp="1"/>
          </p:cNvSpPr>
          <p:nvPr>
            <p:ph type="body" sz="quarter" idx="13" hasCustomPrompt="1"/>
          </p:nvPr>
        </p:nvSpPr>
        <p:spPr>
          <a:xfrm>
            <a:off x="400154" y="588018"/>
            <a:ext cx="7196182" cy="579568"/>
          </a:xfrm>
          <a:prstGeom prst="rect">
            <a:avLst/>
          </a:prstGeom>
        </p:spPr>
        <p:txBody>
          <a:bodyPr/>
          <a:lstStyle>
            <a:lvl1pPr marL="0">
              <a:defRPr sz="1200">
                <a:solidFill>
                  <a:srgbClr val="3C81FF"/>
                </a:solidFill>
                <a:latin typeface="+mj-lt"/>
              </a:defRPr>
            </a:lvl1pPr>
          </a:lstStyle>
          <a:p>
            <a:pPr lvl="0"/>
            <a:r>
              <a:rPr lang="de-AT" kern="0" dirty="0" err="1">
                <a:solidFill>
                  <a:srgbClr val="3C81FF"/>
                </a:solidFill>
              </a:rPr>
              <a:t>Lorem</a:t>
            </a:r>
            <a:r>
              <a:rPr lang="de-AT" kern="0" dirty="0">
                <a:solidFill>
                  <a:srgbClr val="3C81FF"/>
                </a:solidFill>
              </a:rPr>
              <a:t> </a:t>
            </a:r>
            <a:r>
              <a:rPr lang="de-AT" kern="0" dirty="0" err="1">
                <a:solidFill>
                  <a:srgbClr val="3C81FF"/>
                </a:solidFill>
              </a:rPr>
              <a:t>ipsum</a:t>
            </a:r>
            <a:r>
              <a:rPr lang="de-AT" kern="0" dirty="0">
                <a:solidFill>
                  <a:srgbClr val="3C81FF"/>
                </a:solidFill>
              </a:rPr>
              <a:t> </a:t>
            </a:r>
            <a:r>
              <a:rPr lang="de-AT" kern="0" dirty="0" err="1">
                <a:solidFill>
                  <a:srgbClr val="3C81FF"/>
                </a:solidFill>
              </a:rPr>
              <a:t>dolor</a:t>
            </a:r>
            <a:r>
              <a:rPr lang="de-AT" kern="0" dirty="0">
                <a:solidFill>
                  <a:srgbClr val="3C81FF"/>
                </a:solidFill>
              </a:rPr>
              <a:t> </a:t>
            </a:r>
            <a:r>
              <a:rPr lang="de-AT" kern="0" dirty="0" err="1">
                <a:solidFill>
                  <a:srgbClr val="3C81FF"/>
                </a:solidFill>
              </a:rPr>
              <a:t>sit</a:t>
            </a:r>
            <a:r>
              <a:rPr lang="de-AT" kern="0" dirty="0">
                <a:solidFill>
                  <a:srgbClr val="3C81FF"/>
                </a:solidFill>
              </a:rPr>
              <a:t> </a:t>
            </a:r>
            <a:r>
              <a:rPr lang="de-AT" kern="0" dirty="0" err="1">
                <a:solidFill>
                  <a:srgbClr val="3C81FF"/>
                </a:solidFill>
              </a:rPr>
              <a:t>amet</a:t>
            </a:r>
            <a:r>
              <a:rPr lang="de-AT" kern="0" dirty="0">
                <a:solidFill>
                  <a:srgbClr val="3C81FF"/>
                </a:solidFill>
              </a:rPr>
              <a:t>, </a:t>
            </a:r>
            <a:r>
              <a:rPr lang="de-AT" kern="0" dirty="0" err="1">
                <a:solidFill>
                  <a:srgbClr val="3C81FF"/>
                </a:solidFill>
              </a:rPr>
              <a:t>consetetur</a:t>
            </a:r>
            <a:r>
              <a:rPr lang="de-AT" kern="0" dirty="0">
                <a:solidFill>
                  <a:srgbClr val="3C81FF"/>
                </a:solidFill>
              </a:rPr>
              <a:t> </a:t>
            </a:r>
            <a:r>
              <a:rPr lang="de-AT" kern="0" dirty="0" err="1">
                <a:solidFill>
                  <a:srgbClr val="3C81FF"/>
                </a:solidFill>
              </a:rPr>
              <a:t>sadipscing</a:t>
            </a:r>
            <a:r>
              <a:rPr lang="de-AT" kern="0" dirty="0">
                <a:solidFill>
                  <a:srgbClr val="3C81FF"/>
                </a:solidFill>
              </a:rPr>
              <a:t> </a:t>
            </a:r>
            <a:r>
              <a:rPr lang="de-AT" kern="0" dirty="0" err="1">
                <a:solidFill>
                  <a:srgbClr val="3C81FF"/>
                </a:solidFill>
              </a:rPr>
              <a:t>elitr</a:t>
            </a:r>
            <a:r>
              <a:rPr lang="de-AT" kern="0" dirty="0">
                <a:solidFill>
                  <a:srgbClr val="3C81FF"/>
                </a:solidFill>
              </a:rPr>
              <a:t>, sed </a:t>
            </a:r>
            <a:r>
              <a:rPr lang="de-AT" kern="0" dirty="0" err="1">
                <a:solidFill>
                  <a:srgbClr val="3C81FF"/>
                </a:solidFill>
              </a:rPr>
              <a:t>diam</a:t>
            </a:r>
            <a:r>
              <a:rPr lang="de-AT" kern="0" dirty="0">
                <a:solidFill>
                  <a:srgbClr val="3C81FF"/>
                </a:solidFill>
              </a:rPr>
              <a:t> </a:t>
            </a:r>
            <a:r>
              <a:rPr lang="de-AT" kern="0" dirty="0" err="1">
                <a:solidFill>
                  <a:srgbClr val="3C81FF"/>
                </a:solidFill>
              </a:rPr>
              <a:t>nonumy</a:t>
            </a:r>
            <a:r>
              <a:rPr lang="de-AT" kern="0" dirty="0">
                <a:solidFill>
                  <a:srgbClr val="3C81FF"/>
                </a:solidFill>
              </a:rPr>
              <a:t> </a:t>
            </a:r>
            <a:r>
              <a:rPr lang="de-AT" kern="0" dirty="0" err="1">
                <a:solidFill>
                  <a:srgbClr val="3C81FF"/>
                </a:solidFill>
              </a:rPr>
              <a:t>eirmod</a:t>
            </a:r>
            <a:r>
              <a:rPr lang="de-AT" kern="0" dirty="0">
                <a:solidFill>
                  <a:srgbClr val="3C81FF"/>
                </a:solidFill>
              </a:rPr>
              <a:t> </a:t>
            </a:r>
            <a:r>
              <a:rPr lang="de-AT" kern="0" dirty="0" err="1">
                <a:solidFill>
                  <a:srgbClr val="3C81FF"/>
                </a:solidFill>
              </a:rPr>
              <a:t>tempor</a:t>
            </a:r>
            <a:r>
              <a:rPr lang="de-AT" kern="0" dirty="0">
                <a:solidFill>
                  <a:srgbClr val="3C81FF"/>
                </a:solidFill>
              </a:rPr>
              <a:t> </a:t>
            </a:r>
            <a:r>
              <a:rPr lang="de-AT" kern="0" dirty="0" err="1">
                <a:solidFill>
                  <a:srgbClr val="3C81FF"/>
                </a:solidFill>
              </a:rPr>
              <a:t>invidunt</a:t>
            </a:r>
            <a:r>
              <a:rPr lang="de-AT" kern="0" dirty="0">
                <a:solidFill>
                  <a:srgbClr val="3C81FF"/>
                </a:solidFill>
              </a:rPr>
              <a:t> </a:t>
            </a:r>
            <a:r>
              <a:rPr lang="de-AT" kern="0" dirty="0" err="1">
                <a:solidFill>
                  <a:srgbClr val="3C81FF"/>
                </a:solidFill>
              </a:rPr>
              <a:t>ut</a:t>
            </a:r>
            <a:r>
              <a:rPr lang="de-AT" kern="0" dirty="0">
                <a:solidFill>
                  <a:srgbClr val="3C81FF"/>
                </a:solidFill>
              </a:rPr>
              <a:t> </a:t>
            </a:r>
            <a:r>
              <a:rPr lang="de-AT" kern="0" dirty="0" err="1">
                <a:solidFill>
                  <a:srgbClr val="3C81FF"/>
                </a:solidFill>
              </a:rPr>
              <a:t>labore</a:t>
            </a:r>
            <a:r>
              <a:rPr lang="de-AT" kern="0" dirty="0">
                <a:solidFill>
                  <a:srgbClr val="3C81FF"/>
                </a:solidFill>
              </a:rPr>
              <a:t>.</a:t>
            </a:r>
          </a:p>
        </p:txBody>
      </p:sp>
    </p:spTree>
    <p:extLst>
      <p:ext uri="{BB962C8B-B14F-4D97-AF65-F5344CB8AC3E}">
        <p14:creationId xmlns:p14="http://schemas.microsoft.com/office/powerpoint/2010/main" val="5989375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elfoli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8" name="Gruppieren 17"/>
          <p:cNvGrpSpPr/>
          <p:nvPr userDrawn="1"/>
        </p:nvGrpSpPr>
        <p:grpSpPr bwMode="blackWhite">
          <a:xfrm>
            <a:off x="287338" y="546298"/>
            <a:ext cx="8552850" cy="1835031"/>
            <a:chOff x="287338" y="603319"/>
            <a:chExt cx="8552850" cy="2037600"/>
          </a:xfrm>
        </p:grpSpPr>
        <p:sp>
          <p:nvSpPr>
            <p:cNvPr id="19" name="Rechteck 18"/>
            <p:cNvSpPr/>
            <p:nvPr userDrawn="1"/>
          </p:nvSpPr>
          <p:spPr bwMode="blackWhite">
            <a:xfrm>
              <a:off x="6192000" y="603319"/>
              <a:ext cx="2648188" cy="2037600"/>
            </a:xfrm>
            <a:prstGeom prst="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GB" dirty="0"/>
            </a:p>
          </p:txBody>
        </p:sp>
        <p:sp>
          <p:nvSpPr>
            <p:cNvPr id="20" name="Rechteck 19"/>
            <p:cNvSpPr/>
            <p:nvPr userDrawn="1"/>
          </p:nvSpPr>
          <p:spPr bwMode="blackWhite">
            <a:xfrm>
              <a:off x="287338" y="603319"/>
              <a:ext cx="5904662" cy="2037600"/>
            </a:xfrm>
            <a:prstGeom prst="rect">
              <a:avLst/>
            </a:prstGeom>
            <a:solidFill>
              <a:srgbClr val="0096D3">
                <a:alpha val="89804"/>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GB" dirty="0"/>
            </a:p>
          </p:txBody>
        </p:sp>
      </p:grpSp>
      <p:sp>
        <p:nvSpPr>
          <p:cNvPr id="2" name="Titel 1"/>
          <p:cNvSpPr>
            <a:spLocks noGrp="1"/>
          </p:cNvSpPr>
          <p:nvPr userDrawn="1">
            <p:ph type="ctrTitle" hasCustomPrompt="1"/>
          </p:nvPr>
        </p:nvSpPr>
        <p:spPr bwMode="black">
          <a:xfrm>
            <a:off x="605406" y="1171229"/>
            <a:ext cx="5436000" cy="923400"/>
          </a:xfrm>
          <a:prstGeom prst="rect">
            <a:avLst/>
          </a:prstGeom>
        </p:spPr>
        <p:txBody>
          <a:bodyPr tIns="0" anchor="ctr" anchorCtr="0">
            <a:noAutofit/>
          </a:bodyPr>
          <a:lstStyle>
            <a:lvl1pPr algn="l">
              <a:lnSpc>
                <a:spcPct val="100000"/>
              </a:lnSpc>
              <a:defRPr sz="3200" b="1" i="0" baseline="0">
                <a:solidFill>
                  <a:schemeClr val="bg1"/>
                </a:solidFill>
                <a:latin typeface="Georgia" charset="0"/>
                <a:ea typeface="Georgia" charset="0"/>
                <a:cs typeface="Georgia" charset="0"/>
              </a:defRPr>
            </a:lvl1pPr>
          </a:lstStyle>
          <a:p>
            <a:r>
              <a:rPr lang="en-GB" dirty="0"/>
              <a:t>Max. 2 lines of text for header</a:t>
            </a:r>
          </a:p>
        </p:txBody>
      </p:sp>
      <p:sp>
        <p:nvSpPr>
          <p:cNvPr id="3" name="Untertitel 2"/>
          <p:cNvSpPr>
            <a:spLocks noGrp="1"/>
          </p:cNvSpPr>
          <p:nvPr userDrawn="1">
            <p:ph type="subTitle" idx="1" hasCustomPrompt="1"/>
          </p:nvPr>
        </p:nvSpPr>
        <p:spPr bwMode="black">
          <a:xfrm>
            <a:off x="605406" y="893772"/>
            <a:ext cx="5436000" cy="316380"/>
          </a:xfrm>
        </p:spPr>
        <p:txBody>
          <a:bodyPr tIns="0" bIns="0">
            <a:noAutofit/>
          </a:bodyPr>
          <a:lstStyle>
            <a:lvl1pPr marL="0" indent="0" algn="l">
              <a:lnSpc>
                <a:spcPct val="100000"/>
              </a:lnSpc>
              <a:buNone/>
              <a:defRPr sz="1800" b="1" i="0" baseline="0">
                <a:solidFill>
                  <a:schemeClr val="tx1"/>
                </a:solidFill>
                <a:latin typeface="Verdana" charset="0"/>
                <a:ea typeface="Verdana" charset="0"/>
                <a:cs typeface="Verdana" charset="0"/>
              </a:defRPr>
            </a:lvl1pPr>
            <a:lvl2pPr marL="457153" indent="0" algn="ctr">
              <a:buNone/>
              <a:defRPr>
                <a:solidFill>
                  <a:schemeClr val="tx1">
                    <a:tint val="75000"/>
                  </a:schemeClr>
                </a:solidFill>
              </a:defRPr>
            </a:lvl2pPr>
            <a:lvl3pPr marL="914306" indent="0" algn="ctr">
              <a:buNone/>
              <a:defRPr>
                <a:solidFill>
                  <a:schemeClr val="tx1">
                    <a:tint val="75000"/>
                  </a:schemeClr>
                </a:solidFill>
              </a:defRPr>
            </a:lvl3pPr>
            <a:lvl4pPr marL="1371460" indent="0" algn="ctr">
              <a:buNone/>
              <a:defRPr>
                <a:solidFill>
                  <a:schemeClr val="tx1">
                    <a:tint val="75000"/>
                  </a:schemeClr>
                </a:solidFill>
              </a:defRPr>
            </a:lvl4pPr>
            <a:lvl5pPr marL="1828613" indent="0" algn="ctr">
              <a:buNone/>
              <a:defRPr>
                <a:solidFill>
                  <a:schemeClr val="tx1">
                    <a:tint val="75000"/>
                  </a:schemeClr>
                </a:solidFill>
              </a:defRPr>
            </a:lvl5pPr>
            <a:lvl6pPr marL="2285767" indent="0" algn="ctr">
              <a:buNone/>
              <a:defRPr>
                <a:solidFill>
                  <a:schemeClr val="tx1">
                    <a:tint val="75000"/>
                  </a:schemeClr>
                </a:solidFill>
              </a:defRPr>
            </a:lvl6pPr>
            <a:lvl7pPr marL="2742920" indent="0" algn="ctr">
              <a:buNone/>
              <a:defRPr>
                <a:solidFill>
                  <a:schemeClr val="tx1">
                    <a:tint val="75000"/>
                  </a:schemeClr>
                </a:solidFill>
              </a:defRPr>
            </a:lvl7pPr>
            <a:lvl8pPr marL="3200073" indent="0" algn="ctr">
              <a:buNone/>
              <a:defRPr>
                <a:solidFill>
                  <a:schemeClr val="tx1">
                    <a:tint val="75000"/>
                  </a:schemeClr>
                </a:solidFill>
              </a:defRPr>
            </a:lvl8pPr>
            <a:lvl9pPr marL="3657227" indent="0" algn="ctr">
              <a:buNone/>
              <a:defRPr>
                <a:solidFill>
                  <a:schemeClr val="tx1">
                    <a:tint val="75000"/>
                  </a:schemeClr>
                </a:solidFill>
              </a:defRPr>
            </a:lvl9pPr>
          </a:lstStyle>
          <a:p>
            <a:r>
              <a:rPr lang="en-GB" dirty="0"/>
              <a:t>Add subtitle here if required</a:t>
            </a:r>
          </a:p>
        </p:txBody>
      </p:sp>
      <p:sp>
        <p:nvSpPr>
          <p:cNvPr id="10" name="Textplatzhalter 9"/>
          <p:cNvSpPr>
            <a:spLocks noGrp="1"/>
          </p:cNvSpPr>
          <p:nvPr>
            <p:ph type="body" sz="quarter" idx="11" hasCustomPrompt="1"/>
          </p:nvPr>
        </p:nvSpPr>
        <p:spPr bwMode="white">
          <a:xfrm>
            <a:off x="287338" y="2616430"/>
            <a:ext cx="4284662" cy="805551"/>
          </a:xfrm>
          <a:solidFill>
            <a:schemeClr val="bg1">
              <a:alpha val="90000"/>
            </a:schemeClr>
          </a:solidFill>
        </p:spPr>
        <p:txBody>
          <a:bodyPr wrap="square" lIns="324000" tIns="216000" rIns="324000" bIns="216000" rtlCol="0" anchor="t" anchorCtr="0">
            <a:spAutoFit/>
          </a:bodyPr>
          <a:lstStyle>
            <a:lvl1pPr marL="0" indent="0">
              <a:buNone/>
              <a:defRPr lang="de-DE" sz="1200" baseline="0" dirty="0" smtClean="0"/>
            </a:lvl1pPr>
          </a:lstStyle>
          <a:p>
            <a:r>
              <a:rPr lang="en-GB" dirty="0"/>
              <a:t>Information about presentation (author, version No. etc.)</a:t>
            </a:r>
          </a:p>
        </p:txBody>
      </p:sp>
      <p:sp>
        <p:nvSpPr>
          <p:cNvPr id="12" name="Textplatzhalter 7"/>
          <p:cNvSpPr>
            <a:spLocks noGrp="1"/>
          </p:cNvSpPr>
          <p:nvPr>
            <p:ph type="body" sz="quarter" idx="12" hasCustomPrompt="1"/>
          </p:nvPr>
        </p:nvSpPr>
        <p:spPr>
          <a:xfrm>
            <a:off x="457200" y="4884234"/>
            <a:ext cx="1638300" cy="219261"/>
          </a:xfrm>
        </p:spPr>
        <p:txBody>
          <a:bodyPr>
            <a:noAutofit/>
          </a:bodyPr>
          <a:lstStyle>
            <a:lvl1pPr marL="0" indent="0">
              <a:buNone/>
              <a:defRPr sz="900" cap="all" baseline="0">
                <a:solidFill>
                  <a:schemeClr val="bg1"/>
                </a:solidFill>
              </a:defRPr>
            </a:lvl1pPr>
            <a:lvl2pPr marL="266700" indent="0">
              <a:buNone/>
              <a:defRPr sz="1050"/>
            </a:lvl2pPr>
            <a:lvl3pPr marL="541338" indent="0">
              <a:buNone/>
              <a:defRPr sz="1050"/>
            </a:lvl3pPr>
            <a:lvl4pPr marL="808038" indent="0">
              <a:buNone/>
              <a:defRPr sz="1000"/>
            </a:lvl4pPr>
            <a:lvl5pPr marL="1077913" indent="0">
              <a:buNone/>
              <a:defRPr sz="1000"/>
            </a:lvl5pPr>
          </a:lstStyle>
          <a:p>
            <a:pPr lvl="0"/>
            <a:r>
              <a:rPr lang="en-GB" dirty="0"/>
              <a:t>State: </a:t>
            </a:r>
            <a:r>
              <a:rPr lang="en-GB" dirty="0" err="1"/>
              <a:t>xx.xx.xxxx</a:t>
            </a:r>
            <a:endParaRPr lang="en-GB" dirty="0"/>
          </a:p>
        </p:txBody>
      </p:sp>
      <p:pic>
        <p:nvPicPr>
          <p:cNvPr id="13" name="Grafik 12">
            <a:extLst>
              <a:ext uri="{FF2B5EF4-FFF2-40B4-BE49-F238E27FC236}">
                <a16:creationId xmlns:a16="http://schemas.microsoft.com/office/drawing/2014/main" id="{B2113B13-7DA6-4B31-95D4-652B9EEF6352}"/>
              </a:ext>
            </a:extLst>
          </p:cNvPr>
          <p:cNvPicPr>
            <a:picLocks noChangeAspect="1"/>
          </p:cNvPicPr>
          <p:nvPr userDrawn="1"/>
        </p:nvPicPr>
        <p:blipFill>
          <a:blip r:embed="rId3"/>
          <a:stretch>
            <a:fillRect/>
          </a:stretch>
        </p:blipFill>
        <p:spPr>
          <a:xfrm>
            <a:off x="6555561" y="903985"/>
            <a:ext cx="1875600" cy="989547"/>
          </a:xfrm>
          <a:prstGeom prst="rect">
            <a:avLst/>
          </a:prstGeom>
        </p:spPr>
      </p:pic>
      <p:pic>
        <p:nvPicPr>
          <p:cNvPr id="11" name="Grafik 10">
            <a:extLst>
              <a:ext uri="{FF2B5EF4-FFF2-40B4-BE49-F238E27FC236}">
                <a16:creationId xmlns:a16="http://schemas.microsoft.com/office/drawing/2014/main" id="{9A56DFE6-6F2C-47A0-A3F9-CEACC84F21D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541294" y="4568397"/>
            <a:ext cx="1894681" cy="327742"/>
          </a:xfrm>
          <a:prstGeom prst="rect">
            <a:avLst/>
          </a:prstGeom>
        </p:spPr>
      </p:pic>
    </p:spTree>
    <p:extLst>
      <p:ext uri="{BB962C8B-B14F-4D97-AF65-F5344CB8AC3E}">
        <p14:creationId xmlns:p14="http://schemas.microsoft.com/office/powerpoint/2010/main" val="1315568528"/>
      </p:ext>
    </p:extLst>
  </p:cSld>
  <p:clrMapOvr>
    <a:masterClrMapping/>
  </p:clrMapOvr>
  <p:transition>
    <p:fade/>
  </p:transition>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462019" y="1210152"/>
            <a:ext cx="7759644" cy="3468515"/>
          </a:xfrm>
        </p:spPr>
        <p:txBody>
          <a:bodyPr lIns="0" rIns="0">
            <a:normAutofit/>
          </a:bodyPr>
          <a:lstStyle>
            <a:lvl1pPr>
              <a:defRPr sz="1600"/>
            </a:lvl1pPr>
            <a:lvl2pPr>
              <a:defRPr sz="1400"/>
            </a:lvl2pPr>
            <a:lvl3pPr>
              <a:defRPr sz="1200"/>
            </a:lvl3pPr>
            <a:lvl4pPr>
              <a:defRPr sz="1200"/>
            </a:lvl4pPr>
            <a:lvl5pPr>
              <a:defRPr sz="1200"/>
            </a:lvl5pPr>
          </a:lstStyle>
          <a:p>
            <a:pPr lvl="0"/>
            <a:r>
              <a:rPr lang="en-GB" dirty="0" err="1"/>
              <a:t>Textmasterformat</a:t>
            </a:r>
            <a:r>
              <a:rPr lang="en-GB" dirty="0"/>
              <a:t> </a:t>
            </a:r>
            <a:r>
              <a:rPr lang="en-GB" dirty="0" err="1"/>
              <a:t>durch</a:t>
            </a:r>
            <a:r>
              <a:rPr lang="en-GB" dirty="0"/>
              <a:t> </a:t>
            </a:r>
            <a:r>
              <a:rPr lang="en-GB" dirty="0" err="1"/>
              <a:t>Klicken</a:t>
            </a:r>
            <a:r>
              <a:rPr lang="en-GB" dirty="0"/>
              <a:t> </a:t>
            </a:r>
            <a:r>
              <a:rPr lang="en-GB" dirty="0" err="1"/>
              <a:t>bearbeiten</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2" name="Titel 1"/>
          <p:cNvSpPr>
            <a:spLocks noGrp="1"/>
          </p:cNvSpPr>
          <p:nvPr>
            <p:ph type="title"/>
          </p:nvPr>
        </p:nvSpPr>
        <p:spPr/>
        <p:txBody>
          <a:bodyPr/>
          <a:lstStyle>
            <a:lvl1pPr>
              <a:defRPr>
                <a:latin typeface="+mn-lt"/>
              </a:defRPr>
            </a:lvl1pPr>
          </a:lstStyle>
          <a:p>
            <a:r>
              <a:rPr lang="de-DE" dirty="0"/>
              <a:t>Titelmasterformat durch Klicken bearbeiten</a:t>
            </a:r>
            <a:endParaRPr lang="en-GB" dirty="0"/>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462019" y="1210152"/>
            <a:ext cx="7759644" cy="3468515"/>
          </a:xfrm>
        </p:spPr>
        <p:txBody>
          <a:bodyPr lIns="0" rIns="0">
            <a:normAutofit/>
          </a:bodyPr>
          <a:lstStyle>
            <a:lvl1pPr>
              <a:defRPr sz="1600"/>
            </a:lvl1pPr>
            <a:lvl2pPr>
              <a:defRPr sz="1400"/>
            </a:lvl2pPr>
            <a:lvl3pPr>
              <a:defRPr sz="1200"/>
            </a:lvl3pPr>
            <a:lvl4pPr>
              <a:defRPr sz="1200"/>
            </a:lvl4pPr>
            <a:lvl5pPr>
              <a:defRPr sz="1200"/>
            </a:lvl5pPr>
          </a:lstStyle>
          <a:p>
            <a:pPr lvl="0"/>
            <a:r>
              <a:rPr lang="en-GB" dirty="0" err="1"/>
              <a:t>Textmasterformat</a:t>
            </a:r>
            <a:r>
              <a:rPr lang="en-GB" dirty="0"/>
              <a:t> </a:t>
            </a:r>
            <a:r>
              <a:rPr lang="en-GB" dirty="0" err="1"/>
              <a:t>durch</a:t>
            </a:r>
            <a:r>
              <a:rPr lang="en-GB" dirty="0"/>
              <a:t> </a:t>
            </a:r>
            <a:r>
              <a:rPr lang="en-GB" dirty="0" err="1"/>
              <a:t>Klicken</a:t>
            </a:r>
            <a:r>
              <a:rPr lang="en-GB" dirty="0"/>
              <a:t> </a:t>
            </a:r>
            <a:r>
              <a:rPr lang="en-GB" dirty="0" err="1"/>
              <a:t>bearbeiten</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2" name="Titel 1"/>
          <p:cNvSpPr>
            <a:spLocks noGrp="1"/>
          </p:cNvSpPr>
          <p:nvPr>
            <p:ph type="title"/>
          </p:nvPr>
        </p:nvSpPr>
        <p:spPr/>
        <p:txBody>
          <a:bodyPr/>
          <a:lstStyle>
            <a:lvl1pPr>
              <a:defRPr>
                <a:latin typeface="+mn-lt"/>
              </a:defRPr>
            </a:lvl1pPr>
          </a:lstStyle>
          <a:p>
            <a:r>
              <a:rPr lang="de-DE" dirty="0"/>
              <a:t>Titelmasterformat durch Klicken bearbeiten</a:t>
            </a:r>
            <a:endParaRPr lang="en-GB" dirty="0"/>
          </a:p>
        </p:txBody>
      </p:sp>
    </p:spTree>
    <p:extLst>
      <p:ext uri="{BB962C8B-B14F-4D97-AF65-F5344CB8AC3E}">
        <p14:creationId xmlns:p14="http://schemas.microsoft.com/office/powerpoint/2010/main" val="422872517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Nur Titel">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DED262BE-EAF3-4763-B23A-2B32228F7340}"/>
              </a:ext>
            </a:extLst>
          </p:cNvPr>
          <p:cNvPicPr>
            <a:picLocks noChangeAspect="1"/>
          </p:cNvPicPr>
          <p:nvPr userDrawn="1"/>
        </p:nvPicPr>
        <p:blipFill>
          <a:blip r:embed="rId2"/>
          <a:stretch>
            <a:fillRect/>
          </a:stretch>
        </p:blipFill>
        <p:spPr>
          <a:xfrm>
            <a:off x="7711621" y="269243"/>
            <a:ext cx="1170000" cy="617280"/>
          </a:xfrm>
          <a:prstGeom prst="rect">
            <a:avLst/>
          </a:prstGeom>
        </p:spPr>
      </p:pic>
      <p:pic>
        <p:nvPicPr>
          <p:cNvPr id="10" name="Picture 66" descr="logo_EI_farb_klein_voll">
            <a:extLst>
              <a:ext uri="{FF2B5EF4-FFF2-40B4-BE49-F238E27FC236}">
                <a16:creationId xmlns:a16="http://schemas.microsoft.com/office/drawing/2014/main" id="{B44E775B-0571-4844-BEA3-18DCCD6EC621}"/>
              </a:ext>
            </a:extLst>
          </p:cNvPr>
          <p:cNvPicPr>
            <a:picLocks noChangeAspect="1" noChangeArrowheads="1"/>
          </p:cNvPicPr>
          <p:nvPr userDrawn="1"/>
        </p:nvPicPr>
        <p:blipFill>
          <a:blip r:embed="rId3" cstate="print"/>
          <a:srcRect/>
          <a:stretch>
            <a:fillRect/>
          </a:stretch>
        </p:blipFill>
        <p:spPr bwMode="auto">
          <a:xfrm>
            <a:off x="72191" y="4778134"/>
            <a:ext cx="1422754" cy="307675"/>
          </a:xfrm>
          <a:prstGeom prst="rect">
            <a:avLst/>
          </a:prstGeom>
          <a:noFill/>
          <a:ln w="9525">
            <a:noFill/>
            <a:miter lim="800000"/>
            <a:headEnd/>
            <a:tailEnd/>
          </a:ln>
        </p:spPr>
      </p:pic>
      <p:pic>
        <p:nvPicPr>
          <p:cNvPr id="11" name="Grafik 10">
            <a:extLst>
              <a:ext uri="{FF2B5EF4-FFF2-40B4-BE49-F238E27FC236}">
                <a16:creationId xmlns:a16="http://schemas.microsoft.com/office/drawing/2014/main" id="{F41CDFF9-2B91-4E0F-B522-CC67B13B81E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567613" y="4800648"/>
            <a:ext cx="1318058" cy="228552"/>
          </a:xfrm>
          <a:prstGeom prst="rect">
            <a:avLst/>
          </a:prstGeom>
        </p:spPr>
      </p:pic>
    </p:spTree>
    <p:extLst>
      <p:ext uri="{BB962C8B-B14F-4D97-AF65-F5344CB8AC3E}">
        <p14:creationId xmlns:p14="http://schemas.microsoft.com/office/powerpoint/2010/main" val="131664863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elfolie kurz">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4" name="Gruppieren 13"/>
          <p:cNvGrpSpPr/>
          <p:nvPr userDrawn="1"/>
        </p:nvGrpSpPr>
        <p:grpSpPr bwMode="blackWhite">
          <a:xfrm>
            <a:off x="287338" y="546299"/>
            <a:ext cx="8552850" cy="1555200"/>
            <a:chOff x="287338" y="603319"/>
            <a:chExt cx="8552850" cy="2037600"/>
          </a:xfrm>
        </p:grpSpPr>
        <p:sp>
          <p:nvSpPr>
            <p:cNvPr id="17" name="Rechteck 16"/>
            <p:cNvSpPr/>
            <p:nvPr userDrawn="1"/>
          </p:nvSpPr>
          <p:spPr bwMode="blackWhite">
            <a:xfrm>
              <a:off x="6192000" y="603319"/>
              <a:ext cx="2648188" cy="2037600"/>
            </a:xfrm>
            <a:prstGeom prst="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GB" dirty="0"/>
            </a:p>
          </p:txBody>
        </p:sp>
        <p:sp>
          <p:nvSpPr>
            <p:cNvPr id="18" name="Rechteck 17"/>
            <p:cNvSpPr/>
            <p:nvPr userDrawn="1"/>
          </p:nvSpPr>
          <p:spPr bwMode="blackWhite">
            <a:xfrm>
              <a:off x="287338" y="603319"/>
              <a:ext cx="5904662" cy="2037600"/>
            </a:xfrm>
            <a:prstGeom prst="rect">
              <a:avLst/>
            </a:prstGeom>
            <a:solidFill>
              <a:srgbClr val="0096D3">
                <a:alpha val="89804"/>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GB" dirty="0"/>
            </a:p>
          </p:txBody>
        </p:sp>
      </p:grpSp>
      <p:sp>
        <p:nvSpPr>
          <p:cNvPr id="2" name="Titel 1"/>
          <p:cNvSpPr>
            <a:spLocks noGrp="1"/>
          </p:cNvSpPr>
          <p:nvPr>
            <p:ph type="ctrTitle" hasCustomPrompt="1"/>
          </p:nvPr>
        </p:nvSpPr>
        <p:spPr bwMode="black">
          <a:xfrm>
            <a:off x="605408" y="1165984"/>
            <a:ext cx="5586593" cy="465043"/>
          </a:xfrm>
          <a:prstGeom prst="rect">
            <a:avLst/>
          </a:prstGeom>
        </p:spPr>
        <p:txBody>
          <a:bodyPr tIns="0" anchor="b" anchorCtr="0">
            <a:noAutofit/>
          </a:bodyPr>
          <a:lstStyle>
            <a:lvl1pPr algn="l">
              <a:lnSpc>
                <a:spcPct val="100000"/>
              </a:lnSpc>
              <a:defRPr sz="3200" b="1" i="0" baseline="0">
                <a:solidFill>
                  <a:schemeClr val="bg1"/>
                </a:solidFill>
                <a:latin typeface="Georgia" charset="0"/>
                <a:ea typeface="Georgia" charset="0"/>
                <a:cs typeface="Georgia" charset="0"/>
              </a:defRPr>
            </a:lvl1pPr>
          </a:lstStyle>
          <a:p>
            <a:r>
              <a:rPr lang="en-GB" dirty="0"/>
              <a:t>Max. 1 line for header</a:t>
            </a:r>
          </a:p>
        </p:txBody>
      </p:sp>
      <p:sp>
        <p:nvSpPr>
          <p:cNvPr id="3" name="Untertitel 2"/>
          <p:cNvSpPr>
            <a:spLocks noGrp="1"/>
          </p:cNvSpPr>
          <p:nvPr>
            <p:ph type="subTitle" idx="1" hasCustomPrompt="1"/>
          </p:nvPr>
        </p:nvSpPr>
        <p:spPr bwMode="black">
          <a:xfrm>
            <a:off x="605408" y="893772"/>
            <a:ext cx="5586593" cy="274060"/>
          </a:xfrm>
        </p:spPr>
        <p:txBody>
          <a:bodyPr tIns="0" bIns="0">
            <a:noAutofit/>
          </a:bodyPr>
          <a:lstStyle>
            <a:lvl1pPr marL="0" indent="0" algn="l">
              <a:lnSpc>
                <a:spcPct val="100000"/>
              </a:lnSpc>
              <a:buNone/>
              <a:defRPr sz="1800" b="1" i="0">
                <a:solidFill>
                  <a:schemeClr val="tx1"/>
                </a:solidFill>
                <a:latin typeface="Verdana" charset="0"/>
                <a:ea typeface="Verdana" charset="0"/>
                <a:cs typeface="Verdana" charset="0"/>
              </a:defRPr>
            </a:lvl1pPr>
            <a:lvl2pPr marL="457153" indent="0" algn="ctr">
              <a:buNone/>
              <a:defRPr>
                <a:solidFill>
                  <a:schemeClr val="tx1">
                    <a:tint val="75000"/>
                  </a:schemeClr>
                </a:solidFill>
              </a:defRPr>
            </a:lvl2pPr>
            <a:lvl3pPr marL="914306" indent="0" algn="ctr">
              <a:buNone/>
              <a:defRPr>
                <a:solidFill>
                  <a:schemeClr val="tx1">
                    <a:tint val="75000"/>
                  </a:schemeClr>
                </a:solidFill>
              </a:defRPr>
            </a:lvl3pPr>
            <a:lvl4pPr marL="1371460" indent="0" algn="ctr">
              <a:buNone/>
              <a:defRPr>
                <a:solidFill>
                  <a:schemeClr val="tx1">
                    <a:tint val="75000"/>
                  </a:schemeClr>
                </a:solidFill>
              </a:defRPr>
            </a:lvl4pPr>
            <a:lvl5pPr marL="1828613" indent="0" algn="ctr">
              <a:buNone/>
              <a:defRPr>
                <a:solidFill>
                  <a:schemeClr val="tx1">
                    <a:tint val="75000"/>
                  </a:schemeClr>
                </a:solidFill>
              </a:defRPr>
            </a:lvl5pPr>
            <a:lvl6pPr marL="2285767" indent="0" algn="ctr">
              <a:buNone/>
              <a:defRPr>
                <a:solidFill>
                  <a:schemeClr val="tx1">
                    <a:tint val="75000"/>
                  </a:schemeClr>
                </a:solidFill>
              </a:defRPr>
            </a:lvl6pPr>
            <a:lvl7pPr marL="2742920" indent="0" algn="ctr">
              <a:buNone/>
              <a:defRPr>
                <a:solidFill>
                  <a:schemeClr val="tx1">
                    <a:tint val="75000"/>
                  </a:schemeClr>
                </a:solidFill>
              </a:defRPr>
            </a:lvl7pPr>
            <a:lvl8pPr marL="3200073" indent="0" algn="ctr">
              <a:buNone/>
              <a:defRPr>
                <a:solidFill>
                  <a:schemeClr val="tx1">
                    <a:tint val="75000"/>
                  </a:schemeClr>
                </a:solidFill>
              </a:defRPr>
            </a:lvl8pPr>
            <a:lvl9pPr marL="3657227" indent="0" algn="ctr">
              <a:buNone/>
              <a:defRPr>
                <a:solidFill>
                  <a:schemeClr val="tx1">
                    <a:tint val="75000"/>
                  </a:schemeClr>
                </a:solidFill>
              </a:defRPr>
            </a:lvl9pPr>
          </a:lstStyle>
          <a:p>
            <a:r>
              <a:rPr lang="en-GB" dirty="0"/>
              <a:t>Add subtitle here if required</a:t>
            </a:r>
          </a:p>
        </p:txBody>
      </p:sp>
      <p:sp>
        <p:nvSpPr>
          <p:cNvPr id="16" name="Textplatzhalter 9"/>
          <p:cNvSpPr>
            <a:spLocks noGrp="1"/>
          </p:cNvSpPr>
          <p:nvPr>
            <p:ph type="body" sz="quarter" idx="11" hasCustomPrompt="1"/>
          </p:nvPr>
        </p:nvSpPr>
        <p:spPr bwMode="white">
          <a:xfrm>
            <a:off x="287338" y="2347572"/>
            <a:ext cx="4284662" cy="805551"/>
          </a:xfrm>
          <a:solidFill>
            <a:schemeClr val="bg1">
              <a:alpha val="90000"/>
            </a:schemeClr>
          </a:solidFill>
        </p:spPr>
        <p:txBody>
          <a:bodyPr wrap="square" lIns="324000" tIns="216000" rIns="324000" bIns="216000" rtlCol="0" anchor="t" anchorCtr="0">
            <a:spAutoFit/>
          </a:bodyPr>
          <a:lstStyle>
            <a:lvl1pPr marL="0" indent="0">
              <a:buNone/>
              <a:defRPr lang="de-DE" sz="1200" dirty="0" smtClean="0"/>
            </a:lvl1pPr>
          </a:lstStyle>
          <a:p>
            <a:r>
              <a:rPr lang="en-GB" dirty="0"/>
              <a:t>Information about presentation (author, version No. etc.)</a:t>
            </a:r>
          </a:p>
        </p:txBody>
      </p:sp>
      <p:sp>
        <p:nvSpPr>
          <p:cNvPr id="12" name="Textplatzhalter 7"/>
          <p:cNvSpPr>
            <a:spLocks noGrp="1"/>
          </p:cNvSpPr>
          <p:nvPr>
            <p:ph type="body" sz="quarter" idx="12" hasCustomPrompt="1"/>
          </p:nvPr>
        </p:nvSpPr>
        <p:spPr>
          <a:xfrm>
            <a:off x="457200" y="4884234"/>
            <a:ext cx="1638300" cy="219261"/>
          </a:xfrm>
        </p:spPr>
        <p:txBody>
          <a:bodyPr>
            <a:noAutofit/>
          </a:bodyPr>
          <a:lstStyle>
            <a:lvl1pPr marL="0" indent="0">
              <a:buNone/>
              <a:defRPr sz="900" cap="all" baseline="0">
                <a:solidFill>
                  <a:schemeClr val="bg1"/>
                </a:solidFill>
              </a:defRPr>
            </a:lvl1pPr>
            <a:lvl2pPr marL="266700" indent="0">
              <a:buNone/>
              <a:defRPr sz="1050"/>
            </a:lvl2pPr>
            <a:lvl3pPr marL="541338" indent="0">
              <a:buNone/>
              <a:defRPr sz="1050"/>
            </a:lvl3pPr>
            <a:lvl4pPr marL="808038" indent="0">
              <a:buNone/>
              <a:defRPr sz="1000"/>
            </a:lvl4pPr>
            <a:lvl5pPr marL="1077913" indent="0">
              <a:buNone/>
              <a:defRPr sz="1000"/>
            </a:lvl5pPr>
          </a:lstStyle>
          <a:p>
            <a:pPr lvl="0"/>
            <a:r>
              <a:rPr lang="en-GB" dirty="0"/>
              <a:t>State: </a:t>
            </a:r>
            <a:r>
              <a:rPr lang="en-GB" dirty="0" err="1"/>
              <a:t>xx.xx.xxxx</a:t>
            </a:r>
            <a:endParaRPr lang="en-GB" dirty="0"/>
          </a:p>
        </p:txBody>
      </p:sp>
      <p:pic>
        <p:nvPicPr>
          <p:cNvPr id="11" name="Grafik 10">
            <a:extLst>
              <a:ext uri="{FF2B5EF4-FFF2-40B4-BE49-F238E27FC236}">
                <a16:creationId xmlns:a16="http://schemas.microsoft.com/office/drawing/2014/main" id="{D980A781-0DF5-4290-8150-7E915B2E0495}"/>
              </a:ext>
            </a:extLst>
          </p:cNvPr>
          <p:cNvPicPr>
            <a:picLocks noChangeAspect="1"/>
          </p:cNvPicPr>
          <p:nvPr userDrawn="1"/>
        </p:nvPicPr>
        <p:blipFill>
          <a:blip r:embed="rId3"/>
          <a:stretch>
            <a:fillRect/>
          </a:stretch>
        </p:blipFill>
        <p:spPr>
          <a:xfrm>
            <a:off x="6555561" y="903985"/>
            <a:ext cx="1875600" cy="989547"/>
          </a:xfrm>
          <a:prstGeom prst="rect">
            <a:avLst/>
          </a:prstGeom>
        </p:spPr>
      </p:pic>
      <p:pic>
        <p:nvPicPr>
          <p:cNvPr id="13" name="Grafik 12">
            <a:extLst>
              <a:ext uri="{FF2B5EF4-FFF2-40B4-BE49-F238E27FC236}">
                <a16:creationId xmlns:a16="http://schemas.microsoft.com/office/drawing/2014/main" id="{41FF940D-9C24-41FE-8F47-EB60B72BF59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541294" y="4568397"/>
            <a:ext cx="1894681" cy="327742"/>
          </a:xfrm>
          <a:prstGeom prst="rect">
            <a:avLst/>
          </a:prstGeom>
        </p:spPr>
      </p:pic>
    </p:spTree>
    <p:extLst>
      <p:ext uri="{BB962C8B-B14F-4D97-AF65-F5344CB8AC3E}">
        <p14:creationId xmlns:p14="http://schemas.microsoft.com/office/powerpoint/2010/main" val="51705675"/>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elfolie ohne Bild">
    <p:bg>
      <p:bgPr>
        <a:solidFill>
          <a:schemeClr val="bg1"/>
        </a:solidFill>
        <a:effectLst/>
      </p:bgPr>
    </p:bg>
    <p:spTree>
      <p:nvGrpSpPr>
        <p:cNvPr id="1" name=""/>
        <p:cNvGrpSpPr/>
        <p:nvPr/>
      </p:nvGrpSpPr>
      <p:grpSpPr>
        <a:xfrm>
          <a:off x="0" y="0"/>
          <a:ext cx="0" cy="0"/>
          <a:chOff x="0" y="0"/>
          <a:chExt cx="0" cy="0"/>
        </a:xfrm>
      </p:grpSpPr>
      <p:grpSp>
        <p:nvGrpSpPr>
          <p:cNvPr id="2" name="Gruppieren 1"/>
          <p:cNvGrpSpPr/>
          <p:nvPr userDrawn="1"/>
        </p:nvGrpSpPr>
        <p:grpSpPr>
          <a:xfrm>
            <a:off x="287338" y="547943"/>
            <a:ext cx="8552850" cy="1835052"/>
            <a:chOff x="287338" y="547943"/>
            <a:chExt cx="8552850" cy="1835052"/>
          </a:xfrm>
        </p:grpSpPr>
        <p:sp>
          <p:nvSpPr>
            <p:cNvPr id="11" name="Rechteck 10"/>
            <p:cNvSpPr/>
            <p:nvPr userDrawn="1"/>
          </p:nvSpPr>
          <p:spPr bwMode="blackWhite">
            <a:xfrm>
              <a:off x="287338" y="547943"/>
              <a:ext cx="8552850" cy="1833840"/>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t> </a:t>
              </a:r>
            </a:p>
          </p:txBody>
        </p:sp>
        <p:sp>
          <p:nvSpPr>
            <p:cNvPr id="4" name="Rechteck 3"/>
            <p:cNvSpPr/>
            <p:nvPr userDrawn="1"/>
          </p:nvSpPr>
          <p:spPr bwMode="blackWhite">
            <a:xfrm>
              <a:off x="287338" y="549155"/>
              <a:ext cx="5904662" cy="1833840"/>
            </a:xfrm>
            <a:prstGeom prst="rect">
              <a:avLst/>
            </a:prstGeom>
            <a:solidFill>
              <a:srgbClr val="0096D3"/>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GB" sz="1800" dirty="0"/>
            </a:p>
          </p:txBody>
        </p:sp>
      </p:grpSp>
      <p:sp>
        <p:nvSpPr>
          <p:cNvPr id="14" name="Textplatzhalter 9"/>
          <p:cNvSpPr>
            <a:spLocks noGrp="1"/>
          </p:cNvSpPr>
          <p:nvPr>
            <p:ph type="body" sz="quarter" idx="11" hasCustomPrompt="1"/>
          </p:nvPr>
        </p:nvSpPr>
        <p:spPr bwMode="white">
          <a:xfrm>
            <a:off x="287338" y="2617200"/>
            <a:ext cx="4284662" cy="805551"/>
          </a:xfrm>
          <a:solidFill>
            <a:schemeClr val="bg1">
              <a:alpha val="90000"/>
            </a:schemeClr>
          </a:solidFill>
        </p:spPr>
        <p:txBody>
          <a:bodyPr wrap="square" lIns="324000" tIns="216000" rIns="324000" bIns="216000" rtlCol="0" anchor="t" anchorCtr="0">
            <a:spAutoFit/>
          </a:bodyPr>
          <a:lstStyle>
            <a:lvl1pPr marL="0" indent="0">
              <a:buNone/>
              <a:defRPr lang="de-DE" sz="1200" dirty="0" smtClean="0"/>
            </a:lvl1pPr>
          </a:lstStyle>
          <a:p>
            <a:r>
              <a:rPr lang="en-GB" dirty="0"/>
              <a:t>Information about presentation (author, version No. etc.)</a:t>
            </a:r>
          </a:p>
        </p:txBody>
      </p:sp>
      <p:sp>
        <p:nvSpPr>
          <p:cNvPr id="10" name="Textplatzhalter 7"/>
          <p:cNvSpPr>
            <a:spLocks noGrp="1"/>
          </p:cNvSpPr>
          <p:nvPr>
            <p:ph type="body" sz="quarter" idx="12" hasCustomPrompt="1"/>
          </p:nvPr>
        </p:nvSpPr>
        <p:spPr>
          <a:xfrm>
            <a:off x="457200" y="4884234"/>
            <a:ext cx="1638300" cy="219261"/>
          </a:xfrm>
        </p:spPr>
        <p:txBody>
          <a:bodyPr>
            <a:noAutofit/>
          </a:bodyPr>
          <a:lstStyle>
            <a:lvl1pPr marL="0" indent="0">
              <a:buNone/>
              <a:defRPr sz="900" cap="all" baseline="0">
                <a:solidFill>
                  <a:schemeClr val="tx1"/>
                </a:solidFill>
              </a:defRPr>
            </a:lvl1pPr>
            <a:lvl2pPr marL="266700" indent="0">
              <a:buNone/>
              <a:defRPr sz="1050"/>
            </a:lvl2pPr>
            <a:lvl3pPr marL="541338" indent="0">
              <a:buNone/>
              <a:defRPr sz="1050"/>
            </a:lvl3pPr>
            <a:lvl4pPr marL="808038" indent="0">
              <a:buNone/>
              <a:defRPr sz="1000"/>
            </a:lvl4pPr>
            <a:lvl5pPr marL="1077913" indent="0">
              <a:buNone/>
              <a:defRPr sz="1000"/>
            </a:lvl5pPr>
          </a:lstStyle>
          <a:p>
            <a:pPr lvl="0"/>
            <a:r>
              <a:rPr lang="en-GB" dirty="0"/>
              <a:t>State: </a:t>
            </a:r>
            <a:r>
              <a:rPr lang="en-GB" dirty="0" err="1"/>
              <a:t>xx.xx.xxxx</a:t>
            </a:r>
            <a:endParaRPr lang="en-GB" dirty="0"/>
          </a:p>
        </p:txBody>
      </p:sp>
      <p:sp>
        <p:nvSpPr>
          <p:cNvPr id="13" name="Titel 1"/>
          <p:cNvSpPr>
            <a:spLocks noGrp="1"/>
          </p:cNvSpPr>
          <p:nvPr>
            <p:ph type="ctrTitle" hasCustomPrompt="1"/>
          </p:nvPr>
        </p:nvSpPr>
        <p:spPr bwMode="black">
          <a:xfrm>
            <a:off x="605406" y="1171229"/>
            <a:ext cx="5436000" cy="923400"/>
          </a:xfrm>
          <a:prstGeom prst="rect">
            <a:avLst/>
          </a:prstGeom>
        </p:spPr>
        <p:txBody>
          <a:bodyPr tIns="0" anchor="ctr" anchorCtr="0">
            <a:noAutofit/>
          </a:bodyPr>
          <a:lstStyle>
            <a:lvl1pPr algn="l">
              <a:lnSpc>
                <a:spcPct val="100000"/>
              </a:lnSpc>
              <a:defRPr sz="3200" b="1" i="0" baseline="0">
                <a:solidFill>
                  <a:schemeClr val="bg1"/>
                </a:solidFill>
                <a:latin typeface="Georgia" charset="0"/>
                <a:ea typeface="Georgia" charset="0"/>
                <a:cs typeface="Georgia" charset="0"/>
              </a:defRPr>
            </a:lvl1pPr>
          </a:lstStyle>
          <a:p>
            <a:r>
              <a:rPr lang="en-GB" dirty="0"/>
              <a:t>Max. 2 lines of text for header</a:t>
            </a:r>
          </a:p>
        </p:txBody>
      </p:sp>
      <p:sp>
        <p:nvSpPr>
          <p:cNvPr id="15" name="Untertitel 2"/>
          <p:cNvSpPr>
            <a:spLocks noGrp="1"/>
          </p:cNvSpPr>
          <p:nvPr>
            <p:ph type="subTitle" idx="1" hasCustomPrompt="1"/>
          </p:nvPr>
        </p:nvSpPr>
        <p:spPr bwMode="black">
          <a:xfrm>
            <a:off x="605406" y="893772"/>
            <a:ext cx="5436000" cy="316380"/>
          </a:xfrm>
        </p:spPr>
        <p:txBody>
          <a:bodyPr tIns="0" bIns="0">
            <a:noAutofit/>
          </a:bodyPr>
          <a:lstStyle>
            <a:lvl1pPr marL="0" indent="0" algn="l">
              <a:lnSpc>
                <a:spcPct val="100000"/>
              </a:lnSpc>
              <a:buNone/>
              <a:defRPr sz="1800" b="1" i="0">
                <a:solidFill>
                  <a:schemeClr val="tx1"/>
                </a:solidFill>
                <a:latin typeface="Verdana" charset="0"/>
                <a:ea typeface="Verdana" charset="0"/>
                <a:cs typeface="Verdana" charset="0"/>
              </a:defRPr>
            </a:lvl1pPr>
            <a:lvl2pPr marL="457153" indent="0" algn="ctr">
              <a:buNone/>
              <a:defRPr>
                <a:solidFill>
                  <a:schemeClr val="tx1">
                    <a:tint val="75000"/>
                  </a:schemeClr>
                </a:solidFill>
              </a:defRPr>
            </a:lvl2pPr>
            <a:lvl3pPr marL="914306" indent="0" algn="ctr">
              <a:buNone/>
              <a:defRPr>
                <a:solidFill>
                  <a:schemeClr val="tx1">
                    <a:tint val="75000"/>
                  </a:schemeClr>
                </a:solidFill>
              </a:defRPr>
            </a:lvl3pPr>
            <a:lvl4pPr marL="1371460" indent="0" algn="ctr">
              <a:buNone/>
              <a:defRPr>
                <a:solidFill>
                  <a:schemeClr val="tx1">
                    <a:tint val="75000"/>
                  </a:schemeClr>
                </a:solidFill>
              </a:defRPr>
            </a:lvl4pPr>
            <a:lvl5pPr marL="1828613" indent="0" algn="ctr">
              <a:buNone/>
              <a:defRPr>
                <a:solidFill>
                  <a:schemeClr val="tx1">
                    <a:tint val="75000"/>
                  </a:schemeClr>
                </a:solidFill>
              </a:defRPr>
            </a:lvl5pPr>
            <a:lvl6pPr marL="2285767" indent="0" algn="ctr">
              <a:buNone/>
              <a:defRPr>
                <a:solidFill>
                  <a:schemeClr val="tx1">
                    <a:tint val="75000"/>
                  </a:schemeClr>
                </a:solidFill>
              </a:defRPr>
            </a:lvl6pPr>
            <a:lvl7pPr marL="2742920" indent="0" algn="ctr">
              <a:buNone/>
              <a:defRPr>
                <a:solidFill>
                  <a:schemeClr val="tx1">
                    <a:tint val="75000"/>
                  </a:schemeClr>
                </a:solidFill>
              </a:defRPr>
            </a:lvl7pPr>
            <a:lvl8pPr marL="3200073" indent="0" algn="ctr">
              <a:buNone/>
              <a:defRPr>
                <a:solidFill>
                  <a:schemeClr val="tx1">
                    <a:tint val="75000"/>
                  </a:schemeClr>
                </a:solidFill>
              </a:defRPr>
            </a:lvl8pPr>
            <a:lvl9pPr marL="3657227" indent="0" algn="ctr">
              <a:buNone/>
              <a:defRPr>
                <a:solidFill>
                  <a:schemeClr val="tx1">
                    <a:tint val="75000"/>
                  </a:schemeClr>
                </a:solidFill>
              </a:defRPr>
            </a:lvl9pPr>
          </a:lstStyle>
          <a:p>
            <a:r>
              <a:rPr lang="en-GB" dirty="0"/>
              <a:t>Add subtitle here if required</a:t>
            </a:r>
          </a:p>
        </p:txBody>
      </p:sp>
      <p:pic>
        <p:nvPicPr>
          <p:cNvPr id="12" name="Grafik 11">
            <a:extLst>
              <a:ext uri="{FF2B5EF4-FFF2-40B4-BE49-F238E27FC236}">
                <a16:creationId xmlns:a16="http://schemas.microsoft.com/office/drawing/2014/main" id="{7FC9631A-578B-4FA5-B2E3-BD5CC12C5FCE}"/>
              </a:ext>
            </a:extLst>
          </p:cNvPr>
          <p:cNvPicPr>
            <a:picLocks noChangeAspect="1"/>
          </p:cNvPicPr>
          <p:nvPr userDrawn="1"/>
        </p:nvPicPr>
        <p:blipFill>
          <a:blip r:embed="rId2"/>
          <a:stretch>
            <a:fillRect/>
          </a:stretch>
        </p:blipFill>
        <p:spPr>
          <a:xfrm>
            <a:off x="6555561" y="903985"/>
            <a:ext cx="1875600" cy="989547"/>
          </a:xfrm>
          <a:prstGeom prst="rect">
            <a:avLst/>
          </a:prstGeom>
        </p:spPr>
      </p:pic>
      <p:pic>
        <p:nvPicPr>
          <p:cNvPr id="16" name="Grafik 15">
            <a:extLst>
              <a:ext uri="{FF2B5EF4-FFF2-40B4-BE49-F238E27FC236}">
                <a16:creationId xmlns:a16="http://schemas.microsoft.com/office/drawing/2014/main" id="{0C10A519-63BB-47CD-A131-DF9682A03D3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43592" y="4568397"/>
            <a:ext cx="1890084" cy="327742"/>
          </a:xfrm>
          <a:prstGeom prst="rect">
            <a:avLst/>
          </a:prstGeom>
        </p:spPr>
      </p:pic>
    </p:spTree>
    <p:extLst>
      <p:ext uri="{BB962C8B-B14F-4D97-AF65-F5344CB8AC3E}">
        <p14:creationId xmlns:p14="http://schemas.microsoft.com/office/powerpoint/2010/main" val="2871101614"/>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elfolie ohne Bild kurz">
    <p:spTree>
      <p:nvGrpSpPr>
        <p:cNvPr id="1" name=""/>
        <p:cNvGrpSpPr/>
        <p:nvPr/>
      </p:nvGrpSpPr>
      <p:grpSpPr>
        <a:xfrm>
          <a:off x="0" y="0"/>
          <a:ext cx="0" cy="0"/>
          <a:chOff x="0" y="0"/>
          <a:chExt cx="0" cy="0"/>
        </a:xfrm>
      </p:grpSpPr>
      <p:grpSp>
        <p:nvGrpSpPr>
          <p:cNvPr id="19" name="Gruppieren 18"/>
          <p:cNvGrpSpPr/>
          <p:nvPr userDrawn="1"/>
        </p:nvGrpSpPr>
        <p:grpSpPr>
          <a:xfrm>
            <a:off x="287338" y="547943"/>
            <a:ext cx="8552850" cy="1553556"/>
            <a:chOff x="287338" y="547943"/>
            <a:chExt cx="8552850" cy="1835052"/>
          </a:xfrm>
        </p:grpSpPr>
        <p:sp>
          <p:nvSpPr>
            <p:cNvPr id="20" name="Rechteck 19"/>
            <p:cNvSpPr/>
            <p:nvPr userDrawn="1"/>
          </p:nvSpPr>
          <p:spPr bwMode="blackWhite">
            <a:xfrm>
              <a:off x="287338" y="547943"/>
              <a:ext cx="8552850" cy="1833840"/>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t> </a:t>
              </a:r>
            </a:p>
          </p:txBody>
        </p:sp>
        <p:sp>
          <p:nvSpPr>
            <p:cNvPr id="21" name="Rechteck 20"/>
            <p:cNvSpPr/>
            <p:nvPr userDrawn="1"/>
          </p:nvSpPr>
          <p:spPr bwMode="blackWhite">
            <a:xfrm>
              <a:off x="287338" y="549155"/>
              <a:ext cx="5904662" cy="1833840"/>
            </a:xfrm>
            <a:prstGeom prst="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GB" sz="1800" dirty="0"/>
            </a:p>
          </p:txBody>
        </p:sp>
      </p:grpSp>
      <p:sp>
        <p:nvSpPr>
          <p:cNvPr id="2" name="Titel 1"/>
          <p:cNvSpPr>
            <a:spLocks noGrp="1"/>
          </p:cNvSpPr>
          <p:nvPr>
            <p:ph type="ctrTitle" hasCustomPrompt="1"/>
          </p:nvPr>
        </p:nvSpPr>
        <p:spPr bwMode="black">
          <a:xfrm>
            <a:off x="605407" y="1165984"/>
            <a:ext cx="5436000" cy="465043"/>
          </a:xfrm>
          <a:prstGeom prst="rect">
            <a:avLst/>
          </a:prstGeom>
        </p:spPr>
        <p:txBody>
          <a:bodyPr tIns="0" anchor="b" anchorCtr="0">
            <a:noAutofit/>
          </a:bodyPr>
          <a:lstStyle>
            <a:lvl1pPr algn="l">
              <a:lnSpc>
                <a:spcPct val="100000"/>
              </a:lnSpc>
              <a:defRPr sz="3200" b="1" i="0" baseline="0">
                <a:solidFill>
                  <a:schemeClr val="bg1"/>
                </a:solidFill>
                <a:latin typeface="Georgia" charset="0"/>
                <a:ea typeface="Georgia" charset="0"/>
                <a:cs typeface="Georgia" charset="0"/>
              </a:defRPr>
            </a:lvl1pPr>
          </a:lstStyle>
          <a:p>
            <a:r>
              <a:rPr lang="en-GB" dirty="0"/>
              <a:t>Max. 1 line for header</a:t>
            </a:r>
          </a:p>
        </p:txBody>
      </p:sp>
      <p:sp>
        <p:nvSpPr>
          <p:cNvPr id="3" name="Untertitel 2"/>
          <p:cNvSpPr>
            <a:spLocks noGrp="1"/>
          </p:cNvSpPr>
          <p:nvPr>
            <p:ph type="subTitle" idx="1" hasCustomPrompt="1"/>
          </p:nvPr>
        </p:nvSpPr>
        <p:spPr bwMode="black">
          <a:xfrm>
            <a:off x="605407" y="893772"/>
            <a:ext cx="5436000" cy="274060"/>
          </a:xfrm>
        </p:spPr>
        <p:txBody>
          <a:bodyPr tIns="0" bIns="0">
            <a:noAutofit/>
          </a:bodyPr>
          <a:lstStyle>
            <a:lvl1pPr marL="0" indent="0" algn="l">
              <a:lnSpc>
                <a:spcPct val="100000"/>
              </a:lnSpc>
              <a:buNone/>
              <a:defRPr sz="1800" b="1" i="0">
                <a:solidFill>
                  <a:schemeClr val="tx1"/>
                </a:solidFill>
                <a:latin typeface="Verdana" charset="0"/>
                <a:ea typeface="Verdana" charset="0"/>
                <a:cs typeface="Verdana" charset="0"/>
              </a:defRPr>
            </a:lvl1pPr>
            <a:lvl2pPr marL="457153" indent="0" algn="ctr">
              <a:buNone/>
              <a:defRPr>
                <a:solidFill>
                  <a:schemeClr val="tx1">
                    <a:tint val="75000"/>
                  </a:schemeClr>
                </a:solidFill>
              </a:defRPr>
            </a:lvl2pPr>
            <a:lvl3pPr marL="914306" indent="0" algn="ctr">
              <a:buNone/>
              <a:defRPr>
                <a:solidFill>
                  <a:schemeClr val="tx1">
                    <a:tint val="75000"/>
                  </a:schemeClr>
                </a:solidFill>
              </a:defRPr>
            </a:lvl3pPr>
            <a:lvl4pPr marL="1371460" indent="0" algn="ctr">
              <a:buNone/>
              <a:defRPr>
                <a:solidFill>
                  <a:schemeClr val="tx1">
                    <a:tint val="75000"/>
                  </a:schemeClr>
                </a:solidFill>
              </a:defRPr>
            </a:lvl4pPr>
            <a:lvl5pPr marL="1828613" indent="0" algn="ctr">
              <a:buNone/>
              <a:defRPr>
                <a:solidFill>
                  <a:schemeClr val="tx1">
                    <a:tint val="75000"/>
                  </a:schemeClr>
                </a:solidFill>
              </a:defRPr>
            </a:lvl5pPr>
            <a:lvl6pPr marL="2285767" indent="0" algn="ctr">
              <a:buNone/>
              <a:defRPr>
                <a:solidFill>
                  <a:schemeClr val="tx1">
                    <a:tint val="75000"/>
                  </a:schemeClr>
                </a:solidFill>
              </a:defRPr>
            </a:lvl6pPr>
            <a:lvl7pPr marL="2742920" indent="0" algn="ctr">
              <a:buNone/>
              <a:defRPr>
                <a:solidFill>
                  <a:schemeClr val="tx1">
                    <a:tint val="75000"/>
                  </a:schemeClr>
                </a:solidFill>
              </a:defRPr>
            </a:lvl7pPr>
            <a:lvl8pPr marL="3200073" indent="0" algn="ctr">
              <a:buNone/>
              <a:defRPr>
                <a:solidFill>
                  <a:schemeClr val="tx1">
                    <a:tint val="75000"/>
                  </a:schemeClr>
                </a:solidFill>
              </a:defRPr>
            </a:lvl8pPr>
            <a:lvl9pPr marL="3657227" indent="0" algn="ctr">
              <a:buNone/>
              <a:defRPr>
                <a:solidFill>
                  <a:schemeClr val="tx1">
                    <a:tint val="75000"/>
                  </a:schemeClr>
                </a:solidFill>
              </a:defRPr>
            </a:lvl9pPr>
          </a:lstStyle>
          <a:p>
            <a:r>
              <a:rPr lang="en-GB" dirty="0"/>
              <a:t>Add subtitle here if required</a:t>
            </a:r>
          </a:p>
        </p:txBody>
      </p:sp>
      <p:sp>
        <p:nvSpPr>
          <p:cNvPr id="14" name="Textplatzhalter 9"/>
          <p:cNvSpPr>
            <a:spLocks noGrp="1"/>
          </p:cNvSpPr>
          <p:nvPr>
            <p:ph type="body" sz="quarter" idx="11" hasCustomPrompt="1"/>
          </p:nvPr>
        </p:nvSpPr>
        <p:spPr bwMode="white">
          <a:xfrm>
            <a:off x="287338" y="2378617"/>
            <a:ext cx="4284662" cy="805551"/>
          </a:xfrm>
          <a:solidFill>
            <a:schemeClr val="bg1">
              <a:alpha val="90000"/>
            </a:schemeClr>
          </a:solidFill>
        </p:spPr>
        <p:txBody>
          <a:bodyPr wrap="square" lIns="324000" tIns="216000" rIns="324000" bIns="216000" rtlCol="0" anchor="t" anchorCtr="0">
            <a:spAutoFit/>
          </a:bodyPr>
          <a:lstStyle>
            <a:lvl1pPr marL="0" indent="0">
              <a:buNone/>
              <a:defRPr lang="de-DE" sz="1200" dirty="0" smtClean="0"/>
            </a:lvl1pPr>
          </a:lstStyle>
          <a:p>
            <a:r>
              <a:rPr lang="en-GB" dirty="0"/>
              <a:t>Information about presentation (author, version No. etc.)</a:t>
            </a:r>
          </a:p>
        </p:txBody>
      </p:sp>
      <p:sp>
        <p:nvSpPr>
          <p:cNvPr id="12" name="Textplatzhalter 7"/>
          <p:cNvSpPr>
            <a:spLocks noGrp="1"/>
          </p:cNvSpPr>
          <p:nvPr>
            <p:ph type="body" sz="quarter" idx="12" hasCustomPrompt="1"/>
          </p:nvPr>
        </p:nvSpPr>
        <p:spPr>
          <a:xfrm>
            <a:off x="457200" y="4884234"/>
            <a:ext cx="1638300" cy="219261"/>
          </a:xfrm>
        </p:spPr>
        <p:txBody>
          <a:bodyPr>
            <a:noAutofit/>
          </a:bodyPr>
          <a:lstStyle>
            <a:lvl1pPr marL="0" indent="0">
              <a:buNone/>
              <a:defRPr sz="900" cap="all" baseline="0">
                <a:solidFill>
                  <a:schemeClr val="tx1"/>
                </a:solidFill>
              </a:defRPr>
            </a:lvl1pPr>
            <a:lvl2pPr marL="266700" indent="0">
              <a:buNone/>
              <a:defRPr sz="1050"/>
            </a:lvl2pPr>
            <a:lvl3pPr marL="541338" indent="0">
              <a:buNone/>
              <a:defRPr sz="1050"/>
            </a:lvl3pPr>
            <a:lvl4pPr marL="808038" indent="0">
              <a:buNone/>
              <a:defRPr sz="1000"/>
            </a:lvl4pPr>
            <a:lvl5pPr marL="1077913" indent="0">
              <a:buNone/>
              <a:defRPr sz="1000"/>
            </a:lvl5pPr>
          </a:lstStyle>
          <a:p>
            <a:pPr lvl="0"/>
            <a:r>
              <a:rPr lang="en-GB" dirty="0"/>
              <a:t>State: </a:t>
            </a:r>
            <a:r>
              <a:rPr lang="en-GB" dirty="0" err="1"/>
              <a:t>xx.xx.xxxx</a:t>
            </a:r>
            <a:endParaRPr lang="en-GB" dirty="0"/>
          </a:p>
        </p:txBody>
      </p:sp>
      <p:pic>
        <p:nvPicPr>
          <p:cNvPr id="11" name="Grafik 10">
            <a:extLst>
              <a:ext uri="{FF2B5EF4-FFF2-40B4-BE49-F238E27FC236}">
                <a16:creationId xmlns:a16="http://schemas.microsoft.com/office/drawing/2014/main" id="{923E83ED-319B-4746-9FD5-42FA84FD00F0}"/>
              </a:ext>
            </a:extLst>
          </p:cNvPr>
          <p:cNvPicPr>
            <a:picLocks noChangeAspect="1"/>
          </p:cNvPicPr>
          <p:nvPr userDrawn="1"/>
        </p:nvPicPr>
        <p:blipFill>
          <a:blip r:embed="rId2"/>
          <a:stretch>
            <a:fillRect/>
          </a:stretch>
        </p:blipFill>
        <p:spPr>
          <a:xfrm>
            <a:off x="6555561" y="903985"/>
            <a:ext cx="1875600" cy="989547"/>
          </a:xfrm>
          <a:prstGeom prst="rect">
            <a:avLst/>
          </a:prstGeom>
        </p:spPr>
      </p:pic>
      <p:pic>
        <p:nvPicPr>
          <p:cNvPr id="13" name="Grafik 12">
            <a:extLst>
              <a:ext uri="{FF2B5EF4-FFF2-40B4-BE49-F238E27FC236}">
                <a16:creationId xmlns:a16="http://schemas.microsoft.com/office/drawing/2014/main" id="{C8610311-AEA8-4A4D-AD7F-0A0942D0444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43592" y="4568397"/>
            <a:ext cx="1890084" cy="327742"/>
          </a:xfrm>
          <a:prstGeom prst="rect">
            <a:avLst/>
          </a:prstGeom>
        </p:spPr>
      </p:pic>
    </p:spTree>
    <p:extLst>
      <p:ext uri="{BB962C8B-B14F-4D97-AF65-F5344CB8AC3E}">
        <p14:creationId xmlns:p14="http://schemas.microsoft.com/office/powerpoint/2010/main" val="1293756643"/>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elfolie Bild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0" name="Gruppieren 19"/>
          <p:cNvGrpSpPr/>
          <p:nvPr userDrawn="1"/>
        </p:nvGrpSpPr>
        <p:grpSpPr bwMode="blackWhite">
          <a:xfrm>
            <a:off x="287338" y="546298"/>
            <a:ext cx="8552850" cy="1835031"/>
            <a:chOff x="287338" y="603319"/>
            <a:chExt cx="8552850" cy="2037600"/>
          </a:xfrm>
        </p:grpSpPr>
        <p:sp>
          <p:nvSpPr>
            <p:cNvPr id="21" name="Rechteck 20"/>
            <p:cNvSpPr/>
            <p:nvPr userDrawn="1"/>
          </p:nvSpPr>
          <p:spPr bwMode="blackWhite">
            <a:xfrm>
              <a:off x="6192000" y="603319"/>
              <a:ext cx="2648188" cy="2037600"/>
            </a:xfrm>
            <a:prstGeom prst="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GB" dirty="0"/>
            </a:p>
          </p:txBody>
        </p:sp>
        <p:sp>
          <p:nvSpPr>
            <p:cNvPr id="22" name="Rechteck 21"/>
            <p:cNvSpPr/>
            <p:nvPr userDrawn="1"/>
          </p:nvSpPr>
          <p:spPr bwMode="blackWhite">
            <a:xfrm>
              <a:off x="287338" y="603319"/>
              <a:ext cx="5904662" cy="2037600"/>
            </a:xfrm>
            <a:prstGeom prst="rect">
              <a:avLst/>
            </a:prstGeom>
            <a:solidFill>
              <a:srgbClr val="0096D3">
                <a:alpha val="89804"/>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GB" dirty="0"/>
            </a:p>
          </p:txBody>
        </p:sp>
      </p:grpSp>
      <p:sp>
        <p:nvSpPr>
          <p:cNvPr id="10" name="Textplatzhalter 9"/>
          <p:cNvSpPr>
            <a:spLocks noGrp="1"/>
          </p:cNvSpPr>
          <p:nvPr>
            <p:ph type="body" sz="quarter" idx="11" hasCustomPrompt="1"/>
          </p:nvPr>
        </p:nvSpPr>
        <p:spPr bwMode="white">
          <a:xfrm>
            <a:off x="287338" y="2616430"/>
            <a:ext cx="4284662" cy="805551"/>
          </a:xfrm>
          <a:solidFill>
            <a:schemeClr val="bg1">
              <a:alpha val="90000"/>
            </a:schemeClr>
          </a:solidFill>
        </p:spPr>
        <p:txBody>
          <a:bodyPr wrap="square" lIns="324000" tIns="216000" rIns="324000" bIns="216000" rtlCol="0" anchor="t" anchorCtr="0">
            <a:spAutoFit/>
          </a:bodyPr>
          <a:lstStyle>
            <a:lvl1pPr marL="0" indent="0">
              <a:buNone/>
              <a:defRPr lang="de-DE" sz="1200" dirty="0" smtClean="0"/>
            </a:lvl1pPr>
          </a:lstStyle>
          <a:p>
            <a:r>
              <a:rPr lang="en-GB" dirty="0"/>
              <a:t>Information about presentation (author, version No. etc.)</a:t>
            </a:r>
          </a:p>
        </p:txBody>
      </p:sp>
      <p:sp>
        <p:nvSpPr>
          <p:cNvPr id="14" name="Textplatzhalter 7"/>
          <p:cNvSpPr>
            <a:spLocks noGrp="1"/>
          </p:cNvSpPr>
          <p:nvPr>
            <p:ph type="body" sz="quarter" idx="12" hasCustomPrompt="1"/>
          </p:nvPr>
        </p:nvSpPr>
        <p:spPr>
          <a:xfrm>
            <a:off x="457200" y="4884234"/>
            <a:ext cx="1638300" cy="219261"/>
          </a:xfrm>
        </p:spPr>
        <p:txBody>
          <a:bodyPr>
            <a:noAutofit/>
          </a:bodyPr>
          <a:lstStyle>
            <a:lvl1pPr marL="0" indent="0">
              <a:buNone/>
              <a:defRPr sz="900" cap="all" baseline="0">
                <a:solidFill>
                  <a:schemeClr val="tx1"/>
                </a:solidFill>
              </a:defRPr>
            </a:lvl1pPr>
            <a:lvl2pPr marL="266700" indent="0">
              <a:buNone/>
              <a:defRPr sz="1050"/>
            </a:lvl2pPr>
            <a:lvl3pPr marL="541338" indent="0">
              <a:buNone/>
              <a:defRPr sz="1050"/>
            </a:lvl3pPr>
            <a:lvl4pPr marL="808038" indent="0">
              <a:buNone/>
              <a:defRPr sz="1000"/>
            </a:lvl4pPr>
            <a:lvl5pPr marL="1077913" indent="0">
              <a:buNone/>
              <a:defRPr sz="1000"/>
            </a:lvl5pPr>
          </a:lstStyle>
          <a:p>
            <a:pPr lvl="0"/>
            <a:r>
              <a:rPr lang="en-GB" dirty="0"/>
              <a:t>State: </a:t>
            </a:r>
            <a:r>
              <a:rPr lang="en-GB" dirty="0" err="1"/>
              <a:t>xx.xx.xxxx</a:t>
            </a:r>
            <a:endParaRPr lang="en-GB" dirty="0"/>
          </a:p>
        </p:txBody>
      </p:sp>
      <p:sp>
        <p:nvSpPr>
          <p:cNvPr id="16" name="Titel 1"/>
          <p:cNvSpPr>
            <a:spLocks noGrp="1"/>
          </p:cNvSpPr>
          <p:nvPr>
            <p:ph type="ctrTitle" hasCustomPrompt="1"/>
          </p:nvPr>
        </p:nvSpPr>
        <p:spPr bwMode="black">
          <a:xfrm>
            <a:off x="605406" y="1171229"/>
            <a:ext cx="5436000" cy="923400"/>
          </a:xfrm>
          <a:prstGeom prst="rect">
            <a:avLst/>
          </a:prstGeom>
        </p:spPr>
        <p:txBody>
          <a:bodyPr tIns="0" anchor="ctr" anchorCtr="0">
            <a:noAutofit/>
          </a:bodyPr>
          <a:lstStyle>
            <a:lvl1pPr algn="l">
              <a:lnSpc>
                <a:spcPct val="100000"/>
              </a:lnSpc>
              <a:defRPr sz="3200" b="1" i="0" baseline="0">
                <a:solidFill>
                  <a:schemeClr val="bg1"/>
                </a:solidFill>
                <a:latin typeface="Georgia" charset="0"/>
                <a:ea typeface="Georgia" charset="0"/>
                <a:cs typeface="Georgia" charset="0"/>
              </a:defRPr>
            </a:lvl1pPr>
          </a:lstStyle>
          <a:p>
            <a:r>
              <a:rPr lang="en-GB" dirty="0"/>
              <a:t>Max. 2 lines of text for header</a:t>
            </a:r>
          </a:p>
        </p:txBody>
      </p:sp>
      <p:sp>
        <p:nvSpPr>
          <p:cNvPr id="17" name="Untertitel 2"/>
          <p:cNvSpPr>
            <a:spLocks noGrp="1"/>
          </p:cNvSpPr>
          <p:nvPr>
            <p:ph type="subTitle" idx="1" hasCustomPrompt="1"/>
          </p:nvPr>
        </p:nvSpPr>
        <p:spPr bwMode="black">
          <a:xfrm>
            <a:off x="605406" y="893772"/>
            <a:ext cx="5436000" cy="316380"/>
          </a:xfrm>
        </p:spPr>
        <p:txBody>
          <a:bodyPr tIns="0" bIns="0">
            <a:noAutofit/>
          </a:bodyPr>
          <a:lstStyle>
            <a:lvl1pPr marL="0" indent="0" algn="l">
              <a:lnSpc>
                <a:spcPct val="100000"/>
              </a:lnSpc>
              <a:buNone/>
              <a:defRPr sz="1800" b="1" i="0">
                <a:solidFill>
                  <a:schemeClr val="tx1"/>
                </a:solidFill>
                <a:latin typeface="Verdana" charset="0"/>
                <a:ea typeface="Verdana" charset="0"/>
                <a:cs typeface="Verdana" charset="0"/>
              </a:defRPr>
            </a:lvl1pPr>
            <a:lvl2pPr marL="457153" indent="0" algn="ctr">
              <a:buNone/>
              <a:defRPr>
                <a:solidFill>
                  <a:schemeClr val="tx1">
                    <a:tint val="75000"/>
                  </a:schemeClr>
                </a:solidFill>
              </a:defRPr>
            </a:lvl2pPr>
            <a:lvl3pPr marL="914306" indent="0" algn="ctr">
              <a:buNone/>
              <a:defRPr>
                <a:solidFill>
                  <a:schemeClr val="tx1">
                    <a:tint val="75000"/>
                  </a:schemeClr>
                </a:solidFill>
              </a:defRPr>
            </a:lvl3pPr>
            <a:lvl4pPr marL="1371460" indent="0" algn="ctr">
              <a:buNone/>
              <a:defRPr>
                <a:solidFill>
                  <a:schemeClr val="tx1">
                    <a:tint val="75000"/>
                  </a:schemeClr>
                </a:solidFill>
              </a:defRPr>
            </a:lvl4pPr>
            <a:lvl5pPr marL="1828613" indent="0" algn="ctr">
              <a:buNone/>
              <a:defRPr>
                <a:solidFill>
                  <a:schemeClr val="tx1">
                    <a:tint val="75000"/>
                  </a:schemeClr>
                </a:solidFill>
              </a:defRPr>
            </a:lvl5pPr>
            <a:lvl6pPr marL="2285767" indent="0" algn="ctr">
              <a:buNone/>
              <a:defRPr>
                <a:solidFill>
                  <a:schemeClr val="tx1">
                    <a:tint val="75000"/>
                  </a:schemeClr>
                </a:solidFill>
              </a:defRPr>
            </a:lvl6pPr>
            <a:lvl7pPr marL="2742920" indent="0" algn="ctr">
              <a:buNone/>
              <a:defRPr>
                <a:solidFill>
                  <a:schemeClr val="tx1">
                    <a:tint val="75000"/>
                  </a:schemeClr>
                </a:solidFill>
              </a:defRPr>
            </a:lvl7pPr>
            <a:lvl8pPr marL="3200073" indent="0" algn="ctr">
              <a:buNone/>
              <a:defRPr>
                <a:solidFill>
                  <a:schemeClr val="tx1">
                    <a:tint val="75000"/>
                  </a:schemeClr>
                </a:solidFill>
              </a:defRPr>
            </a:lvl8pPr>
            <a:lvl9pPr marL="3657227" indent="0" algn="ctr">
              <a:buNone/>
              <a:defRPr>
                <a:solidFill>
                  <a:schemeClr val="tx1">
                    <a:tint val="75000"/>
                  </a:schemeClr>
                </a:solidFill>
              </a:defRPr>
            </a:lvl9pPr>
          </a:lstStyle>
          <a:p>
            <a:r>
              <a:rPr lang="en-GB" dirty="0"/>
              <a:t>Add subtitle here if required</a:t>
            </a:r>
          </a:p>
        </p:txBody>
      </p:sp>
      <p:pic>
        <p:nvPicPr>
          <p:cNvPr id="11" name="Grafik 10">
            <a:extLst>
              <a:ext uri="{FF2B5EF4-FFF2-40B4-BE49-F238E27FC236}">
                <a16:creationId xmlns:a16="http://schemas.microsoft.com/office/drawing/2014/main" id="{FCC41234-9131-4208-979F-0A81D9674440}"/>
              </a:ext>
            </a:extLst>
          </p:cNvPr>
          <p:cNvPicPr>
            <a:picLocks noChangeAspect="1"/>
          </p:cNvPicPr>
          <p:nvPr userDrawn="1"/>
        </p:nvPicPr>
        <p:blipFill>
          <a:blip r:embed="rId3"/>
          <a:stretch>
            <a:fillRect/>
          </a:stretch>
        </p:blipFill>
        <p:spPr>
          <a:xfrm>
            <a:off x="6555561" y="903985"/>
            <a:ext cx="1875600" cy="989547"/>
          </a:xfrm>
          <a:prstGeom prst="rect">
            <a:avLst/>
          </a:prstGeom>
        </p:spPr>
      </p:pic>
      <p:pic>
        <p:nvPicPr>
          <p:cNvPr id="12" name="Grafik 11">
            <a:extLst>
              <a:ext uri="{FF2B5EF4-FFF2-40B4-BE49-F238E27FC236}">
                <a16:creationId xmlns:a16="http://schemas.microsoft.com/office/drawing/2014/main" id="{D4979C6C-AD8E-4656-B350-1FCF771C4F8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541294" y="4568397"/>
            <a:ext cx="1894681" cy="327741"/>
          </a:xfrm>
          <a:prstGeom prst="rect">
            <a:avLst/>
          </a:prstGeom>
        </p:spPr>
      </p:pic>
    </p:spTree>
    <p:extLst>
      <p:ext uri="{BB962C8B-B14F-4D97-AF65-F5344CB8AC3E}">
        <p14:creationId xmlns:p14="http://schemas.microsoft.com/office/powerpoint/2010/main" val="1541980854"/>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elfolie Bild 2 kurz">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3" name="Gruppieren 12"/>
          <p:cNvGrpSpPr/>
          <p:nvPr userDrawn="1"/>
        </p:nvGrpSpPr>
        <p:grpSpPr bwMode="blackWhite">
          <a:xfrm>
            <a:off x="287338" y="546299"/>
            <a:ext cx="8552850" cy="1555200"/>
            <a:chOff x="287338" y="603319"/>
            <a:chExt cx="8552850" cy="2037600"/>
          </a:xfrm>
        </p:grpSpPr>
        <p:sp>
          <p:nvSpPr>
            <p:cNvPr id="14" name="Rechteck 13"/>
            <p:cNvSpPr/>
            <p:nvPr userDrawn="1"/>
          </p:nvSpPr>
          <p:spPr bwMode="blackWhite">
            <a:xfrm>
              <a:off x="6192000" y="603319"/>
              <a:ext cx="2648188" cy="2037600"/>
            </a:xfrm>
            <a:prstGeom prst="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GB" dirty="0"/>
            </a:p>
          </p:txBody>
        </p:sp>
        <p:sp>
          <p:nvSpPr>
            <p:cNvPr id="15" name="Rechteck 14"/>
            <p:cNvSpPr/>
            <p:nvPr userDrawn="1"/>
          </p:nvSpPr>
          <p:spPr bwMode="blackWhite">
            <a:xfrm>
              <a:off x="287338" y="603319"/>
              <a:ext cx="5904662" cy="2037600"/>
            </a:xfrm>
            <a:prstGeom prst="rect">
              <a:avLst/>
            </a:prstGeom>
            <a:solidFill>
              <a:srgbClr val="0096D3">
                <a:alpha val="89804"/>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GB" dirty="0"/>
            </a:p>
          </p:txBody>
        </p:sp>
      </p:grpSp>
      <p:sp>
        <p:nvSpPr>
          <p:cNvPr id="2" name="Titel 1"/>
          <p:cNvSpPr>
            <a:spLocks noGrp="1"/>
          </p:cNvSpPr>
          <p:nvPr>
            <p:ph type="ctrTitle" hasCustomPrompt="1"/>
          </p:nvPr>
        </p:nvSpPr>
        <p:spPr bwMode="black">
          <a:xfrm>
            <a:off x="605407" y="1165984"/>
            <a:ext cx="5436000" cy="465043"/>
          </a:xfrm>
          <a:prstGeom prst="rect">
            <a:avLst/>
          </a:prstGeom>
        </p:spPr>
        <p:txBody>
          <a:bodyPr tIns="0" anchor="b" anchorCtr="0">
            <a:noAutofit/>
          </a:bodyPr>
          <a:lstStyle>
            <a:lvl1pPr algn="l">
              <a:lnSpc>
                <a:spcPct val="100000"/>
              </a:lnSpc>
              <a:defRPr sz="3200" b="1" i="0" baseline="0">
                <a:solidFill>
                  <a:schemeClr val="bg1"/>
                </a:solidFill>
                <a:latin typeface="Georgia" charset="0"/>
                <a:ea typeface="Georgia" charset="0"/>
                <a:cs typeface="Georgia" charset="0"/>
              </a:defRPr>
            </a:lvl1pPr>
          </a:lstStyle>
          <a:p>
            <a:r>
              <a:rPr lang="en-GB" dirty="0"/>
              <a:t>Max. 1 line for header</a:t>
            </a:r>
          </a:p>
        </p:txBody>
      </p:sp>
      <p:sp>
        <p:nvSpPr>
          <p:cNvPr id="3" name="Untertitel 2"/>
          <p:cNvSpPr>
            <a:spLocks noGrp="1"/>
          </p:cNvSpPr>
          <p:nvPr>
            <p:ph type="subTitle" idx="1" hasCustomPrompt="1"/>
          </p:nvPr>
        </p:nvSpPr>
        <p:spPr bwMode="black">
          <a:xfrm>
            <a:off x="605407" y="893772"/>
            <a:ext cx="5436000" cy="274060"/>
          </a:xfrm>
        </p:spPr>
        <p:txBody>
          <a:bodyPr tIns="0" bIns="0">
            <a:noAutofit/>
          </a:bodyPr>
          <a:lstStyle>
            <a:lvl1pPr marL="0" indent="0" algn="l">
              <a:lnSpc>
                <a:spcPct val="100000"/>
              </a:lnSpc>
              <a:buNone/>
              <a:defRPr sz="1800" b="1" i="0">
                <a:solidFill>
                  <a:schemeClr val="tx1"/>
                </a:solidFill>
                <a:latin typeface="Verdana" charset="0"/>
                <a:ea typeface="Verdana" charset="0"/>
                <a:cs typeface="Verdana" charset="0"/>
              </a:defRPr>
            </a:lvl1pPr>
            <a:lvl2pPr marL="457153" indent="0" algn="ctr">
              <a:buNone/>
              <a:defRPr>
                <a:solidFill>
                  <a:schemeClr val="tx1">
                    <a:tint val="75000"/>
                  </a:schemeClr>
                </a:solidFill>
              </a:defRPr>
            </a:lvl2pPr>
            <a:lvl3pPr marL="914306" indent="0" algn="ctr">
              <a:buNone/>
              <a:defRPr>
                <a:solidFill>
                  <a:schemeClr val="tx1">
                    <a:tint val="75000"/>
                  </a:schemeClr>
                </a:solidFill>
              </a:defRPr>
            </a:lvl3pPr>
            <a:lvl4pPr marL="1371460" indent="0" algn="ctr">
              <a:buNone/>
              <a:defRPr>
                <a:solidFill>
                  <a:schemeClr val="tx1">
                    <a:tint val="75000"/>
                  </a:schemeClr>
                </a:solidFill>
              </a:defRPr>
            </a:lvl4pPr>
            <a:lvl5pPr marL="1828613" indent="0" algn="ctr">
              <a:buNone/>
              <a:defRPr>
                <a:solidFill>
                  <a:schemeClr val="tx1">
                    <a:tint val="75000"/>
                  </a:schemeClr>
                </a:solidFill>
              </a:defRPr>
            </a:lvl5pPr>
            <a:lvl6pPr marL="2285767" indent="0" algn="ctr">
              <a:buNone/>
              <a:defRPr>
                <a:solidFill>
                  <a:schemeClr val="tx1">
                    <a:tint val="75000"/>
                  </a:schemeClr>
                </a:solidFill>
              </a:defRPr>
            </a:lvl6pPr>
            <a:lvl7pPr marL="2742920" indent="0" algn="ctr">
              <a:buNone/>
              <a:defRPr>
                <a:solidFill>
                  <a:schemeClr val="tx1">
                    <a:tint val="75000"/>
                  </a:schemeClr>
                </a:solidFill>
              </a:defRPr>
            </a:lvl7pPr>
            <a:lvl8pPr marL="3200073" indent="0" algn="ctr">
              <a:buNone/>
              <a:defRPr>
                <a:solidFill>
                  <a:schemeClr val="tx1">
                    <a:tint val="75000"/>
                  </a:schemeClr>
                </a:solidFill>
              </a:defRPr>
            </a:lvl8pPr>
            <a:lvl9pPr marL="3657227" indent="0" algn="ctr">
              <a:buNone/>
              <a:defRPr>
                <a:solidFill>
                  <a:schemeClr val="tx1">
                    <a:tint val="75000"/>
                  </a:schemeClr>
                </a:solidFill>
              </a:defRPr>
            </a:lvl9pPr>
          </a:lstStyle>
          <a:p>
            <a:r>
              <a:rPr lang="en-GB" dirty="0"/>
              <a:t>Add subtitle here if required</a:t>
            </a:r>
          </a:p>
        </p:txBody>
      </p:sp>
      <p:sp>
        <p:nvSpPr>
          <p:cNvPr id="16" name="Textplatzhalter 9"/>
          <p:cNvSpPr>
            <a:spLocks noGrp="1"/>
          </p:cNvSpPr>
          <p:nvPr>
            <p:ph type="body" sz="quarter" idx="11" hasCustomPrompt="1"/>
          </p:nvPr>
        </p:nvSpPr>
        <p:spPr bwMode="white">
          <a:xfrm>
            <a:off x="287338" y="2347573"/>
            <a:ext cx="4284662" cy="805551"/>
          </a:xfrm>
          <a:solidFill>
            <a:schemeClr val="bg1">
              <a:alpha val="90000"/>
            </a:schemeClr>
          </a:solidFill>
        </p:spPr>
        <p:txBody>
          <a:bodyPr wrap="square" lIns="324000" tIns="216000" rIns="324000" bIns="216000" rtlCol="0" anchor="t" anchorCtr="0">
            <a:spAutoFit/>
          </a:bodyPr>
          <a:lstStyle>
            <a:lvl1pPr marL="0" indent="0">
              <a:buNone/>
              <a:defRPr lang="de-DE" sz="1200" dirty="0" smtClean="0"/>
            </a:lvl1pPr>
          </a:lstStyle>
          <a:p>
            <a:r>
              <a:rPr lang="en-GB" dirty="0"/>
              <a:t>Information about presentation (author, version No. etc.)</a:t>
            </a:r>
          </a:p>
        </p:txBody>
      </p:sp>
      <p:sp>
        <p:nvSpPr>
          <p:cNvPr id="12" name="Textplatzhalter 7"/>
          <p:cNvSpPr>
            <a:spLocks noGrp="1"/>
          </p:cNvSpPr>
          <p:nvPr>
            <p:ph type="body" sz="quarter" idx="12" hasCustomPrompt="1"/>
          </p:nvPr>
        </p:nvSpPr>
        <p:spPr>
          <a:xfrm>
            <a:off x="457200" y="4884234"/>
            <a:ext cx="1638300" cy="219261"/>
          </a:xfrm>
        </p:spPr>
        <p:txBody>
          <a:bodyPr>
            <a:noAutofit/>
          </a:bodyPr>
          <a:lstStyle>
            <a:lvl1pPr marL="0" indent="0">
              <a:buNone/>
              <a:defRPr sz="900" cap="all" baseline="0">
                <a:solidFill>
                  <a:schemeClr val="tx1"/>
                </a:solidFill>
              </a:defRPr>
            </a:lvl1pPr>
            <a:lvl2pPr marL="266700" indent="0">
              <a:buNone/>
              <a:defRPr sz="1050"/>
            </a:lvl2pPr>
            <a:lvl3pPr marL="541338" indent="0">
              <a:buNone/>
              <a:defRPr sz="1050"/>
            </a:lvl3pPr>
            <a:lvl4pPr marL="808038" indent="0">
              <a:buNone/>
              <a:defRPr sz="1000"/>
            </a:lvl4pPr>
            <a:lvl5pPr marL="1077913" indent="0">
              <a:buNone/>
              <a:defRPr sz="1000"/>
            </a:lvl5pPr>
          </a:lstStyle>
          <a:p>
            <a:pPr lvl="0"/>
            <a:r>
              <a:rPr lang="en-GB" dirty="0"/>
              <a:t>State: </a:t>
            </a:r>
            <a:r>
              <a:rPr lang="en-GB" dirty="0" err="1"/>
              <a:t>xx.xx.xxxx</a:t>
            </a:r>
            <a:endParaRPr lang="en-GB" dirty="0"/>
          </a:p>
        </p:txBody>
      </p:sp>
      <p:pic>
        <p:nvPicPr>
          <p:cNvPr id="11" name="Grafik 10">
            <a:extLst>
              <a:ext uri="{FF2B5EF4-FFF2-40B4-BE49-F238E27FC236}">
                <a16:creationId xmlns:a16="http://schemas.microsoft.com/office/drawing/2014/main" id="{DB3176D4-98E0-4DEB-9B77-FA289C974369}"/>
              </a:ext>
            </a:extLst>
          </p:cNvPr>
          <p:cNvPicPr>
            <a:picLocks noChangeAspect="1"/>
          </p:cNvPicPr>
          <p:nvPr userDrawn="1"/>
        </p:nvPicPr>
        <p:blipFill>
          <a:blip r:embed="rId3"/>
          <a:stretch>
            <a:fillRect/>
          </a:stretch>
        </p:blipFill>
        <p:spPr>
          <a:xfrm>
            <a:off x="6555561" y="903985"/>
            <a:ext cx="1875600" cy="989547"/>
          </a:xfrm>
          <a:prstGeom prst="rect">
            <a:avLst/>
          </a:prstGeom>
        </p:spPr>
      </p:pic>
      <p:pic>
        <p:nvPicPr>
          <p:cNvPr id="17" name="Grafik 16">
            <a:extLst>
              <a:ext uri="{FF2B5EF4-FFF2-40B4-BE49-F238E27FC236}">
                <a16:creationId xmlns:a16="http://schemas.microsoft.com/office/drawing/2014/main" id="{8627E2E2-0275-47DB-AB28-8C512AAD89B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541294" y="4568397"/>
            <a:ext cx="1894681" cy="327741"/>
          </a:xfrm>
          <a:prstGeom prst="rect">
            <a:avLst/>
          </a:prstGeom>
        </p:spPr>
      </p:pic>
    </p:spTree>
    <p:extLst>
      <p:ext uri="{BB962C8B-B14F-4D97-AF65-F5344CB8AC3E}">
        <p14:creationId xmlns:p14="http://schemas.microsoft.com/office/powerpoint/2010/main" val="3685813066"/>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elfolie Bild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5" name="Gruppieren 14"/>
          <p:cNvGrpSpPr/>
          <p:nvPr userDrawn="1"/>
        </p:nvGrpSpPr>
        <p:grpSpPr bwMode="blackWhite">
          <a:xfrm>
            <a:off x="287338" y="546298"/>
            <a:ext cx="8552850" cy="1835031"/>
            <a:chOff x="287338" y="603319"/>
            <a:chExt cx="8552850" cy="2037600"/>
          </a:xfrm>
        </p:grpSpPr>
        <p:sp>
          <p:nvSpPr>
            <p:cNvPr id="16" name="Rechteck 15"/>
            <p:cNvSpPr/>
            <p:nvPr userDrawn="1"/>
          </p:nvSpPr>
          <p:spPr bwMode="blackWhite">
            <a:xfrm>
              <a:off x="6192000" y="603319"/>
              <a:ext cx="2648188" cy="2037600"/>
            </a:xfrm>
            <a:prstGeom prst="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GB" dirty="0"/>
            </a:p>
          </p:txBody>
        </p:sp>
        <p:sp>
          <p:nvSpPr>
            <p:cNvPr id="17" name="Rechteck 16"/>
            <p:cNvSpPr/>
            <p:nvPr userDrawn="1"/>
          </p:nvSpPr>
          <p:spPr bwMode="blackWhite">
            <a:xfrm>
              <a:off x="287338" y="603319"/>
              <a:ext cx="5904662" cy="2037600"/>
            </a:xfrm>
            <a:prstGeom prst="rect">
              <a:avLst/>
            </a:prstGeom>
            <a:solidFill>
              <a:srgbClr val="0096D3">
                <a:alpha val="89804"/>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GB" dirty="0"/>
            </a:p>
          </p:txBody>
        </p:sp>
      </p:grpSp>
      <p:sp>
        <p:nvSpPr>
          <p:cNvPr id="10" name="Textplatzhalter 9"/>
          <p:cNvSpPr>
            <a:spLocks noGrp="1"/>
          </p:cNvSpPr>
          <p:nvPr>
            <p:ph type="body" sz="quarter" idx="11" hasCustomPrompt="1"/>
          </p:nvPr>
        </p:nvSpPr>
        <p:spPr bwMode="white">
          <a:xfrm>
            <a:off x="287338" y="2616430"/>
            <a:ext cx="4284662" cy="805551"/>
          </a:xfrm>
          <a:solidFill>
            <a:schemeClr val="bg1">
              <a:alpha val="90000"/>
            </a:schemeClr>
          </a:solidFill>
        </p:spPr>
        <p:txBody>
          <a:bodyPr wrap="square" lIns="324000" tIns="216000" rIns="324000" bIns="216000" rtlCol="0" anchor="t" anchorCtr="0">
            <a:spAutoFit/>
          </a:bodyPr>
          <a:lstStyle>
            <a:lvl1pPr marL="0" indent="0">
              <a:buNone/>
              <a:defRPr lang="de-DE" sz="1200" dirty="0" smtClean="0"/>
            </a:lvl1pPr>
          </a:lstStyle>
          <a:p>
            <a:r>
              <a:rPr lang="en-GB" dirty="0"/>
              <a:t>Information about presentation (author, version No. etc.)</a:t>
            </a:r>
          </a:p>
        </p:txBody>
      </p:sp>
      <p:sp>
        <p:nvSpPr>
          <p:cNvPr id="14" name="Textplatzhalter 7"/>
          <p:cNvSpPr>
            <a:spLocks noGrp="1"/>
          </p:cNvSpPr>
          <p:nvPr>
            <p:ph type="body" sz="quarter" idx="12" hasCustomPrompt="1"/>
          </p:nvPr>
        </p:nvSpPr>
        <p:spPr>
          <a:xfrm>
            <a:off x="457200" y="4884234"/>
            <a:ext cx="1638300" cy="219261"/>
          </a:xfrm>
        </p:spPr>
        <p:txBody>
          <a:bodyPr>
            <a:noAutofit/>
          </a:bodyPr>
          <a:lstStyle>
            <a:lvl1pPr marL="0" indent="0">
              <a:buNone/>
              <a:defRPr sz="900" cap="all" baseline="0">
                <a:solidFill>
                  <a:schemeClr val="bg1"/>
                </a:solidFill>
              </a:defRPr>
            </a:lvl1pPr>
            <a:lvl2pPr marL="266700" indent="0">
              <a:buNone/>
              <a:defRPr sz="1050"/>
            </a:lvl2pPr>
            <a:lvl3pPr marL="541338" indent="0">
              <a:buNone/>
              <a:defRPr sz="1050"/>
            </a:lvl3pPr>
            <a:lvl4pPr marL="808038" indent="0">
              <a:buNone/>
              <a:defRPr sz="1000"/>
            </a:lvl4pPr>
            <a:lvl5pPr marL="1077913" indent="0">
              <a:buNone/>
              <a:defRPr sz="1000"/>
            </a:lvl5pPr>
          </a:lstStyle>
          <a:p>
            <a:pPr lvl="0"/>
            <a:r>
              <a:rPr lang="en-GB" dirty="0"/>
              <a:t>State: </a:t>
            </a:r>
            <a:r>
              <a:rPr lang="en-GB" dirty="0" err="1"/>
              <a:t>xx.xx.xxxx</a:t>
            </a:r>
            <a:endParaRPr lang="en-GB" dirty="0"/>
          </a:p>
        </p:txBody>
      </p:sp>
      <p:sp>
        <p:nvSpPr>
          <p:cNvPr id="12" name="Titel 1"/>
          <p:cNvSpPr>
            <a:spLocks noGrp="1"/>
          </p:cNvSpPr>
          <p:nvPr>
            <p:ph type="ctrTitle" hasCustomPrompt="1"/>
          </p:nvPr>
        </p:nvSpPr>
        <p:spPr bwMode="black">
          <a:xfrm>
            <a:off x="605406" y="1171229"/>
            <a:ext cx="5436000" cy="923400"/>
          </a:xfrm>
          <a:prstGeom prst="rect">
            <a:avLst/>
          </a:prstGeom>
        </p:spPr>
        <p:txBody>
          <a:bodyPr tIns="0" anchor="ctr" anchorCtr="0">
            <a:noAutofit/>
          </a:bodyPr>
          <a:lstStyle>
            <a:lvl1pPr algn="l">
              <a:lnSpc>
                <a:spcPct val="100000"/>
              </a:lnSpc>
              <a:defRPr sz="3200" b="1" i="0" baseline="0">
                <a:solidFill>
                  <a:schemeClr val="bg1"/>
                </a:solidFill>
                <a:latin typeface="Georgia" charset="0"/>
                <a:ea typeface="Georgia" charset="0"/>
                <a:cs typeface="Georgia" charset="0"/>
              </a:defRPr>
            </a:lvl1pPr>
          </a:lstStyle>
          <a:p>
            <a:r>
              <a:rPr lang="en-GB" dirty="0"/>
              <a:t>Max. 2 lines of text for header</a:t>
            </a:r>
          </a:p>
        </p:txBody>
      </p:sp>
      <p:sp>
        <p:nvSpPr>
          <p:cNvPr id="13" name="Untertitel 2"/>
          <p:cNvSpPr>
            <a:spLocks noGrp="1"/>
          </p:cNvSpPr>
          <p:nvPr>
            <p:ph type="subTitle" idx="1" hasCustomPrompt="1"/>
          </p:nvPr>
        </p:nvSpPr>
        <p:spPr bwMode="black">
          <a:xfrm>
            <a:off x="605406" y="893772"/>
            <a:ext cx="5436000" cy="316380"/>
          </a:xfrm>
        </p:spPr>
        <p:txBody>
          <a:bodyPr tIns="0" bIns="0">
            <a:noAutofit/>
          </a:bodyPr>
          <a:lstStyle>
            <a:lvl1pPr marL="0" indent="0" algn="l">
              <a:lnSpc>
                <a:spcPct val="100000"/>
              </a:lnSpc>
              <a:buNone/>
              <a:defRPr sz="1800" b="1" i="0">
                <a:solidFill>
                  <a:schemeClr val="tx1"/>
                </a:solidFill>
                <a:latin typeface="Verdana" charset="0"/>
                <a:ea typeface="Verdana" charset="0"/>
                <a:cs typeface="Verdana" charset="0"/>
              </a:defRPr>
            </a:lvl1pPr>
            <a:lvl2pPr marL="457153" indent="0" algn="ctr">
              <a:buNone/>
              <a:defRPr>
                <a:solidFill>
                  <a:schemeClr val="tx1">
                    <a:tint val="75000"/>
                  </a:schemeClr>
                </a:solidFill>
              </a:defRPr>
            </a:lvl2pPr>
            <a:lvl3pPr marL="914306" indent="0" algn="ctr">
              <a:buNone/>
              <a:defRPr>
                <a:solidFill>
                  <a:schemeClr val="tx1">
                    <a:tint val="75000"/>
                  </a:schemeClr>
                </a:solidFill>
              </a:defRPr>
            </a:lvl3pPr>
            <a:lvl4pPr marL="1371460" indent="0" algn="ctr">
              <a:buNone/>
              <a:defRPr>
                <a:solidFill>
                  <a:schemeClr val="tx1">
                    <a:tint val="75000"/>
                  </a:schemeClr>
                </a:solidFill>
              </a:defRPr>
            </a:lvl4pPr>
            <a:lvl5pPr marL="1828613" indent="0" algn="ctr">
              <a:buNone/>
              <a:defRPr>
                <a:solidFill>
                  <a:schemeClr val="tx1">
                    <a:tint val="75000"/>
                  </a:schemeClr>
                </a:solidFill>
              </a:defRPr>
            </a:lvl5pPr>
            <a:lvl6pPr marL="2285767" indent="0" algn="ctr">
              <a:buNone/>
              <a:defRPr>
                <a:solidFill>
                  <a:schemeClr val="tx1">
                    <a:tint val="75000"/>
                  </a:schemeClr>
                </a:solidFill>
              </a:defRPr>
            </a:lvl6pPr>
            <a:lvl7pPr marL="2742920" indent="0" algn="ctr">
              <a:buNone/>
              <a:defRPr>
                <a:solidFill>
                  <a:schemeClr val="tx1">
                    <a:tint val="75000"/>
                  </a:schemeClr>
                </a:solidFill>
              </a:defRPr>
            </a:lvl7pPr>
            <a:lvl8pPr marL="3200073" indent="0" algn="ctr">
              <a:buNone/>
              <a:defRPr>
                <a:solidFill>
                  <a:schemeClr val="tx1">
                    <a:tint val="75000"/>
                  </a:schemeClr>
                </a:solidFill>
              </a:defRPr>
            </a:lvl8pPr>
            <a:lvl9pPr marL="3657227" indent="0" algn="ctr">
              <a:buNone/>
              <a:defRPr>
                <a:solidFill>
                  <a:schemeClr val="tx1">
                    <a:tint val="75000"/>
                  </a:schemeClr>
                </a:solidFill>
              </a:defRPr>
            </a:lvl9pPr>
          </a:lstStyle>
          <a:p>
            <a:r>
              <a:rPr lang="en-GB" dirty="0"/>
              <a:t>Add subtitle here if required</a:t>
            </a:r>
          </a:p>
        </p:txBody>
      </p:sp>
      <p:pic>
        <p:nvPicPr>
          <p:cNvPr id="11" name="Grafik 10">
            <a:extLst>
              <a:ext uri="{FF2B5EF4-FFF2-40B4-BE49-F238E27FC236}">
                <a16:creationId xmlns:a16="http://schemas.microsoft.com/office/drawing/2014/main" id="{41B88FF1-E08B-4DDB-B52F-F985D08C995F}"/>
              </a:ext>
            </a:extLst>
          </p:cNvPr>
          <p:cNvPicPr>
            <a:picLocks noChangeAspect="1"/>
          </p:cNvPicPr>
          <p:nvPr userDrawn="1"/>
        </p:nvPicPr>
        <p:blipFill>
          <a:blip r:embed="rId3"/>
          <a:stretch>
            <a:fillRect/>
          </a:stretch>
        </p:blipFill>
        <p:spPr>
          <a:xfrm>
            <a:off x="6555561" y="903985"/>
            <a:ext cx="1875600" cy="989547"/>
          </a:xfrm>
          <a:prstGeom prst="rect">
            <a:avLst/>
          </a:prstGeom>
        </p:spPr>
      </p:pic>
      <p:pic>
        <p:nvPicPr>
          <p:cNvPr id="18" name="Grafik 17">
            <a:extLst>
              <a:ext uri="{FF2B5EF4-FFF2-40B4-BE49-F238E27FC236}">
                <a16:creationId xmlns:a16="http://schemas.microsoft.com/office/drawing/2014/main" id="{068F6619-0007-4F7A-8BEB-B421F7344C5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541294" y="4568397"/>
            <a:ext cx="1894681" cy="327742"/>
          </a:xfrm>
          <a:prstGeom prst="rect">
            <a:avLst/>
          </a:prstGeom>
        </p:spPr>
      </p:pic>
    </p:spTree>
    <p:extLst>
      <p:ext uri="{BB962C8B-B14F-4D97-AF65-F5344CB8AC3E}">
        <p14:creationId xmlns:p14="http://schemas.microsoft.com/office/powerpoint/2010/main" val="4043473350"/>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elfolie Bild 3 kurz">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3" name="Gruppieren 12"/>
          <p:cNvGrpSpPr/>
          <p:nvPr userDrawn="1"/>
        </p:nvGrpSpPr>
        <p:grpSpPr bwMode="blackWhite">
          <a:xfrm>
            <a:off x="287338" y="546299"/>
            <a:ext cx="8552850" cy="1555200"/>
            <a:chOff x="287338" y="603319"/>
            <a:chExt cx="8552850" cy="2037600"/>
          </a:xfrm>
        </p:grpSpPr>
        <p:sp>
          <p:nvSpPr>
            <p:cNvPr id="15" name="Rechteck 14"/>
            <p:cNvSpPr/>
            <p:nvPr userDrawn="1"/>
          </p:nvSpPr>
          <p:spPr bwMode="blackWhite">
            <a:xfrm>
              <a:off x="6192000" y="603319"/>
              <a:ext cx="2648188" cy="2037600"/>
            </a:xfrm>
            <a:prstGeom prst="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GB" dirty="0"/>
            </a:p>
          </p:txBody>
        </p:sp>
        <p:sp>
          <p:nvSpPr>
            <p:cNvPr id="18" name="Rechteck 17"/>
            <p:cNvSpPr/>
            <p:nvPr userDrawn="1"/>
          </p:nvSpPr>
          <p:spPr bwMode="blackWhite">
            <a:xfrm>
              <a:off x="287338" y="603319"/>
              <a:ext cx="5904662" cy="2037600"/>
            </a:xfrm>
            <a:prstGeom prst="rect">
              <a:avLst/>
            </a:prstGeom>
            <a:solidFill>
              <a:srgbClr val="0096D3">
                <a:alpha val="89804"/>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GB" dirty="0"/>
            </a:p>
          </p:txBody>
        </p:sp>
      </p:grpSp>
      <p:sp>
        <p:nvSpPr>
          <p:cNvPr id="2" name="Titel 1"/>
          <p:cNvSpPr>
            <a:spLocks noGrp="1"/>
          </p:cNvSpPr>
          <p:nvPr>
            <p:ph type="ctrTitle" hasCustomPrompt="1"/>
          </p:nvPr>
        </p:nvSpPr>
        <p:spPr bwMode="black">
          <a:xfrm>
            <a:off x="605407" y="1165984"/>
            <a:ext cx="5436000" cy="465043"/>
          </a:xfrm>
          <a:prstGeom prst="rect">
            <a:avLst/>
          </a:prstGeom>
        </p:spPr>
        <p:txBody>
          <a:bodyPr tIns="0" anchor="b" anchorCtr="0">
            <a:noAutofit/>
          </a:bodyPr>
          <a:lstStyle>
            <a:lvl1pPr algn="l">
              <a:lnSpc>
                <a:spcPct val="100000"/>
              </a:lnSpc>
              <a:defRPr sz="3200" b="1" i="0" baseline="0">
                <a:solidFill>
                  <a:schemeClr val="bg1"/>
                </a:solidFill>
                <a:latin typeface="Georgia" charset="0"/>
                <a:ea typeface="Georgia" charset="0"/>
                <a:cs typeface="Georgia" charset="0"/>
              </a:defRPr>
            </a:lvl1pPr>
          </a:lstStyle>
          <a:p>
            <a:r>
              <a:rPr lang="en-GB" dirty="0"/>
              <a:t>Max. 1 line for header</a:t>
            </a:r>
          </a:p>
        </p:txBody>
      </p:sp>
      <p:sp>
        <p:nvSpPr>
          <p:cNvPr id="3" name="Untertitel 2"/>
          <p:cNvSpPr>
            <a:spLocks noGrp="1"/>
          </p:cNvSpPr>
          <p:nvPr>
            <p:ph type="subTitle" idx="1" hasCustomPrompt="1"/>
          </p:nvPr>
        </p:nvSpPr>
        <p:spPr bwMode="black">
          <a:xfrm>
            <a:off x="605407" y="893772"/>
            <a:ext cx="5436000" cy="274060"/>
          </a:xfrm>
        </p:spPr>
        <p:txBody>
          <a:bodyPr tIns="0" bIns="0">
            <a:noAutofit/>
          </a:bodyPr>
          <a:lstStyle>
            <a:lvl1pPr marL="0" indent="0" algn="l">
              <a:lnSpc>
                <a:spcPct val="100000"/>
              </a:lnSpc>
              <a:buNone/>
              <a:defRPr sz="1800" b="1" i="0">
                <a:solidFill>
                  <a:schemeClr val="tx1"/>
                </a:solidFill>
                <a:latin typeface="Verdana" charset="0"/>
                <a:ea typeface="Verdana" charset="0"/>
                <a:cs typeface="Verdana" charset="0"/>
              </a:defRPr>
            </a:lvl1pPr>
            <a:lvl2pPr marL="457153" indent="0" algn="ctr">
              <a:buNone/>
              <a:defRPr>
                <a:solidFill>
                  <a:schemeClr val="tx1">
                    <a:tint val="75000"/>
                  </a:schemeClr>
                </a:solidFill>
              </a:defRPr>
            </a:lvl2pPr>
            <a:lvl3pPr marL="914306" indent="0" algn="ctr">
              <a:buNone/>
              <a:defRPr>
                <a:solidFill>
                  <a:schemeClr val="tx1">
                    <a:tint val="75000"/>
                  </a:schemeClr>
                </a:solidFill>
              </a:defRPr>
            </a:lvl3pPr>
            <a:lvl4pPr marL="1371460" indent="0" algn="ctr">
              <a:buNone/>
              <a:defRPr>
                <a:solidFill>
                  <a:schemeClr val="tx1">
                    <a:tint val="75000"/>
                  </a:schemeClr>
                </a:solidFill>
              </a:defRPr>
            </a:lvl4pPr>
            <a:lvl5pPr marL="1828613" indent="0" algn="ctr">
              <a:buNone/>
              <a:defRPr>
                <a:solidFill>
                  <a:schemeClr val="tx1">
                    <a:tint val="75000"/>
                  </a:schemeClr>
                </a:solidFill>
              </a:defRPr>
            </a:lvl5pPr>
            <a:lvl6pPr marL="2285767" indent="0" algn="ctr">
              <a:buNone/>
              <a:defRPr>
                <a:solidFill>
                  <a:schemeClr val="tx1">
                    <a:tint val="75000"/>
                  </a:schemeClr>
                </a:solidFill>
              </a:defRPr>
            </a:lvl6pPr>
            <a:lvl7pPr marL="2742920" indent="0" algn="ctr">
              <a:buNone/>
              <a:defRPr>
                <a:solidFill>
                  <a:schemeClr val="tx1">
                    <a:tint val="75000"/>
                  </a:schemeClr>
                </a:solidFill>
              </a:defRPr>
            </a:lvl7pPr>
            <a:lvl8pPr marL="3200073" indent="0" algn="ctr">
              <a:buNone/>
              <a:defRPr>
                <a:solidFill>
                  <a:schemeClr val="tx1">
                    <a:tint val="75000"/>
                  </a:schemeClr>
                </a:solidFill>
              </a:defRPr>
            </a:lvl8pPr>
            <a:lvl9pPr marL="3657227" indent="0" algn="ctr">
              <a:buNone/>
              <a:defRPr>
                <a:solidFill>
                  <a:schemeClr val="tx1">
                    <a:tint val="75000"/>
                  </a:schemeClr>
                </a:solidFill>
              </a:defRPr>
            </a:lvl9pPr>
          </a:lstStyle>
          <a:p>
            <a:r>
              <a:rPr lang="en-GB" dirty="0"/>
              <a:t>Add subtitle here if required</a:t>
            </a:r>
          </a:p>
        </p:txBody>
      </p:sp>
      <p:sp>
        <p:nvSpPr>
          <p:cNvPr id="16" name="Textplatzhalter 9"/>
          <p:cNvSpPr>
            <a:spLocks noGrp="1"/>
          </p:cNvSpPr>
          <p:nvPr>
            <p:ph type="body" sz="quarter" idx="11" hasCustomPrompt="1"/>
          </p:nvPr>
        </p:nvSpPr>
        <p:spPr bwMode="white">
          <a:xfrm>
            <a:off x="287338" y="2347573"/>
            <a:ext cx="4284662" cy="805551"/>
          </a:xfrm>
          <a:solidFill>
            <a:schemeClr val="bg1">
              <a:alpha val="90000"/>
            </a:schemeClr>
          </a:solidFill>
        </p:spPr>
        <p:txBody>
          <a:bodyPr wrap="square" lIns="324000" tIns="216000" rIns="324000" bIns="216000" rtlCol="0" anchor="t" anchorCtr="0">
            <a:spAutoFit/>
          </a:bodyPr>
          <a:lstStyle>
            <a:lvl1pPr marL="0" indent="0">
              <a:buNone/>
              <a:defRPr lang="de-DE" sz="1200" dirty="0" smtClean="0"/>
            </a:lvl1pPr>
          </a:lstStyle>
          <a:p>
            <a:r>
              <a:rPr lang="en-GB" dirty="0"/>
              <a:t>Information about presentation (author, version No. etc.)</a:t>
            </a:r>
          </a:p>
        </p:txBody>
      </p:sp>
      <p:sp>
        <p:nvSpPr>
          <p:cNvPr id="12" name="Textplatzhalter 7"/>
          <p:cNvSpPr>
            <a:spLocks noGrp="1"/>
          </p:cNvSpPr>
          <p:nvPr>
            <p:ph type="body" sz="quarter" idx="12" hasCustomPrompt="1"/>
          </p:nvPr>
        </p:nvSpPr>
        <p:spPr>
          <a:xfrm>
            <a:off x="457200" y="4884234"/>
            <a:ext cx="1638300" cy="219261"/>
          </a:xfrm>
        </p:spPr>
        <p:txBody>
          <a:bodyPr>
            <a:noAutofit/>
          </a:bodyPr>
          <a:lstStyle>
            <a:lvl1pPr marL="0" indent="0">
              <a:buNone/>
              <a:defRPr sz="900" cap="all" baseline="0">
                <a:solidFill>
                  <a:schemeClr val="bg1"/>
                </a:solidFill>
              </a:defRPr>
            </a:lvl1pPr>
            <a:lvl2pPr marL="266700" indent="0">
              <a:buNone/>
              <a:defRPr sz="1050"/>
            </a:lvl2pPr>
            <a:lvl3pPr marL="541338" indent="0">
              <a:buNone/>
              <a:defRPr sz="1050"/>
            </a:lvl3pPr>
            <a:lvl4pPr marL="808038" indent="0">
              <a:buNone/>
              <a:defRPr sz="1000"/>
            </a:lvl4pPr>
            <a:lvl5pPr marL="1077913" indent="0">
              <a:buNone/>
              <a:defRPr sz="1000"/>
            </a:lvl5pPr>
          </a:lstStyle>
          <a:p>
            <a:pPr lvl="0"/>
            <a:r>
              <a:rPr lang="en-GB" dirty="0"/>
              <a:t>State: </a:t>
            </a:r>
            <a:r>
              <a:rPr lang="en-GB" dirty="0" err="1"/>
              <a:t>xx.xx.xxxx</a:t>
            </a:r>
            <a:endParaRPr lang="en-GB" dirty="0"/>
          </a:p>
        </p:txBody>
      </p:sp>
      <p:pic>
        <p:nvPicPr>
          <p:cNvPr id="11" name="Grafik 10">
            <a:extLst>
              <a:ext uri="{FF2B5EF4-FFF2-40B4-BE49-F238E27FC236}">
                <a16:creationId xmlns:a16="http://schemas.microsoft.com/office/drawing/2014/main" id="{589B1D4A-6784-40C3-BC06-2EF66B7A9E72}"/>
              </a:ext>
            </a:extLst>
          </p:cNvPr>
          <p:cNvPicPr>
            <a:picLocks noChangeAspect="1"/>
          </p:cNvPicPr>
          <p:nvPr userDrawn="1"/>
        </p:nvPicPr>
        <p:blipFill>
          <a:blip r:embed="rId3"/>
          <a:stretch>
            <a:fillRect/>
          </a:stretch>
        </p:blipFill>
        <p:spPr>
          <a:xfrm>
            <a:off x="6555561" y="903985"/>
            <a:ext cx="1875600" cy="989547"/>
          </a:xfrm>
          <a:prstGeom prst="rect">
            <a:avLst/>
          </a:prstGeom>
        </p:spPr>
      </p:pic>
      <p:pic>
        <p:nvPicPr>
          <p:cNvPr id="14" name="Grafik 13">
            <a:extLst>
              <a:ext uri="{FF2B5EF4-FFF2-40B4-BE49-F238E27FC236}">
                <a16:creationId xmlns:a16="http://schemas.microsoft.com/office/drawing/2014/main" id="{2D6248FD-C795-4232-8B6F-67F0B9A3B96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541294" y="4568397"/>
            <a:ext cx="1894681" cy="327742"/>
          </a:xfrm>
          <a:prstGeom prst="rect">
            <a:avLst/>
          </a:prstGeom>
        </p:spPr>
      </p:pic>
    </p:spTree>
    <p:extLst>
      <p:ext uri="{BB962C8B-B14F-4D97-AF65-F5344CB8AC3E}">
        <p14:creationId xmlns:p14="http://schemas.microsoft.com/office/powerpoint/2010/main" val="2556649917"/>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Kapitelfolie">
    <p:bg>
      <p:bgPr>
        <a:solidFill>
          <a:schemeClr val="bg1"/>
        </a:solidFill>
        <a:effectLst/>
      </p:bgPr>
    </p:bg>
    <p:spTree>
      <p:nvGrpSpPr>
        <p:cNvPr id="1" name=""/>
        <p:cNvGrpSpPr/>
        <p:nvPr/>
      </p:nvGrpSpPr>
      <p:grpSpPr>
        <a:xfrm>
          <a:off x="0" y="0"/>
          <a:ext cx="0" cy="0"/>
          <a:chOff x="0" y="0"/>
          <a:chExt cx="0" cy="0"/>
        </a:xfrm>
      </p:grpSpPr>
      <p:grpSp>
        <p:nvGrpSpPr>
          <p:cNvPr id="6" name="Gruppieren 5"/>
          <p:cNvGrpSpPr/>
          <p:nvPr userDrawn="1"/>
        </p:nvGrpSpPr>
        <p:grpSpPr>
          <a:xfrm>
            <a:off x="287338" y="547943"/>
            <a:ext cx="8552850" cy="1835052"/>
            <a:chOff x="287338" y="547943"/>
            <a:chExt cx="8552850" cy="1835052"/>
          </a:xfrm>
        </p:grpSpPr>
        <p:sp>
          <p:nvSpPr>
            <p:cNvPr id="18" name="Rechteck 17"/>
            <p:cNvSpPr/>
            <p:nvPr userDrawn="1"/>
          </p:nvSpPr>
          <p:spPr bwMode="blackWhite">
            <a:xfrm>
              <a:off x="287338" y="547943"/>
              <a:ext cx="8552850" cy="1833840"/>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t> </a:t>
              </a:r>
            </a:p>
          </p:txBody>
        </p:sp>
        <p:sp>
          <p:nvSpPr>
            <p:cNvPr id="19" name="Rechteck 18"/>
            <p:cNvSpPr/>
            <p:nvPr userDrawn="1"/>
          </p:nvSpPr>
          <p:spPr bwMode="blackWhite">
            <a:xfrm>
              <a:off x="287338" y="549155"/>
              <a:ext cx="5904662" cy="1833840"/>
            </a:xfrm>
            <a:prstGeom prst="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GB" sz="1800" dirty="0"/>
            </a:p>
          </p:txBody>
        </p:sp>
      </p:grpSp>
      <p:sp>
        <p:nvSpPr>
          <p:cNvPr id="14" name="Textplatzhalter 9"/>
          <p:cNvSpPr>
            <a:spLocks noGrp="1"/>
          </p:cNvSpPr>
          <p:nvPr>
            <p:ph type="body" sz="quarter" idx="11" hasCustomPrompt="1"/>
          </p:nvPr>
        </p:nvSpPr>
        <p:spPr bwMode="white">
          <a:xfrm>
            <a:off x="287338" y="2617200"/>
            <a:ext cx="4284662" cy="620885"/>
          </a:xfrm>
          <a:solidFill>
            <a:schemeClr val="bg1">
              <a:alpha val="90000"/>
            </a:schemeClr>
          </a:solidFill>
        </p:spPr>
        <p:txBody>
          <a:bodyPr wrap="square" lIns="324000" tIns="216000" rIns="324000" bIns="216000" rtlCol="0" anchor="t" anchorCtr="0">
            <a:spAutoFit/>
          </a:bodyPr>
          <a:lstStyle>
            <a:lvl1pPr marL="0" indent="0" defTabSz="914400">
              <a:buNone/>
              <a:defRPr lang="de-DE" sz="1200" dirty="0" smtClean="0"/>
            </a:lvl1pPr>
          </a:lstStyle>
          <a:p>
            <a:pPr marL="0" lvl="0" defTabSz="914400"/>
            <a:r>
              <a:rPr lang="en-GB" dirty="0"/>
              <a:t>Subtitle chapter</a:t>
            </a:r>
          </a:p>
        </p:txBody>
      </p:sp>
      <p:sp>
        <p:nvSpPr>
          <p:cNvPr id="13" name="Titel 1"/>
          <p:cNvSpPr>
            <a:spLocks noGrp="1"/>
          </p:cNvSpPr>
          <p:nvPr>
            <p:ph type="ctrTitle" hasCustomPrompt="1"/>
          </p:nvPr>
        </p:nvSpPr>
        <p:spPr bwMode="black">
          <a:xfrm>
            <a:off x="605406" y="1171229"/>
            <a:ext cx="5436000" cy="923400"/>
          </a:xfrm>
          <a:prstGeom prst="rect">
            <a:avLst/>
          </a:prstGeom>
        </p:spPr>
        <p:txBody>
          <a:bodyPr tIns="0" anchor="ctr" anchorCtr="0">
            <a:noAutofit/>
          </a:bodyPr>
          <a:lstStyle>
            <a:lvl1pPr algn="l">
              <a:lnSpc>
                <a:spcPct val="100000"/>
              </a:lnSpc>
              <a:defRPr sz="2800" b="1" i="0" baseline="0">
                <a:solidFill>
                  <a:schemeClr val="bg1"/>
                </a:solidFill>
                <a:latin typeface="Georgia" charset="0"/>
                <a:ea typeface="Georgia" charset="0"/>
                <a:cs typeface="Georgia" charset="0"/>
              </a:defRPr>
            </a:lvl1pPr>
          </a:lstStyle>
          <a:p>
            <a:r>
              <a:rPr lang="en-GB" dirty="0"/>
              <a:t>Max. 2 lines of text for chapter header</a:t>
            </a:r>
          </a:p>
        </p:txBody>
      </p:sp>
      <p:sp>
        <p:nvSpPr>
          <p:cNvPr id="2" name="Datumsplatzhalter 1"/>
          <p:cNvSpPr>
            <a:spLocks noGrp="1"/>
          </p:cNvSpPr>
          <p:nvPr>
            <p:ph type="dt" sz="half" idx="12"/>
          </p:nvPr>
        </p:nvSpPr>
        <p:spPr>
          <a:xfrm>
            <a:off x="5745182" y="4870853"/>
            <a:ext cx="987407" cy="232277"/>
          </a:xfrm>
          <a:prstGeom prst="rect">
            <a:avLst/>
          </a:prstGeom>
        </p:spPr>
        <p:txBody>
          <a:bodyPr/>
          <a:lstStyle/>
          <a:p>
            <a:endParaRPr lang="en-GB" dirty="0"/>
          </a:p>
        </p:txBody>
      </p:sp>
      <p:sp>
        <p:nvSpPr>
          <p:cNvPr id="3" name="Fußzeilenplatzhalter 2"/>
          <p:cNvSpPr>
            <a:spLocks noGrp="1"/>
          </p:cNvSpPr>
          <p:nvPr>
            <p:ph type="ftr" sz="quarter" idx="13"/>
          </p:nvPr>
        </p:nvSpPr>
        <p:spPr>
          <a:xfrm>
            <a:off x="1354562" y="4870853"/>
            <a:ext cx="3217443" cy="232277"/>
          </a:xfrm>
          <a:prstGeom prst="rect">
            <a:avLst/>
          </a:prstGeom>
        </p:spPr>
        <p:txBody>
          <a:bodyPr/>
          <a:lstStyle/>
          <a:p>
            <a:endParaRPr lang="en-GB" dirty="0"/>
          </a:p>
        </p:txBody>
      </p:sp>
      <p:sp>
        <p:nvSpPr>
          <p:cNvPr id="5" name="Foliennummernplatzhalter 4"/>
          <p:cNvSpPr>
            <a:spLocks noGrp="1"/>
          </p:cNvSpPr>
          <p:nvPr>
            <p:ph type="sldNum" sz="quarter" idx="14"/>
          </p:nvPr>
        </p:nvSpPr>
        <p:spPr>
          <a:xfrm>
            <a:off x="6675463" y="4798785"/>
            <a:ext cx="892150" cy="232277"/>
          </a:xfrm>
          <a:prstGeom prst="rect">
            <a:avLst/>
          </a:prstGeom>
        </p:spPr>
        <p:txBody>
          <a:bodyPr/>
          <a:lstStyle/>
          <a:p>
            <a:r>
              <a:rPr lang="en-GB" dirty="0"/>
              <a:t>Page </a:t>
            </a:r>
            <a:fld id="{BE3DC40E-DBBE-4E2D-9EEC-FBF0DA0E9179}" type="slidenum">
              <a:rPr lang="en-GB" smtClean="0"/>
              <a:pPr/>
              <a:t>‹Nr.›</a:t>
            </a:fld>
            <a:endParaRPr lang="en-GB" dirty="0"/>
          </a:p>
        </p:txBody>
      </p:sp>
      <p:pic>
        <p:nvPicPr>
          <p:cNvPr id="15" name="Grafik 14">
            <a:extLst>
              <a:ext uri="{FF2B5EF4-FFF2-40B4-BE49-F238E27FC236}">
                <a16:creationId xmlns:a16="http://schemas.microsoft.com/office/drawing/2014/main" id="{203B2182-F52F-4DDA-9634-91057DAE08F0}"/>
              </a:ext>
            </a:extLst>
          </p:cNvPr>
          <p:cNvPicPr>
            <a:picLocks noChangeAspect="1"/>
          </p:cNvPicPr>
          <p:nvPr userDrawn="1"/>
        </p:nvPicPr>
        <p:blipFill>
          <a:blip r:embed="rId2"/>
          <a:stretch>
            <a:fillRect/>
          </a:stretch>
        </p:blipFill>
        <p:spPr>
          <a:xfrm>
            <a:off x="6555561" y="903985"/>
            <a:ext cx="1875600" cy="989547"/>
          </a:xfrm>
          <a:prstGeom prst="rect">
            <a:avLst/>
          </a:prstGeom>
        </p:spPr>
      </p:pic>
      <p:pic>
        <p:nvPicPr>
          <p:cNvPr id="12" name="Grafik 11">
            <a:extLst>
              <a:ext uri="{FF2B5EF4-FFF2-40B4-BE49-F238E27FC236}">
                <a16:creationId xmlns:a16="http://schemas.microsoft.com/office/drawing/2014/main" id="{4F2BDDCC-A4E0-4900-9790-4287F1C7894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567613" y="4800648"/>
            <a:ext cx="1318058" cy="228552"/>
          </a:xfrm>
          <a:prstGeom prst="rect">
            <a:avLst/>
          </a:prstGeom>
        </p:spPr>
      </p:pic>
    </p:spTree>
    <p:extLst>
      <p:ext uri="{BB962C8B-B14F-4D97-AF65-F5344CB8AC3E}">
        <p14:creationId xmlns:p14="http://schemas.microsoft.com/office/powerpoint/2010/main" val="369560937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Nur Titel">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DED262BE-EAF3-4763-B23A-2B32228F7340}"/>
              </a:ext>
            </a:extLst>
          </p:cNvPr>
          <p:cNvPicPr>
            <a:picLocks noChangeAspect="1"/>
          </p:cNvPicPr>
          <p:nvPr userDrawn="1"/>
        </p:nvPicPr>
        <p:blipFill>
          <a:blip r:embed="rId2"/>
          <a:stretch>
            <a:fillRect/>
          </a:stretch>
        </p:blipFill>
        <p:spPr>
          <a:xfrm>
            <a:off x="7711621" y="269243"/>
            <a:ext cx="1170000" cy="617280"/>
          </a:xfrm>
          <a:prstGeom prst="rect">
            <a:avLst/>
          </a:prstGeom>
        </p:spPr>
      </p:pic>
      <p:pic>
        <p:nvPicPr>
          <p:cNvPr id="10" name="Picture 66" descr="logo_EI_farb_klein_voll">
            <a:extLst>
              <a:ext uri="{FF2B5EF4-FFF2-40B4-BE49-F238E27FC236}">
                <a16:creationId xmlns:a16="http://schemas.microsoft.com/office/drawing/2014/main" id="{B44E775B-0571-4844-BEA3-18DCCD6EC621}"/>
              </a:ext>
            </a:extLst>
          </p:cNvPr>
          <p:cNvPicPr>
            <a:picLocks noChangeAspect="1" noChangeArrowheads="1"/>
          </p:cNvPicPr>
          <p:nvPr userDrawn="1"/>
        </p:nvPicPr>
        <p:blipFill>
          <a:blip r:embed="rId3" cstate="print"/>
          <a:srcRect/>
          <a:stretch>
            <a:fillRect/>
          </a:stretch>
        </p:blipFill>
        <p:spPr bwMode="auto">
          <a:xfrm>
            <a:off x="72191" y="4778134"/>
            <a:ext cx="1422754" cy="307675"/>
          </a:xfrm>
          <a:prstGeom prst="rect">
            <a:avLst/>
          </a:prstGeom>
          <a:noFill/>
          <a:ln w="9525">
            <a:noFill/>
            <a:miter lim="800000"/>
            <a:headEnd/>
            <a:tailEnd/>
          </a:ln>
        </p:spPr>
      </p:pic>
      <p:pic>
        <p:nvPicPr>
          <p:cNvPr id="5" name="Grafik 4">
            <a:extLst>
              <a:ext uri="{FF2B5EF4-FFF2-40B4-BE49-F238E27FC236}">
                <a16:creationId xmlns:a16="http://schemas.microsoft.com/office/drawing/2014/main" id="{229F41FE-2827-48CB-9F30-E0C59775241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67613" y="4840174"/>
            <a:ext cx="1318058" cy="212131"/>
          </a:xfrm>
          <a:prstGeom prst="rect">
            <a:avLst/>
          </a:prstGeom>
        </p:spPr>
      </p:pic>
    </p:spTree>
    <p:extLst>
      <p:ext uri="{BB962C8B-B14F-4D97-AF65-F5344CB8AC3E}">
        <p14:creationId xmlns:p14="http://schemas.microsoft.com/office/powerpoint/2010/main" val="2260736490"/>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Kapitelfolie kurz">
    <p:spTree>
      <p:nvGrpSpPr>
        <p:cNvPr id="1" name=""/>
        <p:cNvGrpSpPr/>
        <p:nvPr/>
      </p:nvGrpSpPr>
      <p:grpSpPr>
        <a:xfrm>
          <a:off x="0" y="0"/>
          <a:ext cx="0" cy="0"/>
          <a:chOff x="0" y="0"/>
          <a:chExt cx="0" cy="0"/>
        </a:xfrm>
      </p:grpSpPr>
      <p:grpSp>
        <p:nvGrpSpPr>
          <p:cNvPr id="8" name="Gruppieren 7"/>
          <p:cNvGrpSpPr/>
          <p:nvPr userDrawn="1"/>
        </p:nvGrpSpPr>
        <p:grpSpPr>
          <a:xfrm>
            <a:off x="287338" y="547943"/>
            <a:ext cx="8552850" cy="1553555"/>
            <a:chOff x="287338" y="547943"/>
            <a:chExt cx="8552850" cy="1835052"/>
          </a:xfrm>
        </p:grpSpPr>
        <p:sp>
          <p:nvSpPr>
            <p:cNvPr id="16" name="Rechteck 15"/>
            <p:cNvSpPr/>
            <p:nvPr userDrawn="1"/>
          </p:nvSpPr>
          <p:spPr bwMode="blackWhite">
            <a:xfrm>
              <a:off x="287338" y="547943"/>
              <a:ext cx="8552850" cy="1833840"/>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t> </a:t>
              </a:r>
            </a:p>
          </p:txBody>
        </p:sp>
        <p:sp>
          <p:nvSpPr>
            <p:cNvPr id="18" name="Rechteck 17"/>
            <p:cNvSpPr/>
            <p:nvPr userDrawn="1"/>
          </p:nvSpPr>
          <p:spPr bwMode="blackWhite">
            <a:xfrm>
              <a:off x="287338" y="549155"/>
              <a:ext cx="5904662" cy="1833840"/>
            </a:xfrm>
            <a:prstGeom prst="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GB" sz="1800" dirty="0"/>
            </a:p>
          </p:txBody>
        </p:sp>
      </p:grpSp>
      <p:sp>
        <p:nvSpPr>
          <p:cNvPr id="2" name="Titel 1"/>
          <p:cNvSpPr>
            <a:spLocks noGrp="1"/>
          </p:cNvSpPr>
          <p:nvPr>
            <p:ph type="ctrTitle" hasCustomPrompt="1"/>
          </p:nvPr>
        </p:nvSpPr>
        <p:spPr bwMode="black">
          <a:xfrm>
            <a:off x="605407" y="1172334"/>
            <a:ext cx="5436000" cy="465043"/>
          </a:xfrm>
          <a:prstGeom prst="rect">
            <a:avLst/>
          </a:prstGeom>
        </p:spPr>
        <p:txBody>
          <a:bodyPr tIns="0" anchor="b" anchorCtr="0">
            <a:noAutofit/>
          </a:bodyPr>
          <a:lstStyle>
            <a:lvl1pPr algn="l">
              <a:lnSpc>
                <a:spcPct val="100000"/>
              </a:lnSpc>
              <a:defRPr sz="2800" b="1" i="0" baseline="0">
                <a:solidFill>
                  <a:schemeClr val="bg1"/>
                </a:solidFill>
                <a:latin typeface="Georgia" charset="0"/>
                <a:ea typeface="Georgia" charset="0"/>
                <a:cs typeface="Georgia" charset="0"/>
              </a:defRPr>
            </a:lvl1pPr>
          </a:lstStyle>
          <a:p>
            <a:r>
              <a:rPr lang="en-GB" dirty="0"/>
              <a:t>1 line for chapter header</a:t>
            </a:r>
          </a:p>
        </p:txBody>
      </p:sp>
      <p:sp>
        <p:nvSpPr>
          <p:cNvPr id="14" name="Textplatzhalter 9"/>
          <p:cNvSpPr>
            <a:spLocks noGrp="1"/>
          </p:cNvSpPr>
          <p:nvPr>
            <p:ph type="body" sz="quarter" idx="11" hasCustomPrompt="1"/>
          </p:nvPr>
        </p:nvSpPr>
        <p:spPr bwMode="white">
          <a:xfrm>
            <a:off x="287338" y="2378617"/>
            <a:ext cx="4284662" cy="620885"/>
          </a:xfrm>
          <a:solidFill>
            <a:schemeClr val="bg1">
              <a:alpha val="90000"/>
            </a:schemeClr>
          </a:solidFill>
        </p:spPr>
        <p:txBody>
          <a:bodyPr wrap="square" lIns="324000" tIns="216000" rIns="324000" bIns="216000" rtlCol="0" anchor="t" anchorCtr="0">
            <a:spAutoFit/>
          </a:bodyPr>
          <a:lstStyle>
            <a:lvl1pPr marL="0" indent="0" defTabSz="914400">
              <a:buNone/>
              <a:defRPr lang="de-DE" sz="1200" dirty="0" smtClean="0"/>
            </a:lvl1pPr>
          </a:lstStyle>
          <a:p>
            <a:pPr marL="0" lvl="0" defTabSz="914400"/>
            <a:r>
              <a:rPr lang="en-GB" dirty="0"/>
              <a:t>Subtitle chapter</a:t>
            </a:r>
          </a:p>
        </p:txBody>
      </p:sp>
      <p:sp>
        <p:nvSpPr>
          <p:cNvPr id="5" name="Datumsplatzhalter 4"/>
          <p:cNvSpPr>
            <a:spLocks noGrp="1"/>
          </p:cNvSpPr>
          <p:nvPr>
            <p:ph type="dt" sz="half" idx="12"/>
          </p:nvPr>
        </p:nvSpPr>
        <p:spPr>
          <a:xfrm>
            <a:off x="5745182" y="4870853"/>
            <a:ext cx="987407" cy="232277"/>
          </a:xfrm>
          <a:prstGeom prst="rect">
            <a:avLst/>
          </a:prstGeom>
        </p:spPr>
        <p:txBody>
          <a:bodyPr/>
          <a:lstStyle/>
          <a:p>
            <a:endParaRPr lang="en-GB" dirty="0"/>
          </a:p>
        </p:txBody>
      </p:sp>
      <p:sp>
        <p:nvSpPr>
          <p:cNvPr id="6" name="Fußzeilenplatzhalter 5"/>
          <p:cNvSpPr>
            <a:spLocks noGrp="1"/>
          </p:cNvSpPr>
          <p:nvPr>
            <p:ph type="ftr" sz="quarter" idx="13"/>
          </p:nvPr>
        </p:nvSpPr>
        <p:spPr>
          <a:xfrm>
            <a:off x="1354562" y="4870853"/>
            <a:ext cx="3217443" cy="232277"/>
          </a:xfrm>
          <a:prstGeom prst="rect">
            <a:avLst/>
          </a:prstGeom>
        </p:spPr>
        <p:txBody>
          <a:bodyPr/>
          <a:lstStyle/>
          <a:p>
            <a:endParaRPr lang="en-GB" dirty="0"/>
          </a:p>
        </p:txBody>
      </p:sp>
      <p:sp>
        <p:nvSpPr>
          <p:cNvPr id="7" name="Foliennummernplatzhalter 6"/>
          <p:cNvSpPr>
            <a:spLocks noGrp="1"/>
          </p:cNvSpPr>
          <p:nvPr>
            <p:ph type="sldNum" sz="quarter" idx="14"/>
          </p:nvPr>
        </p:nvSpPr>
        <p:spPr>
          <a:xfrm>
            <a:off x="6675463" y="4798785"/>
            <a:ext cx="892150" cy="232277"/>
          </a:xfrm>
          <a:prstGeom prst="rect">
            <a:avLst/>
          </a:prstGeom>
        </p:spPr>
        <p:txBody>
          <a:bodyPr/>
          <a:lstStyle/>
          <a:p>
            <a:r>
              <a:rPr lang="en-GB" dirty="0"/>
              <a:t>Page </a:t>
            </a:r>
            <a:fld id="{BE3DC40E-DBBE-4E2D-9EEC-FBF0DA0E9179}" type="slidenum">
              <a:rPr lang="en-GB" smtClean="0"/>
              <a:pPr/>
              <a:t>‹Nr.›</a:t>
            </a:fld>
            <a:endParaRPr lang="en-GB" dirty="0"/>
          </a:p>
        </p:txBody>
      </p:sp>
      <p:pic>
        <p:nvPicPr>
          <p:cNvPr id="17" name="Grafik 16">
            <a:extLst>
              <a:ext uri="{FF2B5EF4-FFF2-40B4-BE49-F238E27FC236}">
                <a16:creationId xmlns:a16="http://schemas.microsoft.com/office/drawing/2014/main" id="{6E4D9B79-125D-4EC3-9F25-5B7F4B0598F0}"/>
              </a:ext>
            </a:extLst>
          </p:cNvPr>
          <p:cNvPicPr>
            <a:picLocks noChangeAspect="1"/>
          </p:cNvPicPr>
          <p:nvPr userDrawn="1"/>
        </p:nvPicPr>
        <p:blipFill>
          <a:blip r:embed="rId2"/>
          <a:stretch>
            <a:fillRect/>
          </a:stretch>
        </p:blipFill>
        <p:spPr>
          <a:xfrm>
            <a:off x="6555561" y="903985"/>
            <a:ext cx="1875600" cy="989547"/>
          </a:xfrm>
          <a:prstGeom prst="rect">
            <a:avLst/>
          </a:prstGeom>
        </p:spPr>
      </p:pic>
      <p:pic>
        <p:nvPicPr>
          <p:cNvPr id="12" name="Grafik 11">
            <a:extLst>
              <a:ext uri="{FF2B5EF4-FFF2-40B4-BE49-F238E27FC236}">
                <a16:creationId xmlns:a16="http://schemas.microsoft.com/office/drawing/2014/main" id="{38B08742-93D4-4C42-9D06-6ED7A83E78F9}"/>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567613" y="4800648"/>
            <a:ext cx="1318058" cy="228552"/>
          </a:xfrm>
          <a:prstGeom prst="rect">
            <a:avLst/>
          </a:prstGeom>
        </p:spPr>
      </p:pic>
    </p:spTree>
    <p:extLst>
      <p:ext uri="{BB962C8B-B14F-4D97-AF65-F5344CB8AC3E}">
        <p14:creationId xmlns:p14="http://schemas.microsoft.com/office/powerpoint/2010/main" val="2892083529"/>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Nur Titel">
    <p:spTree>
      <p:nvGrpSpPr>
        <p:cNvPr id="1" name=""/>
        <p:cNvGrpSpPr/>
        <p:nvPr/>
      </p:nvGrpSpPr>
      <p:grpSpPr>
        <a:xfrm>
          <a:off x="0" y="0"/>
          <a:ext cx="0" cy="0"/>
          <a:chOff x="0" y="0"/>
          <a:chExt cx="0" cy="0"/>
        </a:xfrm>
      </p:grpSpPr>
      <p:sp>
        <p:nvSpPr>
          <p:cNvPr id="7" name="Inhaltsplatzhalter 6"/>
          <p:cNvSpPr>
            <a:spLocks noGrp="1"/>
          </p:cNvSpPr>
          <p:nvPr>
            <p:ph sz="quarter" idx="10" hasCustomPrompt="1"/>
          </p:nvPr>
        </p:nvSpPr>
        <p:spPr>
          <a:xfrm>
            <a:off x="468317" y="1210152"/>
            <a:ext cx="8210547" cy="3933348"/>
          </a:xfrm>
        </p:spPr>
        <p:txBody>
          <a:bodyPr/>
          <a:lstStyle>
            <a:lvl1pPr>
              <a:buNone/>
              <a:defRPr/>
            </a:lvl1pPr>
          </a:lstStyle>
          <a:p>
            <a:pPr lvl="0"/>
            <a:r>
              <a:rPr lang="en-GB" dirty="0"/>
              <a:t>Placeholder for objects</a:t>
            </a:r>
          </a:p>
        </p:txBody>
      </p:sp>
      <p:sp>
        <p:nvSpPr>
          <p:cNvPr id="8" name="Rechteck 7"/>
          <p:cNvSpPr/>
          <p:nvPr userDrawn="1"/>
        </p:nvSpPr>
        <p:spPr bwMode="gray">
          <a:xfrm>
            <a:off x="0" y="939170"/>
            <a:ext cx="9144000" cy="22680"/>
          </a:xfrm>
          <a:prstGeom prst="rect">
            <a:avLst/>
          </a:prstGeom>
          <a:solidFill>
            <a:srgbClr val="0C9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t>      </a:t>
            </a:r>
          </a:p>
        </p:txBody>
      </p:sp>
      <p:sp>
        <p:nvSpPr>
          <p:cNvPr id="2" name="Titel 1"/>
          <p:cNvSpPr>
            <a:spLocks noGrp="1"/>
          </p:cNvSpPr>
          <p:nvPr>
            <p:ph type="title"/>
          </p:nvPr>
        </p:nvSpPr>
        <p:spPr/>
        <p:txBody>
          <a:bodyPr/>
          <a:lstStyle/>
          <a:p>
            <a:r>
              <a:rPr lang="de-DE"/>
              <a:t>Titelmasterformat durch Klicken bearbeiten</a:t>
            </a:r>
            <a:endParaRPr lang="en-GB" dirty="0"/>
          </a:p>
        </p:txBody>
      </p:sp>
      <p:pic>
        <p:nvPicPr>
          <p:cNvPr id="9" name="Grafik 8">
            <a:extLst>
              <a:ext uri="{FF2B5EF4-FFF2-40B4-BE49-F238E27FC236}">
                <a16:creationId xmlns:a16="http://schemas.microsoft.com/office/drawing/2014/main" id="{DED262BE-EAF3-4763-B23A-2B32228F7340}"/>
              </a:ext>
            </a:extLst>
          </p:cNvPr>
          <p:cNvPicPr>
            <a:picLocks noChangeAspect="1"/>
          </p:cNvPicPr>
          <p:nvPr userDrawn="1"/>
        </p:nvPicPr>
        <p:blipFill>
          <a:blip r:embed="rId2"/>
          <a:stretch>
            <a:fillRect/>
          </a:stretch>
        </p:blipFill>
        <p:spPr>
          <a:xfrm>
            <a:off x="7711621" y="269243"/>
            <a:ext cx="1170000" cy="617280"/>
          </a:xfrm>
          <a:prstGeom prst="rect">
            <a:avLst/>
          </a:prstGeom>
        </p:spPr>
      </p:pic>
    </p:spTree>
    <p:extLst>
      <p:ext uri="{BB962C8B-B14F-4D97-AF65-F5344CB8AC3E}">
        <p14:creationId xmlns:p14="http://schemas.microsoft.com/office/powerpoint/2010/main" val="3985649100"/>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462405" y="1210152"/>
            <a:ext cx="3960000" cy="3473291"/>
          </a:xfrm>
        </p:spPr>
        <p:txBody>
          <a:bodyPr>
            <a:normAutofit/>
          </a:bodyPr>
          <a:lstStyle>
            <a:lvl1pPr>
              <a:defRPr sz="1600"/>
            </a:lvl1pPr>
            <a:lvl2pPr marL="357188" indent="-176213">
              <a:buClr>
                <a:schemeClr val="accent1"/>
              </a:buClr>
              <a:buFont typeface="Wingdings" charset="2"/>
              <a:buChar char="§"/>
              <a:defRPr sz="1400"/>
            </a:lvl2pPr>
            <a:lvl3pPr>
              <a:defRPr sz="1200"/>
            </a:lvl3pPr>
            <a:lvl4pPr>
              <a:buClr>
                <a:schemeClr val="accent1"/>
              </a:buClr>
              <a:defRPr sz="1200"/>
            </a:lvl4pPr>
            <a:lvl5pPr>
              <a:defRPr sz="1200"/>
            </a:lvl5pPr>
            <a:lvl6pPr>
              <a:defRPr sz="1800"/>
            </a:lvl6pPr>
            <a:lvl7pPr>
              <a:defRPr sz="1800"/>
            </a:lvl7pPr>
            <a:lvl8pPr>
              <a:defRPr sz="1800"/>
            </a:lvl8pPr>
            <a:lvl9pPr>
              <a:defRPr sz="1800"/>
            </a:lvl9pPr>
          </a:lstStyle>
          <a:p>
            <a:pPr lvl="0"/>
            <a:r>
              <a:rPr lang="en-GB" dirty="0" err="1"/>
              <a:t>Textmasterformat</a:t>
            </a:r>
            <a:r>
              <a:rPr lang="en-GB" dirty="0"/>
              <a:t> </a:t>
            </a:r>
            <a:r>
              <a:rPr lang="en-GB" dirty="0" err="1"/>
              <a:t>bearbeiten</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p:txBody>
      </p:sp>
      <p:sp>
        <p:nvSpPr>
          <p:cNvPr id="4" name="Inhaltsplatzhalter 3"/>
          <p:cNvSpPr>
            <a:spLocks noGrp="1"/>
          </p:cNvSpPr>
          <p:nvPr>
            <p:ph sz="half" idx="2" hasCustomPrompt="1"/>
          </p:nvPr>
        </p:nvSpPr>
        <p:spPr>
          <a:xfrm>
            <a:off x="4715688" y="1210152"/>
            <a:ext cx="3960000" cy="3473291"/>
          </a:xfrm>
        </p:spPr>
        <p:txBody>
          <a:bodyPr>
            <a:normAutofit/>
          </a:bodyPr>
          <a:lstStyle>
            <a:lvl1pPr>
              <a:buClr>
                <a:schemeClr val="accent1"/>
              </a:buClr>
              <a:defRPr sz="1600"/>
            </a:lvl1pPr>
            <a:lvl2pPr marL="357188" indent="-176213">
              <a:buClr>
                <a:schemeClr val="accent1"/>
              </a:buClr>
              <a:buFont typeface="Wingdings" charset="2"/>
              <a:buChar char="§"/>
              <a:defRPr sz="1400"/>
            </a:lvl2pPr>
            <a:lvl3pPr>
              <a:defRPr sz="1200"/>
            </a:lvl3pPr>
            <a:lvl4pPr>
              <a:buClr>
                <a:schemeClr val="accent1"/>
              </a:buClr>
              <a:defRPr sz="1200"/>
            </a:lvl4pPr>
            <a:lvl5pPr>
              <a:buClr>
                <a:schemeClr val="accent1"/>
              </a:buClr>
              <a:defRPr sz="1200"/>
            </a:lvl5pPr>
            <a:lvl6pPr>
              <a:defRPr sz="1800"/>
            </a:lvl6pPr>
            <a:lvl7pPr>
              <a:defRPr sz="1800"/>
            </a:lvl7pPr>
            <a:lvl8pPr>
              <a:defRPr sz="1800"/>
            </a:lvl8pPr>
            <a:lvl9pPr>
              <a:defRPr sz="1800"/>
            </a:lvl9pPr>
          </a:lstStyle>
          <a:p>
            <a:pPr lvl="0"/>
            <a:r>
              <a:rPr lang="en-GB" dirty="0" err="1"/>
              <a:t>Textmasterformat</a:t>
            </a:r>
            <a:r>
              <a:rPr lang="en-GB" dirty="0"/>
              <a:t> </a:t>
            </a:r>
            <a:r>
              <a:rPr lang="en-GB" dirty="0" err="1"/>
              <a:t>bearbeiten</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p:txBody>
      </p:sp>
      <p:sp>
        <p:nvSpPr>
          <p:cNvPr id="5" name="Datumsplatzhalter 4"/>
          <p:cNvSpPr>
            <a:spLocks noGrp="1"/>
          </p:cNvSpPr>
          <p:nvPr>
            <p:ph type="dt" sz="half" idx="10"/>
          </p:nvPr>
        </p:nvSpPr>
        <p:spPr>
          <a:xfrm>
            <a:off x="5745182" y="4870853"/>
            <a:ext cx="987407" cy="232277"/>
          </a:xfrm>
          <a:prstGeom prst="rect">
            <a:avLst/>
          </a:prstGeom>
        </p:spPr>
        <p:txBody>
          <a:bodyPr/>
          <a:lstStyle/>
          <a:p>
            <a:endParaRPr lang="en-GB" dirty="0"/>
          </a:p>
        </p:txBody>
      </p:sp>
      <p:sp>
        <p:nvSpPr>
          <p:cNvPr id="9" name="Fußzeilenplatzhalter 8"/>
          <p:cNvSpPr>
            <a:spLocks noGrp="1"/>
          </p:cNvSpPr>
          <p:nvPr>
            <p:ph type="ftr" sz="quarter" idx="11"/>
          </p:nvPr>
        </p:nvSpPr>
        <p:spPr>
          <a:xfrm>
            <a:off x="1354562" y="4870853"/>
            <a:ext cx="3217443" cy="232277"/>
          </a:xfrm>
          <a:prstGeom prst="rect">
            <a:avLst/>
          </a:prstGeom>
        </p:spPr>
        <p:txBody>
          <a:bodyPr/>
          <a:lstStyle/>
          <a:p>
            <a:endParaRPr lang="en-GB" dirty="0"/>
          </a:p>
        </p:txBody>
      </p:sp>
      <p:sp>
        <p:nvSpPr>
          <p:cNvPr id="10" name="Foliennummernplatzhalter 9"/>
          <p:cNvSpPr>
            <a:spLocks noGrp="1"/>
          </p:cNvSpPr>
          <p:nvPr>
            <p:ph type="sldNum" sz="quarter" idx="12"/>
          </p:nvPr>
        </p:nvSpPr>
        <p:spPr>
          <a:xfrm>
            <a:off x="6675463" y="4798785"/>
            <a:ext cx="892150" cy="232277"/>
          </a:xfrm>
          <a:prstGeom prst="rect">
            <a:avLst/>
          </a:prstGeom>
        </p:spPr>
        <p:txBody>
          <a:bodyPr/>
          <a:lstStyle/>
          <a:p>
            <a:r>
              <a:rPr lang="en-GB" dirty="0"/>
              <a:t>Page </a:t>
            </a:r>
            <a:fld id="{BE3DC40E-DBBE-4E2D-9EEC-FBF0DA0E9179}" type="slidenum">
              <a:rPr lang="en-GB" smtClean="0"/>
              <a:t>‹Nr.›</a:t>
            </a:fld>
            <a:endParaRPr lang="en-GB" dirty="0"/>
          </a:p>
        </p:txBody>
      </p:sp>
      <p:sp>
        <p:nvSpPr>
          <p:cNvPr id="2" name="Titel 1"/>
          <p:cNvSpPr>
            <a:spLocks noGrp="1"/>
          </p:cNvSpPr>
          <p:nvPr>
            <p:ph type="title"/>
          </p:nvPr>
        </p:nvSpPr>
        <p:spPr/>
        <p:txBody>
          <a:bodyPr/>
          <a:lstStyle/>
          <a:p>
            <a:r>
              <a:rPr lang="de-DE"/>
              <a:t>Titelmasterformat durch Klicken bearbeiten</a:t>
            </a:r>
            <a:endParaRPr lang="en-GB" dirty="0"/>
          </a:p>
        </p:txBody>
      </p:sp>
    </p:spTree>
    <p:extLst>
      <p:ext uri="{BB962C8B-B14F-4D97-AF65-F5344CB8AC3E}">
        <p14:creationId xmlns:p14="http://schemas.microsoft.com/office/powerpoint/2010/main" val="995349917"/>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Zwei Inhalte Vergleich">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462405" y="1742392"/>
            <a:ext cx="3960000" cy="2941051"/>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GB" dirty="0" err="1"/>
              <a:t>Textmasterformat</a:t>
            </a:r>
            <a:r>
              <a:rPr lang="en-GB" dirty="0"/>
              <a:t> </a:t>
            </a:r>
            <a:r>
              <a:rPr lang="en-GB" dirty="0" err="1"/>
              <a:t>bearbeiten</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p:txBody>
      </p:sp>
      <p:sp>
        <p:nvSpPr>
          <p:cNvPr id="4" name="Inhaltsplatzhalter 3"/>
          <p:cNvSpPr>
            <a:spLocks noGrp="1"/>
          </p:cNvSpPr>
          <p:nvPr>
            <p:ph sz="half" idx="2" hasCustomPrompt="1"/>
          </p:nvPr>
        </p:nvSpPr>
        <p:spPr>
          <a:xfrm>
            <a:off x="4715688" y="1742392"/>
            <a:ext cx="3960000" cy="2941051"/>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GB" dirty="0" err="1"/>
              <a:t>Textmasterformat</a:t>
            </a:r>
            <a:r>
              <a:rPr lang="en-GB" dirty="0"/>
              <a:t> </a:t>
            </a:r>
            <a:r>
              <a:rPr lang="en-GB" dirty="0" err="1"/>
              <a:t>bearbeiten</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p:txBody>
      </p:sp>
      <p:sp>
        <p:nvSpPr>
          <p:cNvPr id="8" name="Textplatzhalter 2"/>
          <p:cNvSpPr>
            <a:spLocks noGrp="1"/>
          </p:cNvSpPr>
          <p:nvPr>
            <p:ph type="body" idx="13" hasCustomPrompt="1"/>
          </p:nvPr>
        </p:nvSpPr>
        <p:spPr bwMode="gray">
          <a:xfrm>
            <a:off x="468315" y="1210152"/>
            <a:ext cx="3960811" cy="479822"/>
          </a:xfrm>
          <a:solidFill>
            <a:schemeClr val="accent1"/>
          </a:solidFill>
          <a:ln>
            <a:solidFill>
              <a:schemeClr val="accent1"/>
            </a:solidFill>
          </a:ln>
        </p:spPr>
        <p:style>
          <a:lnRef idx="2">
            <a:schemeClr val="accent3">
              <a:shade val="50000"/>
            </a:schemeClr>
          </a:lnRef>
          <a:fillRef idx="1">
            <a:schemeClr val="accent3"/>
          </a:fillRef>
          <a:effectRef idx="0">
            <a:schemeClr val="accent3"/>
          </a:effectRef>
          <a:fontRef idx="none"/>
        </p:style>
        <p:txBody>
          <a:bodyPr anchor="ctr" anchorCtr="0">
            <a:noAutofit/>
          </a:bodyPr>
          <a:lstStyle>
            <a:lvl1pPr marL="92066" indent="0">
              <a:buNone/>
              <a:tabLst/>
              <a:defRPr sz="1800" b="1" baseline="0">
                <a:solidFill>
                  <a:schemeClr val="bg1"/>
                </a:solidFill>
                <a:latin typeface="+mj-lt"/>
              </a:defRPr>
            </a:lvl1pPr>
            <a:lvl2pPr marL="457153" indent="0">
              <a:buNone/>
              <a:defRPr sz="2000" b="1"/>
            </a:lvl2pPr>
            <a:lvl3pPr marL="914306" indent="0">
              <a:buNone/>
              <a:defRPr sz="1800" b="1"/>
            </a:lvl3pPr>
            <a:lvl4pPr marL="1371460" indent="0">
              <a:buNone/>
              <a:defRPr sz="1600" b="1"/>
            </a:lvl4pPr>
            <a:lvl5pPr marL="1828613" indent="0">
              <a:buNone/>
              <a:defRPr sz="1600" b="1"/>
            </a:lvl5pPr>
            <a:lvl6pPr marL="2285767" indent="0">
              <a:buNone/>
              <a:defRPr sz="1600" b="1"/>
            </a:lvl6pPr>
            <a:lvl7pPr marL="2742920" indent="0">
              <a:buNone/>
              <a:defRPr sz="1600" b="1"/>
            </a:lvl7pPr>
            <a:lvl8pPr marL="3200073" indent="0">
              <a:buNone/>
              <a:defRPr sz="1600" b="1"/>
            </a:lvl8pPr>
            <a:lvl9pPr marL="3657227" indent="0">
              <a:buNone/>
              <a:defRPr sz="1600" b="1"/>
            </a:lvl9pPr>
          </a:lstStyle>
          <a:p>
            <a:pPr lvl="0"/>
            <a:r>
              <a:rPr lang="en-GB" dirty="0"/>
              <a:t>Subtitle 1</a:t>
            </a:r>
          </a:p>
        </p:txBody>
      </p:sp>
      <p:sp>
        <p:nvSpPr>
          <p:cNvPr id="5" name="Datumsplatzhalter 4"/>
          <p:cNvSpPr>
            <a:spLocks noGrp="1"/>
          </p:cNvSpPr>
          <p:nvPr>
            <p:ph type="dt" sz="half" idx="14"/>
          </p:nvPr>
        </p:nvSpPr>
        <p:spPr>
          <a:xfrm>
            <a:off x="5745182" y="4870853"/>
            <a:ext cx="987407" cy="232277"/>
          </a:xfrm>
          <a:prstGeom prst="rect">
            <a:avLst/>
          </a:prstGeom>
        </p:spPr>
        <p:txBody>
          <a:bodyPr/>
          <a:lstStyle/>
          <a:p>
            <a:endParaRPr lang="en-GB" dirty="0"/>
          </a:p>
        </p:txBody>
      </p:sp>
      <p:sp>
        <p:nvSpPr>
          <p:cNvPr id="11" name="Fußzeilenplatzhalter 10"/>
          <p:cNvSpPr>
            <a:spLocks noGrp="1"/>
          </p:cNvSpPr>
          <p:nvPr>
            <p:ph type="ftr" sz="quarter" idx="15"/>
          </p:nvPr>
        </p:nvSpPr>
        <p:spPr>
          <a:xfrm>
            <a:off x="1354562" y="4870853"/>
            <a:ext cx="3217443" cy="232277"/>
          </a:xfrm>
          <a:prstGeom prst="rect">
            <a:avLst/>
          </a:prstGeom>
        </p:spPr>
        <p:txBody>
          <a:bodyPr/>
          <a:lstStyle/>
          <a:p>
            <a:endParaRPr lang="en-GB" dirty="0"/>
          </a:p>
        </p:txBody>
      </p:sp>
      <p:sp>
        <p:nvSpPr>
          <p:cNvPr id="12" name="Foliennummernplatzhalter 11"/>
          <p:cNvSpPr>
            <a:spLocks noGrp="1"/>
          </p:cNvSpPr>
          <p:nvPr>
            <p:ph type="sldNum" sz="quarter" idx="16"/>
          </p:nvPr>
        </p:nvSpPr>
        <p:spPr>
          <a:xfrm>
            <a:off x="6675463" y="4798785"/>
            <a:ext cx="892150" cy="232277"/>
          </a:xfrm>
          <a:prstGeom prst="rect">
            <a:avLst/>
          </a:prstGeom>
        </p:spPr>
        <p:txBody>
          <a:bodyPr/>
          <a:lstStyle/>
          <a:p>
            <a:r>
              <a:rPr lang="en-GB" dirty="0"/>
              <a:t>Page </a:t>
            </a:r>
            <a:fld id="{BE3DC40E-DBBE-4E2D-9EEC-FBF0DA0E9179}" type="slidenum">
              <a:rPr lang="en-GB" smtClean="0"/>
              <a:t>‹Nr.›</a:t>
            </a:fld>
            <a:endParaRPr lang="en-GB" dirty="0"/>
          </a:p>
        </p:txBody>
      </p:sp>
      <p:sp>
        <p:nvSpPr>
          <p:cNvPr id="2" name="Titel 1"/>
          <p:cNvSpPr>
            <a:spLocks noGrp="1"/>
          </p:cNvSpPr>
          <p:nvPr>
            <p:ph type="title"/>
          </p:nvPr>
        </p:nvSpPr>
        <p:spPr/>
        <p:txBody>
          <a:bodyPr/>
          <a:lstStyle/>
          <a:p>
            <a:r>
              <a:rPr lang="de-DE"/>
              <a:t>Titelmasterformat durch Klicken bearbeiten</a:t>
            </a:r>
            <a:endParaRPr lang="en-GB" dirty="0"/>
          </a:p>
        </p:txBody>
      </p:sp>
      <p:sp>
        <p:nvSpPr>
          <p:cNvPr id="14" name="Textplatzhalter 2"/>
          <p:cNvSpPr>
            <a:spLocks noGrp="1"/>
          </p:cNvSpPr>
          <p:nvPr>
            <p:ph type="body" idx="17" hasCustomPrompt="1"/>
          </p:nvPr>
        </p:nvSpPr>
        <p:spPr bwMode="gray">
          <a:xfrm>
            <a:off x="4727895" y="1210152"/>
            <a:ext cx="3960811" cy="479822"/>
          </a:xfrm>
          <a:solidFill>
            <a:schemeClr val="accent1"/>
          </a:solidFill>
          <a:ln>
            <a:solidFill>
              <a:schemeClr val="accent1"/>
            </a:solidFill>
          </a:ln>
        </p:spPr>
        <p:style>
          <a:lnRef idx="2">
            <a:schemeClr val="accent3">
              <a:shade val="50000"/>
            </a:schemeClr>
          </a:lnRef>
          <a:fillRef idx="1">
            <a:schemeClr val="accent3"/>
          </a:fillRef>
          <a:effectRef idx="0">
            <a:schemeClr val="accent3"/>
          </a:effectRef>
          <a:fontRef idx="none"/>
        </p:style>
        <p:txBody>
          <a:bodyPr anchor="ctr" anchorCtr="0">
            <a:noAutofit/>
          </a:bodyPr>
          <a:lstStyle>
            <a:lvl1pPr marL="92066" indent="0">
              <a:buNone/>
              <a:tabLst/>
              <a:defRPr sz="1800" b="1" baseline="0">
                <a:solidFill>
                  <a:schemeClr val="bg1"/>
                </a:solidFill>
                <a:latin typeface="+mj-lt"/>
              </a:defRPr>
            </a:lvl1pPr>
            <a:lvl2pPr marL="457153" indent="0">
              <a:buNone/>
              <a:defRPr sz="2000" b="1"/>
            </a:lvl2pPr>
            <a:lvl3pPr marL="914306" indent="0">
              <a:buNone/>
              <a:defRPr sz="1800" b="1"/>
            </a:lvl3pPr>
            <a:lvl4pPr marL="1371460" indent="0">
              <a:buNone/>
              <a:defRPr sz="1600" b="1"/>
            </a:lvl4pPr>
            <a:lvl5pPr marL="1828613" indent="0">
              <a:buNone/>
              <a:defRPr sz="1600" b="1"/>
            </a:lvl5pPr>
            <a:lvl6pPr marL="2285767" indent="0">
              <a:buNone/>
              <a:defRPr sz="1600" b="1"/>
            </a:lvl6pPr>
            <a:lvl7pPr marL="2742920" indent="0">
              <a:buNone/>
              <a:defRPr sz="1600" b="1"/>
            </a:lvl7pPr>
            <a:lvl8pPr marL="3200073" indent="0">
              <a:buNone/>
              <a:defRPr sz="1600" b="1"/>
            </a:lvl8pPr>
            <a:lvl9pPr marL="3657227" indent="0">
              <a:buNone/>
              <a:defRPr sz="1600" b="1"/>
            </a:lvl9pPr>
          </a:lstStyle>
          <a:p>
            <a:pPr lvl="0"/>
            <a:r>
              <a:rPr lang="en-GB" dirty="0"/>
              <a:t>Subtitle 2</a:t>
            </a:r>
          </a:p>
        </p:txBody>
      </p:sp>
    </p:spTree>
    <p:extLst>
      <p:ext uri="{BB962C8B-B14F-4D97-AF65-F5344CB8AC3E}">
        <p14:creationId xmlns:p14="http://schemas.microsoft.com/office/powerpoint/2010/main" val="929163296"/>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bschlussfolie">
    <p:spTree>
      <p:nvGrpSpPr>
        <p:cNvPr id="1" name=""/>
        <p:cNvGrpSpPr/>
        <p:nvPr/>
      </p:nvGrpSpPr>
      <p:grpSpPr>
        <a:xfrm>
          <a:off x="0" y="0"/>
          <a:ext cx="0" cy="0"/>
          <a:chOff x="0" y="0"/>
          <a:chExt cx="0" cy="0"/>
        </a:xfrm>
      </p:grpSpPr>
      <p:sp>
        <p:nvSpPr>
          <p:cNvPr id="5" name="Rechteck 4"/>
          <p:cNvSpPr/>
          <p:nvPr/>
        </p:nvSpPr>
        <p:spPr>
          <a:xfrm>
            <a:off x="467544" y="1768077"/>
            <a:ext cx="4319712" cy="2445259"/>
          </a:xfrm>
          <a:prstGeom prst="rect">
            <a:avLst/>
          </a:prstGeom>
          <a:ln w="12700">
            <a:solidFill>
              <a:schemeClr val="bg1">
                <a:lumMod val="50000"/>
              </a:schemeClr>
            </a:solidFill>
          </a:ln>
          <a:effectLst/>
        </p:spPr>
        <p:style>
          <a:lnRef idx="2">
            <a:schemeClr val="dk1"/>
          </a:lnRef>
          <a:fillRef idx="1">
            <a:schemeClr val="lt1"/>
          </a:fillRef>
          <a:effectRef idx="0">
            <a:schemeClr val="dk1"/>
          </a:effectRef>
          <a:fontRef idx="minor">
            <a:schemeClr val="dk1"/>
          </a:fontRef>
        </p:style>
        <p:txBody>
          <a:bodyPr lIns="91431" tIns="45715" rIns="91431" bIns="45715" rtlCol="0" anchor="ctr"/>
          <a:lstStyle/>
          <a:p>
            <a:pPr algn="ctr"/>
            <a:endParaRPr lang="en-GB" sz="1800" dirty="0"/>
          </a:p>
        </p:txBody>
      </p:sp>
      <p:pic>
        <p:nvPicPr>
          <p:cNvPr id="7" name="Grafik 6" descr="Logo-für-VK.png"/>
          <p:cNvPicPr>
            <a:picLocks noChangeAspect="1"/>
          </p:cNvPicPr>
          <p:nvPr/>
        </p:nvPicPr>
        <p:blipFill>
          <a:blip r:embed="rId2" cstate="print"/>
          <a:stretch>
            <a:fillRect/>
          </a:stretch>
        </p:blipFill>
        <p:spPr>
          <a:xfrm>
            <a:off x="611561" y="1914525"/>
            <a:ext cx="447675" cy="2047875"/>
          </a:xfrm>
          <a:prstGeom prst="rect">
            <a:avLst/>
          </a:prstGeom>
        </p:spPr>
      </p:pic>
      <p:sp>
        <p:nvSpPr>
          <p:cNvPr id="11" name="Textplatzhalter 10"/>
          <p:cNvSpPr>
            <a:spLocks noGrp="1"/>
          </p:cNvSpPr>
          <p:nvPr>
            <p:ph type="body" sz="quarter" idx="10" hasCustomPrompt="1"/>
          </p:nvPr>
        </p:nvSpPr>
        <p:spPr>
          <a:xfrm>
            <a:off x="1684020" y="2303859"/>
            <a:ext cx="2763925" cy="1630162"/>
          </a:xfrm>
        </p:spPr>
        <p:txBody>
          <a:bodyPr>
            <a:normAutofit/>
          </a:bodyPr>
          <a:lstStyle>
            <a:lvl1pPr marL="0" marR="0" indent="0" algn="l" defTabSz="914306" rtl="0" eaLnBrk="1" fontAlgn="auto" latinLnBrk="0" hangingPunct="1">
              <a:lnSpc>
                <a:spcPct val="100000"/>
              </a:lnSpc>
              <a:spcBef>
                <a:spcPts val="0"/>
              </a:spcBef>
              <a:spcAft>
                <a:spcPts val="0"/>
              </a:spcAft>
              <a:buClr>
                <a:srgbClr val="4B2582"/>
              </a:buClr>
              <a:buSzTx/>
              <a:buFont typeface="Wingdings" pitchFamily="2" charset="2"/>
              <a:buNone/>
              <a:tabLst/>
              <a:defRPr sz="900" baseline="0"/>
            </a:lvl1pPr>
            <a:lvl2pPr marL="0" indent="0">
              <a:buNone/>
              <a:defRPr/>
            </a:lvl2pPr>
            <a:lvl3pPr marL="0" indent="0">
              <a:buNone/>
              <a:defRPr/>
            </a:lvl3pPr>
            <a:lvl4pPr marL="0" indent="0">
              <a:buNone/>
              <a:defRPr/>
            </a:lvl4pPr>
            <a:lvl5pPr marL="0" indent="0">
              <a:buNone/>
              <a:defRPr/>
            </a:lvl5pPr>
          </a:lstStyle>
          <a:p>
            <a:pPr marL="0" marR="0" lvl="0" indent="0" algn="l" defTabSz="914306" rtl="0" eaLnBrk="1" fontAlgn="auto" latinLnBrk="0" hangingPunct="1">
              <a:lnSpc>
                <a:spcPct val="100000"/>
              </a:lnSpc>
              <a:spcBef>
                <a:spcPts val="0"/>
              </a:spcBef>
              <a:spcAft>
                <a:spcPts val="0"/>
              </a:spcAft>
              <a:buClr>
                <a:srgbClr val="4B2582"/>
              </a:buClr>
              <a:buSzTx/>
              <a:buFont typeface="Wingdings" pitchFamily="2" charset="2"/>
              <a:buNone/>
              <a:tabLst/>
              <a:defRPr/>
            </a:pPr>
            <a:r>
              <a:rPr kumimoji="0" lang="en-GB" sz="1000" b="0" i="0" u="none" strike="noStrike" kern="1200" cap="none" spc="0" normalizeH="0" baseline="0" noProof="0" dirty="0" err="1">
                <a:ln>
                  <a:noFill/>
                </a:ln>
                <a:solidFill>
                  <a:srgbClr val="000000"/>
                </a:solidFill>
                <a:effectLst/>
                <a:uLnTx/>
                <a:uFillTx/>
                <a:latin typeface="+mn-lt"/>
                <a:ea typeface="+mn-ea"/>
                <a:cs typeface="+mn-cs"/>
              </a:rPr>
              <a:t>Hier</a:t>
            </a:r>
            <a:r>
              <a:rPr kumimoji="0" lang="en-GB" sz="1000" b="0" i="0" u="none" strike="noStrike" kern="1200" cap="none" spc="0" normalizeH="0" baseline="0" noProof="0" dirty="0">
                <a:ln>
                  <a:noFill/>
                </a:ln>
                <a:solidFill>
                  <a:srgbClr val="000000"/>
                </a:solidFill>
                <a:effectLst/>
                <a:uLnTx/>
                <a:uFillTx/>
                <a:latin typeface="+mn-lt"/>
                <a:ea typeface="+mn-ea"/>
                <a:cs typeface="+mn-cs"/>
              </a:rPr>
              <a:t> </a:t>
            </a:r>
            <a:r>
              <a:rPr kumimoji="0" lang="en-GB" sz="1000" b="0" i="0" u="none" strike="noStrike" kern="1200" cap="none" spc="0" normalizeH="0" baseline="0" noProof="0" dirty="0" err="1">
                <a:ln>
                  <a:noFill/>
                </a:ln>
                <a:solidFill>
                  <a:srgbClr val="000000"/>
                </a:solidFill>
                <a:effectLst/>
                <a:uLnTx/>
                <a:uFillTx/>
                <a:latin typeface="+mn-lt"/>
                <a:ea typeface="+mn-ea"/>
                <a:cs typeface="+mn-cs"/>
              </a:rPr>
              <a:t>Adressdaten</a:t>
            </a:r>
            <a:r>
              <a:rPr kumimoji="0" lang="en-GB" sz="1000" b="0" i="0" u="none" strike="noStrike" kern="1200" cap="none" spc="0" normalizeH="0" baseline="0" noProof="0" dirty="0">
                <a:ln>
                  <a:noFill/>
                </a:ln>
                <a:solidFill>
                  <a:srgbClr val="000000"/>
                </a:solidFill>
                <a:effectLst/>
                <a:uLnTx/>
                <a:uFillTx/>
                <a:latin typeface="+mn-lt"/>
                <a:ea typeface="+mn-ea"/>
                <a:cs typeface="+mn-cs"/>
              </a:rPr>
              <a:t> </a:t>
            </a:r>
            <a:r>
              <a:rPr kumimoji="0" lang="en-GB" sz="1000" b="0" i="0" u="none" strike="noStrike" kern="1200" cap="none" spc="0" normalizeH="0" baseline="0" noProof="0" dirty="0" err="1">
                <a:ln>
                  <a:noFill/>
                </a:ln>
                <a:solidFill>
                  <a:srgbClr val="000000"/>
                </a:solidFill>
                <a:effectLst/>
                <a:uLnTx/>
                <a:uFillTx/>
                <a:latin typeface="+mn-lt"/>
                <a:ea typeface="+mn-ea"/>
                <a:cs typeface="+mn-cs"/>
              </a:rPr>
              <a:t>eingeben</a:t>
            </a:r>
            <a:endParaRPr kumimoji="0" lang="en-GB" sz="1000" b="0" i="0" u="none" strike="noStrike" kern="1200" cap="none" spc="0" normalizeH="0" baseline="0" noProof="0" dirty="0">
              <a:ln>
                <a:noFill/>
              </a:ln>
              <a:solidFill>
                <a:srgbClr val="000000"/>
              </a:solidFill>
              <a:effectLst/>
              <a:uLnTx/>
              <a:uFillTx/>
              <a:latin typeface="+mn-lt"/>
              <a:ea typeface="+mn-ea"/>
              <a:cs typeface="+mn-cs"/>
            </a:endParaRPr>
          </a:p>
        </p:txBody>
      </p:sp>
      <p:sp>
        <p:nvSpPr>
          <p:cNvPr id="8" name="Datumsplatzhalter 7"/>
          <p:cNvSpPr>
            <a:spLocks noGrp="1"/>
          </p:cNvSpPr>
          <p:nvPr>
            <p:ph type="dt" sz="half" idx="11"/>
          </p:nvPr>
        </p:nvSpPr>
        <p:spPr>
          <a:xfrm>
            <a:off x="5745182" y="4870853"/>
            <a:ext cx="987407" cy="232277"/>
          </a:xfrm>
          <a:prstGeom prst="rect">
            <a:avLst/>
          </a:prstGeom>
        </p:spPr>
        <p:txBody>
          <a:bodyPr/>
          <a:lstStyle/>
          <a:p>
            <a:endParaRPr lang="en-GB" dirty="0"/>
          </a:p>
        </p:txBody>
      </p:sp>
      <p:sp>
        <p:nvSpPr>
          <p:cNvPr id="9" name="Fußzeilenplatzhalter 8"/>
          <p:cNvSpPr>
            <a:spLocks noGrp="1"/>
          </p:cNvSpPr>
          <p:nvPr>
            <p:ph type="ftr" sz="quarter" idx="12"/>
          </p:nvPr>
        </p:nvSpPr>
        <p:spPr>
          <a:xfrm>
            <a:off x="1354562" y="4870853"/>
            <a:ext cx="3217443" cy="232277"/>
          </a:xfrm>
          <a:prstGeom prst="rect">
            <a:avLst/>
          </a:prstGeom>
        </p:spPr>
        <p:txBody>
          <a:bodyPr/>
          <a:lstStyle/>
          <a:p>
            <a:endParaRPr lang="en-GB" dirty="0"/>
          </a:p>
        </p:txBody>
      </p:sp>
      <p:sp>
        <p:nvSpPr>
          <p:cNvPr id="10" name="Foliennummernplatzhalter 9"/>
          <p:cNvSpPr>
            <a:spLocks noGrp="1"/>
          </p:cNvSpPr>
          <p:nvPr>
            <p:ph type="sldNum" sz="quarter" idx="13"/>
          </p:nvPr>
        </p:nvSpPr>
        <p:spPr>
          <a:xfrm>
            <a:off x="6675463" y="4798785"/>
            <a:ext cx="892150" cy="232277"/>
          </a:xfrm>
          <a:prstGeom prst="rect">
            <a:avLst/>
          </a:prstGeom>
        </p:spPr>
        <p:txBody>
          <a:bodyPr/>
          <a:lstStyle/>
          <a:p>
            <a:r>
              <a:rPr lang="en-GB" dirty="0"/>
              <a:t>Page </a:t>
            </a:r>
            <a:fld id="{BE3DC40E-DBBE-4E2D-9EEC-FBF0DA0E9179}" type="slidenum">
              <a:rPr lang="en-GB" smtClean="0"/>
              <a:t>‹Nr.›</a:t>
            </a:fld>
            <a:endParaRPr lang="en-GB" dirty="0"/>
          </a:p>
        </p:txBody>
      </p:sp>
    </p:spTree>
    <p:extLst>
      <p:ext uri="{BB962C8B-B14F-4D97-AF65-F5344CB8AC3E}">
        <p14:creationId xmlns:p14="http://schemas.microsoft.com/office/powerpoint/2010/main" val="61320860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folie kurz">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4" name="Gruppieren 13"/>
          <p:cNvGrpSpPr/>
          <p:nvPr userDrawn="1"/>
        </p:nvGrpSpPr>
        <p:grpSpPr bwMode="blackWhite">
          <a:xfrm>
            <a:off x="287338" y="546299"/>
            <a:ext cx="8552850" cy="1555200"/>
            <a:chOff x="287338" y="603319"/>
            <a:chExt cx="8552850" cy="2037600"/>
          </a:xfrm>
        </p:grpSpPr>
        <p:sp>
          <p:nvSpPr>
            <p:cNvPr id="17" name="Rechteck 16"/>
            <p:cNvSpPr/>
            <p:nvPr userDrawn="1"/>
          </p:nvSpPr>
          <p:spPr bwMode="blackWhite">
            <a:xfrm>
              <a:off x="6192000" y="603319"/>
              <a:ext cx="2648188" cy="2037600"/>
            </a:xfrm>
            <a:prstGeom prst="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GB" dirty="0"/>
            </a:p>
          </p:txBody>
        </p:sp>
        <p:sp>
          <p:nvSpPr>
            <p:cNvPr id="18" name="Rechteck 17"/>
            <p:cNvSpPr/>
            <p:nvPr userDrawn="1"/>
          </p:nvSpPr>
          <p:spPr bwMode="blackWhite">
            <a:xfrm>
              <a:off x="287338" y="603319"/>
              <a:ext cx="5904662" cy="2037600"/>
            </a:xfrm>
            <a:prstGeom prst="rect">
              <a:avLst/>
            </a:prstGeom>
            <a:solidFill>
              <a:srgbClr val="0096D3">
                <a:alpha val="89804"/>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GB" dirty="0"/>
            </a:p>
          </p:txBody>
        </p:sp>
      </p:grpSp>
      <p:sp>
        <p:nvSpPr>
          <p:cNvPr id="2" name="Titel 1"/>
          <p:cNvSpPr>
            <a:spLocks noGrp="1"/>
          </p:cNvSpPr>
          <p:nvPr>
            <p:ph type="ctrTitle" hasCustomPrompt="1"/>
          </p:nvPr>
        </p:nvSpPr>
        <p:spPr bwMode="black">
          <a:xfrm>
            <a:off x="605408" y="1165984"/>
            <a:ext cx="5586593" cy="465043"/>
          </a:xfrm>
          <a:prstGeom prst="rect">
            <a:avLst/>
          </a:prstGeom>
        </p:spPr>
        <p:txBody>
          <a:bodyPr tIns="0" anchor="b" anchorCtr="0">
            <a:noAutofit/>
          </a:bodyPr>
          <a:lstStyle>
            <a:lvl1pPr algn="l">
              <a:lnSpc>
                <a:spcPct val="100000"/>
              </a:lnSpc>
              <a:defRPr sz="3200" b="1" i="0" baseline="0">
                <a:solidFill>
                  <a:schemeClr val="bg1"/>
                </a:solidFill>
                <a:latin typeface="Georgia" charset="0"/>
                <a:ea typeface="Georgia" charset="0"/>
                <a:cs typeface="Georgia" charset="0"/>
              </a:defRPr>
            </a:lvl1pPr>
          </a:lstStyle>
          <a:p>
            <a:r>
              <a:rPr lang="en-GB" dirty="0"/>
              <a:t>Max. 1 line for header</a:t>
            </a:r>
          </a:p>
        </p:txBody>
      </p:sp>
      <p:sp>
        <p:nvSpPr>
          <p:cNvPr id="3" name="Untertitel 2"/>
          <p:cNvSpPr>
            <a:spLocks noGrp="1"/>
          </p:cNvSpPr>
          <p:nvPr>
            <p:ph type="subTitle" idx="1" hasCustomPrompt="1"/>
          </p:nvPr>
        </p:nvSpPr>
        <p:spPr bwMode="black">
          <a:xfrm>
            <a:off x="605408" y="893772"/>
            <a:ext cx="5586593" cy="274060"/>
          </a:xfrm>
        </p:spPr>
        <p:txBody>
          <a:bodyPr tIns="0" bIns="0">
            <a:noAutofit/>
          </a:bodyPr>
          <a:lstStyle>
            <a:lvl1pPr marL="0" indent="0" algn="l">
              <a:lnSpc>
                <a:spcPct val="100000"/>
              </a:lnSpc>
              <a:buNone/>
              <a:defRPr sz="1800" b="1" i="0">
                <a:solidFill>
                  <a:schemeClr val="tx1"/>
                </a:solidFill>
                <a:latin typeface="Verdana" charset="0"/>
                <a:ea typeface="Verdana" charset="0"/>
                <a:cs typeface="Verdana" charset="0"/>
              </a:defRPr>
            </a:lvl1pPr>
            <a:lvl2pPr marL="457153" indent="0" algn="ctr">
              <a:buNone/>
              <a:defRPr>
                <a:solidFill>
                  <a:schemeClr val="tx1">
                    <a:tint val="75000"/>
                  </a:schemeClr>
                </a:solidFill>
              </a:defRPr>
            </a:lvl2pPr>
            <a:lvl3pPr marL="914306" indent="0" algn="ctr">
              <a:buNone/>
              <a:defRPr>
                <a:solidFill>
                  <a:schemeClr val="tx1">
                    <a:tint val="75000"/>
                  </a:schemeClr>
                </a:solidFill>
              </a:defRPr>
            </a:lvl3pPr>
            <a:lvl4pPr marL="1371460" indent="0" algn="ctr">
              <a:buNone/>
              <a:defRPr>
                <a:solidFill>
                  <a:schemeClr val="tx1">
                    <a:tint val="75000"/>
                  </a:schemeClr>
                </a:solidFill>
              </a:defRPr>
            </a:lvl4pPr>
            <a:lvl5pPr marL="1828613" indent="0" algn="ctr">
              <a:buNone/>
              <a:defRPr>
                <a:solidFill>
                  <a:schemeClr val="tx1">
                    <a:tint val="75000"/>
                  </a:schemeClr>
                </a:solidFill>
              </a:defRPr>
            </a:lvl5pPr>
            <a:lvl6pPr marL="2285767" indent="0" algn="ctr">
              <a:buNone/>
              <a:defRPr>
                <a:solidFill>
                  <a:schemeClr val="tx1">
                    <a:tint val="75000"/>
                  </a:schemeClr>
                </a:solidFill>
              </a:defRPr>
            </a:lvl6pPr>
            <a:lvl7pPr marL="2742920" indent="0" algn="ctr">
              <a:buNone/>
              <a:defRPr>
                <a:solidFill>
                  <a:schemeClr val="tx1">
                    <a:tint val="75000"/>
                  </a:schemeClr>
                </a:solidFill>
              </a:defRPr>
            </a:lvl7pPr>
            <a:lvl8pPr marL="3200073" indent="0" algn="ctr">
              <a:buNone/>
              <a:defRPr>
                <a:solidFill>
                  <a:schemeClr val="tx1">
                    <a:tint val="75000"/>
                  </a:schemeClr>
                </a:solidFill>
              </a:defRPr>
            </a:lvl8pPr>
            <a:lvl9pPr marL="3657227" indent="0" algn="ctr">
              <a:buNone/>
              <a:defRPr>
                <a:solidFill>
                  <a:schemeClr val="tx1">
                    <a:tint val="75000"/>
                  </a:schemeClr>
                </a:solidFill>
              </a:defRPr>
            </a:lvl9pPr>
          </a:lstStyle>
          <a:p>
            <a:r>
              <a:rPr lang="en-GB" dirty="0"/>
              <a:t>Add subtitle here if required</a:t>
            </a:r>
          </a:p>
        </p:txBody>
      </p:sp>
      <p:sp>
        <p:nvSpPr>
          <p:cNvPr id="16" name="Textplatzhalter 9"/>
          <p:cNvSpPr>
            <a:spLocks noGrp="1"/>
          </p:cNvSpPr>
          <p:nvPr>
            <p:ph type="body" sz="quarter" idx="11" hasCustomPrompt="1"/>
          </p:nvPr>
        </p:nvSpPr>
        <p:spPr bwMode="white">
          <a:xfrm>
            <a:off x="287338" y="2347572"/>
            <a:ext cx="4284662" cy="805551"/>
          </a:xfrm>
          <a:solidFill>
            <a:schemeClr val="bg1">
              <a:alpha val="90000"/>
            </a:schemeClr>
          </a:solidFill>
        </p:spPr>
        <p:txBody>
          <a:bodyPr wrap="square" lIns="324000" tIns="216000" rIns="324000" bIns="216000" rtlCol="0" anchor="t" anchorCtr="0">
            <a:spAutoFit/>
          </a:bodyPr>
          <a:lstStyle>
            <a:lvl1pPr marL="0" indent="0">
              <a:buNone/>
              <a:defRPr lang="de-DE" sz="1200" dirty="0" smtClean="0"/>
            </a:lvl1pPr>
          </a:lstStyle>
          <a:p>
            <a:r>
              <a:rPr lang="en-GB" dirty="0"/>
              <a:t>Information about presentation (author, version No. etc.)</a:t>
            </a:r>
          </a:p>
        </p:txBody>
      </p:sp>
      <p:sp>
        <p:nvSpPr>
          <p:cNvPr id="12" name="Textplatzhalter 7"/>
          <p:cNvSpPr>
            <a:spLocks noGrp="1"/>
          </p:cNvSpPr>
          <p:nvPr>
            <p:ph type="body" sz="quarter" idx="12" hasCustomPrompt="1"/>
          </p:nvPr>
        </p:nvSpPr>
        <p:spPr>
          <a:xfrm>
            <a:off x="457200" y="4884234"/>
            <a:ext cx="1638300" cy="219261"/>
          </a:xfrm>
        </p:spPr>
        <p:txBody>
          <a:bodyPr>
            <a:noAutofit/>
          </a:bodyPr>
          <a:lstStyle>
            <a:lvl1pPr marL="0" indent="0">
              <a:buNone/>
              <a:defRPr sz="900" cap="all" baseline="0">
                <a:solidFill>
                  <a:schemeClr val="bg1"/>
                </a:solidFill>
              </a:defRPr>
            </a:lvl1pPr>
            <a:lvl2pPr marL="266700" indent="0">
              <a:buNone/>
              <a:defRPr sz="1050"/>
            </a:lvl2pPr>
            <a:lvl3pPr marL="541338" indent="0">
              <a:buNone/>
              <a:defRPr sz="1050"/>
            </a:lvl3pPr>
            <a:lvl4pPr marL="808038" indent="0">
              <a:buNone/>
              <a:defRPr sz="1000"/>
            </a:lvl4pPr>
            <a:lvl5pPr marL="1077913" indent="0">
              <a:buNone/>
              <a:defRPr sz="1000"/>
            </a:lvl5pPr>
          </a:lstStyle>
          <a:p>
            <a:pPr lvl="0"/>
            <a:r>
              <a:rPr lang="en-GB" dirty="0"/>
              <a:t>State: </a:t>
            </a:r>
            <a:r>
              <a:rPr lang="en-GB" dirty="0" err="1"/>
              <a:t>xx.xx.xxxx</a:t>
            </a:r>
            <a:endParaRPr lang="en-GB" dirty="0"/>
          </a:p>
        </p:txBody>
      </p:sp>
      <p:pic>
        <p:nvPicPr>
          <p:cNvPr id="11" name="Grafik 10">
            <a:extLst>
              <a:ext uri="{FF2B5EF4-FFF2-40B4-BE49-F238E27FC236}">
                <a16:creationId xmlns:a16="http://schemas.microsoft.com/office/drawing/2014/main" id="{D980A781-0DF5-4290-8150-7E915B2E0495}"/>
              </a:ext>
            </a:extLst>
          </p:cNvPr>
          <p:cNvPicPr>
            <a:picLocks noChangeAspect="1"/>
          </p:cNvPicPr>
          <p:nvPr userDrawn="1"/>
        </p:nvPicPr>
        <p:blipFill>
          <a:blip r:embed="rId3"/>
          <a:stretch>
            <a:fillRect/>
          </a:stretch>
        </p:blipFill>
        <p:spPr>
          <a:xfrm>
            <a:off x="6555561" y="903985"/>
            <a:ext cx="1875600" cy="989547"/>
          </a:xfrm>
          <a:prstGeom prst="rect">
            <a:avLst/>
          </a:prstGeom>
        </p:spPr>
      </p:pic>
      <p:pic>
        <p:nvPicPr>
          <p:cNvPr id="13" name="Grafik 12">
            <a:extLst>
              <a:ext uri="{FF2B5EF4-FFF2-40B4-BE49-F238E27FC236}">
                <a16:creationId xmlns:a16="http://schemas.microsoft.com/office/drawing/2014/main" id="{41FF940D-9C24-41FE-8F47-EB60B72BF59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541294" y="4568397"/>
            <a:ext cx="1894681" cy="327742"/>
          </a:xfrm>
          <a:prstGeom prst="rect">
            <a:avLst/>
          </a:prstGeom>
        </p:spPr>
      </p:pic>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elfolie ohne Bild">
    <p:bg>
      <p:bgPr>
        <a:solidFill>
          <a:schemeClr val="bg1"/>
        </a:solidFill>
        <a:effectLst/>
      </p:bgPr>
    </p:bg>
    <p:spTree>
      <p:nvGrpSpPr>
        <p:cNvPr id="1" name=""/>
        <p:cNvGrpSpPr/>
        <p:nvPr/>
      </p:nvGrpSpPr>
      <p:grpSpPr>
        <a:xfrm>
          <a:off x="0" y="0"/>
          <a:ext cx="0" cy="0"/>
          <a:chOff x="0" y="0"/>
          <a:chExt cx="0" cy="0"/>
        </a:xfrm>
      </p:grpSpPr>
      <p:grpSp>
        <p:nvGrpSpPr>
          <p:cNvPr id="2" name="Gruppieren 1"/>
          <p:cNvGrpSpPr/>
          <p:nvPr userDrawn="1"/>
        </p:nvGrpSpPr>
        <p:grpSpPr>
          <a:xfrm>
            <a:off x="287338" y="547943"/>
            <a:ext cx="8552850" cy="1835052"/>
            <a:chOff x="287338" y="547943"/>
            <a:chExt cx="8552850" cy="1835052"/>
          </a:xfrm>
        </p:grpSpPr>
        <p:sp>
          <p:nvSpPr>
            <p:cNvPr id="11" name="Rechteck 10"/>
            <p:cNvSpPr/>
            <p:nvPr userDrawn="1"/>
          </p:nvSpPr>
          <p:spPr bwMode="blackWhite">
            <a:xfrm>
              <a:off x="287338" y="547943"/>
              <a:ext cx="8552850" cy="1833840"/>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t> </a:t>
              </a:r>
            </a:p>
          </p:txBody>
        </p:sp>
        <p:sp>
          <p:nvSpPr>
            <p:cNvPr id="4" name="Rechteck 3"/>
            <p:cNvSpPr/>
            <p:nvPr userDrawn="1"/>
          </p:nvSpPr>
          <p:spPr bwMode="blackWhite">
            <a:xfrm>
              <a:off x="287338" y="549155"/>
              <a:ext cx="5904662" cy="1833840"/>
            </a:xfrm>
            <a:prstGeom prst="rect">
              <a:avLst/>
            </a:prstGeom>
            <a:solidFill>
              <a:srgbClr val="0096D3"/>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GB" sz="1800" dirty="0"/>
            </a:p>
          </p:txBody>
        </p:sp>
      </p:grpSp>
      <p:sp>
        <p:nvSpPr>
          <p:cNvPr id="14" name="Textplatzhalter 9"/>
          <p:cNvSpPr>
            <a:spLocks noGrp="1"/>
          </p:cNvSpPr>
          <p:nvPr>
            <p:ph type="body" sz="quarter" idx="11" hasCustomPrompt="1"/>
          </p:nvPr>
        </p:nvSpPr>
        <p:spPr bwMode="white">
          <a:xfrm>
            <a:off x="287338" y="2617200"/>
            <a:ext cx="4284662" cy="805551"/>
          </a:xfrm>
          <a:solidFill>
            <a:schemeClr val="bg1">
              <a:alpha val="90000"/>
            </a:schemeClr>
          </a:solidFill>
        </p:spPr>
        <p:txBody>
          <a:bodyPr wrap="square" lIns="324000" tIns="216000" rIns="324000" bIns="216000" rtlCol="0" anchor="t" anchorCtr="0">
            <a:spAutoFit/>
          </a:bodyPr>
          <a:lstStyle>
            <a:lvl1pPr marL="0" indent="0">
              <a:buNone/>
              <a:defRPr lang="de-DE" sz="1200" dirty="0" smtClean="0"/>
            </a:lvl1pPr>
          </a:lstStyle>
          <a:p>
            <a:r>
              <a:rPr lang="en-GB" dirty="0"/>
              <a:t>Information about presentation (author, version No. etc.)</a:t>
            </a:r>
          </a:p>
        </p:txBody>
      </p:sp>
      <p:sp>
        <p:nvSpPr>
          <p:cNvPr id="10" name="Textplatzhalter 7"/>
          <p:cNvSpPr>
            <a:spLocks noGrp="1"/>
          </p:cNvSpPr>
          <p:nvPr>
            <p:ph type="body" sz="quarter" idx="12" hasCustomPrompt="1"/>
          </p:nvPr>
        </p:nvSpPr>
        <p:spPr>
          <a:xfrm>
            <a:off x="457200" y="4884234"/>
            <a:ext cx="1638300" cy="219261"/>
          </a:xfrm>
        </p:spPr>
        <p:txBody>
          <a:bodyPr>
            <a:noAutofit/>
          </a:bodyPr>
          <a:lstStyle>
            <a:lvl1pPr marL="0" indent="0">
              <a:buNone/>
              <a:defRPr sz="900" cap="all" baseline="0">
                <a:solidFill>
                  <a:schemeClr val="tx1"/>
                </a:solidFill>
              </a:defRPr>
            </a:lvl1pPr>
            <a:lvl2pPr marL="266700" indent="0">
              <a:buNone/>
              <a:defRPr sz="1050"/>
            </a:lvl2pPr>
            <a:lvl3pPr marL="541338" indent="0">
              <a:buNone/>
              <a:defRPr sz="1050"/>
            </a:lvl3pPr>
            <a:lvl4pPr marL="808038" indent="0">
              <a:buNone/>
              <a:defRPr sz="1000"/>
            </a:lvl4pPr>
            <a:lvl5pPr marL="1077913" indent="0">
              <a:buNone/>
              <a:defRPr sz="1000"/>
            </a:lvl5pPr>
          </a:lstStyle>
          <a:p>
            <a:pPr lvl="0"/>
            <a:r>
              <a:rPr lang="en-GB" dirty="0"/>
              <a:t>State: </a:t>
            </a:r>
            <a:r>
              <a:rPr lang="en-GB" dirty="0" err="1"/>
              <a:t>xx.xx.xxxx</a:t>
            </a:r>
            <a:endParaRPr lang="en-GB" dirty="0"/>
          </a:p>
        </p:txBody>
      </p:sp>
      <p:sp>
        <p:nvSpPr>
          <p:cNvPr id="13" name="Titel 1"/>
          <p:cNvSpPr>
            <a:spLocks noGrp="1"/>
          </p:cNvSpPr>
          <p:nvPr>
            <p:ph type="ctrTitle" hasCustomPrompt="1"/>
          </p:nvPr>
        </p:nvSpPr>
        <p:spPr bwMode="black">
          <a:xfrm>
            <a:off x="605406" y="1171229"/>
            <a:ext cx="5436000" cy="923400"/>
          </a:xfrm>
          <a:prstGeom prst="rect">
            <a:avLst/>
          </a:prstGeom>
        </p:spPr>
        <p:txBody>
          <a:bodyPr tIns="0" anchor="ctr" anchorCtr="0">
            <a:noAutofit/>
          </a:bodyPr>
          <a:lstStyle>
            <a:lvl1pPr algn="l">
              <a:lnSpc>
                <a:spcPct val="100000"/>
              </a:lnSpc>
              <a:defRPr sz="3200" b="1" i="0" baseline="0">
                <a:solidFill>
                  <a:schemeClr val="bg1"/>
                </a:solidFill>
                <a:latin typeface="Georgia" charset="0"/>
                <a:ea typeface="Georgia" charset="0"/>
                <a:cs typeface="Georgia" charset="0"/>
              </a:defRPr>
            </a:lvl1pPr>
          </a:lstStyle>
          <a:p>
            <a:r>
              <a:rPr lang="en-GB" dirty="0"/>
              <a:t>Max. 2 lines of text for header</a:t>
            </a:r>
          </a:p>
        </p:txBody>
      </p:sp>
      <p:sp>
        <p:nvSpPr>
          <p:cNvPr id="15" name="Untertitel 2"/>
          <p:cNvSpPr>
            <a:spLocks noGrp="1"/>
          </p:cNvSpPr>
          <p:nvPr>
            <p:ph type="subTitle" idx="1" hasCustomPrompt="1"/>
          </p:nvPr>
        </p:nvSpPr>
        <p:spPr bwMode="black">
          <a:xfrm>
            <a:off x="605406" y="893772"/>
            <a:ext cx="5436000" cy="316380"/>
          </a:xfrm>
        </p:spPr>
        <p:txBody>
          <a:bodyPr tIns="0" bIns="0">
            <a:noAutofit/>
          </a:bodyPr>
          <a:lstStyle>
            <a:lvl1pPr marL="0" indent="0" algn="l">
              <a:lnSpc>
                <a:spcPct val="100000"/>
              </a:lnSpc>
              <a:buNone/>
              <a:defRPr sz="1800" b="1" i="0">
                <a:solidFill>
                  <a:schemeClr val="tx1"/>
                </a:solidFill>
                <a:latin typeface="Verdana" charset="0"/>
                <a:ea typeface="Verdana" charset="0"/>
                <a:cs typeface="Verdana" charset="0"/>
              </a:defRPr>
            </a:lvl1pPr>
            <a:lvl2pPr marL="457153" indent="0" algn="ctr">
              <a:buNone/>
              <a:defRPr>
                <a:solidFill>
                  <a:schemeClr val="tx1">
                    <a:tint val="75000"/>
                  </a:schemeClr>
                </a:solidFill>
              </a:defRPr>
            </a:lvl2pPr>
            <a:lvl3pPr marL="914306" indent="0" algn="ctr">
              <a:buNone/>
              <a:defRPr>
                <a:solidFill>
                  <a:schemeClr val="tx1">
                    <a:tint val="75000"/>
                  </a:schemeClr>
                </a:solidFill>
              </a:defRPr>
            </a:lvl3pPr>
            <a:lvl4pPr marL="1371460" indent="0" algn="ctr">
              <a:buNone/>
              <a:defRPr>
                <a:solidFill>
                  <a:schemeClr val="tx1">
                    <a:tint val="75000"/>
                  </a:schemeClr>
                </a:solidFill>
              </a:defRPr>
            </a:lvl4pPr>
            <a:lvl5pPr marL="1828613" indent="0" algn="ctr">
              <a:buNone/>
              <a:defRPr>
                <a:solidFill>
                  <a:schemeClr val="tx1">
                    <a:tint val="75000"/>
                  </a:schemeClr>
                </a:solidFill>
              </a:defRPr>
            </a:lvl5pPr>
            <a:lvl6pPr marL="2285767" indent="0" algn="ctr">
              <a:buNone/>
              <a:defRPr>
                <a:solidFill>
                  <a:schemeClr val="tx1">
                    <a:tint val="75000"/>
                  </a:schemeClr>
                </a:solidFill>
              </a:defRPr>
            </a:lvl6pPr>
            <a:lvl7pPr marL="2742920" indent="0" algn="ctr">
              <a:buNone/>
              <a:defRPr>
                <a:solidFill>
                  <a:schemeClr val="tx1">
                    <a:tint val="75000"/>
                  </a:schemeClr>
                </a:solidFill>
              </a:defRPr>
            </a:lvl7pPr>
            <a:lvl8pPr marL="3200073" indent="0" algn="ctr">
              <a:buNone/>
              <a:defRPr>
                <a:solidFill>
                  <a:schemeClr val="tx1">
                    <a:tint val="75000"/>
                  </a:schemeClr>
                </a:solidFill>
              </a:defRPr>
            </a:lvl8pPr>
            <a:lvl9pPr marL="3657227" indent="0" algn="ctr">
              <a:buNone/>
              <a:defRPr>
                <a:solidFill>
                  <a:schemeClr val="tx1">
                    <a:tint val="75000"/>
                  </a:schemeClr>
                </a:solidFill>
              </a:defRPr>
            </a:lvl9pPr>
          </a:lstStyle>
          <a:p>
            <a:r>
              <a:rPr lang="en-GB" dirty="0"/>
              <a:t>Add subtitle here if required</a:t>
            </a:r>
          </a:p>
        </p:txBody>
      </p:sp>
      <p:pic>
        <p:nvPicPr>
          <p:cNvPr id="12" name="Grafik 11">
            <a:extLst>
              <a:ext uri="{FF2B5EF4-FFF2-40B4-BE49-F238E27FC236}">
                <a16:creationId xmlns:a16="http://schemas.microsoft.com/office/drawing/2014/main" id="{7FC9631A-578B-4FA5-B2E3-BD5CC12C5FCE}"/>
              </a:ext>
            </a:extLst>
          </p:cNvPr>
          <p:cNvPicPr>
            <a:picLocks noChangeAspect="1"/>
          </p:cNvPicPr>
          <p:nvPr userDrawn="1"/>
        </p:nvPicPr>
        <p:blipFill>
          <a:blip r:embed="rId2"/>
          <a:stretch>
            <a:fillRect/>
          </a:stretch>
        </p:blipFill>
        <p:spPr>
          <a:xfrm>
            <a:off x="6555561" y="903985"/>
            <a:ext cx="1875600" cy="989547"/>
          </a:xfrm>
          <a:prstGeom prst="rect">
            <a:avLst/>
          </a:prstGeom>
        </p:spPr>
      </p:pic>
      <p:pic>
        <p:nvPicPr>
          <p:cNvPr id="16" name="Grafik 15">
            <a:extLst>
              <a:ext uri="{FF2B5EF4-FFF2-40B4-BE49-F238E27FC236}">
                <a16:creationId xmlns:a16="http://schemas.microsoft.com/office/drawing/2014/main" id="{0C10A519-63BB-47CD-A131-DF9682A03D3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43592" y="4568397"/>
            <a:ext cx="1890084" cy="327742"/>
          </a:xfrm>
          <a:prstGeom prst="rect">
            <a:avLst/>
          </a:prstGeom>
        </p:spPr>
      </p:pic>
    </p:spTree>
    <p:extLst>
      <p:ext uri="{BB962C8B-B14F-4D97-AF65-F5344CB8AC3E}">
        <p14:creationId xmlns:p14="http://schemas.microsoft.com/office/powerpoint/2010/main" val="15467961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elfolie ohne Bild kurz">
    <p:spTree>
      <p:nvGrpSpPr>
        <p:cNvPr id="1" name=""/>
        <p:cNvGrpSpPr/>
        <p:nvPr/>
      </p:nvGrpSpPr>
      <p:grpSpPr>
        <a:xfrm>
          <a:off x="0" y="0"/>
          <a:ext cx="0" cy="0"/>
          <a:chOff x="0" y="0"/>
          <a:chExt cx="0" cy="0"/>
        </a:xfrm>
      </p:grpSpPr>
      <p:grpSp>
        <p:nvGrpSpPr>
          <p:cNvPr id="19" name="Gruppieren 18"/>
          <p:cNvGrpSpPr/>
          <p:nvPr userDrawn="1"/>
        </p:nvGrpSpPr>
        <p:grpSpPr>
          <a:xfrm>
            <a:off x="287338" y="547943"/>
            <a:ext cx="8552850" cy="1553556"/>
            <a:chOff x="287338" y="547943"/>
            <a:chExt cx="8552850" cy="1835052"/>
          </a:xfrm>
        </p:grpSpPr>
        <p:sp>
          <p:nvSpPr>
            <p:cNvPr id="20" name="Rechteck 19"/>
            <p:cNvSpPr/>
            <p:nvPr userDrawn="1"/>
          </p:nvSpPr>
          <p:spPr bwMode="blackWhite">
            <a:xfrm>
              <a:off x="287338" y="547943"/>
              <a:ext cx="8552850" cy="1833840"/>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t> </a:t>
              </a:r>
            </a:p>
          </p:txBody>
        </p:sp>
        <p:sp>
          <p:nvSpPr>
            <p:cNvPr id="21" name="Rechteck 20"/>
            <p:cNvSpPr/>
            <p:nvPr userDrawn="1"/>
          </p:nvSpPr>
          <p:spPr bwMode="blackWhite">
            <a:xfrm>
              <a:off x="287338" y="549155"/>
              <a:ext cx="5904662" cy="1833840"/>
            </a:xfrm>
            <a:prstGeom prst="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GB" sz="1800" dirty="0"/>
            </a:p>
          </p:txBody>
        </p:sp>
      </p:grpSp>
      <p:sp>
        <p:nvSpPr>
          <p:cNvPr id="2" name="Titel 1"/>
          <p:cNvSpPr>
            <a:spLocks noGrp="1"/>
          </p:cNvSpPr>
          <p:nvPr>
            <p:ph type="ctrTitle" hasCustomPrompt="1"/>
          </p:nvPr>
        </p:nvSpPr>
        <p:spPr bwMode="black">
          <a:xfrm>
            <a:off x="605407" y="1165984"/>
            <a:ext cx="5436000" cy="465043"/>
          </a:xfrm>
          <a:prstGeom prst="rect">
            <a:avLst/>
          </a:prstGeom>
        </p:spPr>
        <p:txBody>
          <a:bodyPr tIns="0" anchor="b" anchorCtr="0">
            <a:noAutofit/>
          </a:bodyPr>
          <a:lstStyle>
            <a:lvl1pPr algn="l">
              <a:lnSpc>
                <a:spcPct val="100000"/>
              </a:lnSpc>
              <a:defRPr sz="3200" b="1" i="0" baseline="0">
                <a:solidFill>
                  <a:schemeClr val="bg1"/>
                </a:solidFill>
                <a:latin typeface="Georgia" charset="0"/>
                <a:ea typeface="Georgia" charset="0"/>
                <a:cs typeface="Georgia" charset="0"/>
              </a:defRPr>
            </a:lvl1pPr>
          </a:lstStyle>
          <a:p>
            <a:r>
              <a:rPr lang="en-GB" dirty="0"/>
              <a:t>Max. 1 line for header</a:t>
            </a:r>
          </a:p>
        </p:txBody>
      </p:sp>
      <p:sp>
        <p:nvSpPr>
          <p:cNvPr id="3" name="Untertitel 2"/>
          <p:cNvSpPr>
            <a:spLocks noGrp="1"/>
          </p:cNvSpPr>
          <p:nvPr>
            <p:ph type="subTitle" idx="1" hasCustomPrompt="1"/>
          </p:nvPr>
        </p:nvSpPr>
        <p:spPr bwMode="black">
          <a:xfrm>
            <a:off x="605407" y="893772"/>
            <a:ext cx="5436000" cy="274060"/>
          </a:xfrm>
        </p:spPr>
        <p:txBody>
          <a:bodyPr tIns="0" bIns="0">
            <a:noAutofit/>
          </a:bodyPr>
          <a:lstStyle>
            <a:lvl1pPr marL="0" indent="0" algn="l">
              <a:lnSpc>
                <a:spcPct val="100000"/>
              </a:lnSpc>
              <a:buNone/>
              <a:defRPr sz="1800" b="1" i="0">
                <a:solidFill>
                  <a:schemeClr val="tx1"/>
                </a:solidFill>
                <a:latin typeface="Verdana" charset="0"/>
                <a:ea typeface="Verdana" charset="0"/>
                <a:cs typeface="Verdana" charset="0"/>
              </a:defRPr>
            </a:lvl1pPr>
            <a:lvl2pPr marL="457153" indent="0" algn="ctr">
              <a:buNone/>
              <a:defRPr>
                <a:solidFill>
                  <a:schemeClr val="tx1">
                    <a:tint val="75000"/>
                  </a:schemeClr>
                </a:solidFill>
              </a:defRPr>
            </a:lvl2pPr>
            <a:lvl3pPr marL="914306" indent="0" algn="ctr">
              <a:buNone/>
              <a:defRPr>
                <a:solidFill>
                  <a:schemeClr val="tx1">
                    <a:tint val="75000"/>
                  </a:schemeClr>
                </a:solidFill>
              </a:defRPr>
            </a:lvl3pPr>
            <a:lvl4pPr marL="1371460" indent="0" algn="ctr">
              <a:buNone/>
              <a:defRPr>
                <a:solidFill>
                  <a:schemeClr val="tx1">
                    <a:tint val="75000"/>
                  </a:schemeClr>
                </a:solidFill>
              </a:defRPr>
            </a:lvl4pPr>
            <a:lvl5pPr marL="1828613" indent="0" algn="ctr">
              <a:buNone/>
              <a:defRPr>
                <a:solidFill>
                  <a:schemeClr val="tx1">
                    <a:tint val="75000"/>
                  </a:schemeClr>
                </a:solidFill>
              </a:defRPr>
            </a:lvl5pPr>
            <a:lvl6pPr marL="2285767" indent="0" algn="ctr">
              <a:buNone/>
              <a:defRPr>
                <a:solidFill>
                  <a:schemeClr val="tx1">
                    <a:tint val="75000"/>
                  </a:schemeClr>
                </a:solidFill>
              </a:defRPr>
            </a:lvl6pPr>
            <a:lvl7pPr marL="2742920" indent="0" algn="ctr">
              <a:buNone/>
              <a:defRPr>
                <a:solidFill>
                  <a:schemeClr val="tx1">
                    <a:tint val="75000"/>
                  </a:schemeClr>
                </a:solidFill>
              </a:defRPr>
            </a:lvl7pPr>
            <a:lvl8pPr marL="3200073" indent="0" algn="ctr">
              <a:buNone/>
              <a:defRPr>
                <a:solidFill>
                  <a:schemeClr val="tx1">
                    <a:tint val="75000"/>
                  </a:schemeClr>
                </a:solidFill>
              </a:defRPr>
            </a:lvl8pPr>
            <a:lvl9pPr marL="3657227" indent="0" algn="ctr">
              <a:buNone/>
              <a:defRPr>
                <a:solidFill>
                  <a:schemeClr val="tx1">
                    <a:tint val="75000"/>
                  </a:schemeClr>
                </a:solidFill>
              </a:defRPr>
            </a:lvl9pPr>
          </a:lstStyle>
          <a:p>
            <a:r>
              <a:rPr lang="en-GB" dirty="0"/>
              <a:t>Add subtitle here if required</a:t>
            </a:r>
          </a:p>
        </p:txBody>
      </p:sp>
      <p:sp>
        <p:nvSpPr>
          <p:cNvPr id="14" name="Textplatzhalter 9"/>
          <p:cNvSpPr>
            <a:spLocks noGrp="1"/>
          </p:cNvSpPr>
          <p:nvPr>
            <p:ph type="body" sz="quarter" idx="11" hasCustomPrompt="1"/>
          </p:nvPr>
        </p:nvSpPr>
        <p:spPr bwMode="white">
          <a:xfrm>
            <a:off x="287338" y="2378617"/>
            <a:ext cx="4284662" cy="805551"/>
          </a:xfrm>
          <a:solidFill>
            <a:schemeClr val="bg1">
              <a:alpha val="90000"/>
            </a:schemeClr>
          </a:solidFill>
        </p:spPr>
        <p:txBody>
          <a:bodyPr wrap="square" lIns="324000" tIns="216000" rIns="324000" bIns="216000" rtlCol="0" anchor="t" anchorCtr="0">
            <a:spAutoFit/>
          </a:bodyPr>
          <a:lstStyle>
            <a:lvl1pPr marL="0" indent="0">
              <a:buNone/>
              <a:defRPr lang="de-DE" sz="1200" dirty="0" smtClean="0"/>
            </a:lvl1pPr>
          </a:lstStyle>
          <a:p>
            <a:r>
              <a:rPr lang="en-GB" dirty="0"/>
              <a:t>Information about presentation (author, version No. etc.)</a:t>
            </a:r>
          </a:p>
        </p:txBody>
      </p:sp>
      <p:sp>
        <p:nvSpPr>
          <p:cNvPr id="12" name="Textplatzhalter 7"/>
          <p:cNvSpPr>
            <a:spLocks noGrp="1"/>
          </p:cNvSpPr>
          <p:nvPr>
            <p:ph type="body" sz="quarter" idx="12" hasCustomPrompt="1"/>
          </p:nvPr>
        </p:nvSpPr>
        <p:spPr>
          <a:xfrm>
            <a:off x="457200" y="4884234"/>
            <a:ext cx="1638300" cy="219261"/>
          </a:xfrm>
        </p:spPr>
        <p:txBody>
          <a:bodyPr>
            <a:noAutofit/>
          </a:bodyPr>
          <a:lstStyle>
            <a:lvl1pPr marL="0" indent="0">
              <a:buNone/>
              <a:defRPr sz="900" cap="all" baseline="0">
                <a:solidFill>
                  <a:schemeClr val="tx1"/>
                </a:solidFill>
              </a:defRPr>
            </a:lvl1pPr>
            <a:lvl2pPr marL="266700" indent="0">
              <a:buNone/>
              <a:defRPr sz="1050"/>
            </a:lvl2pPr>
            <a:lvl3pPr marL="541338" indent="0">
              <a:buNone/>
              <a:defRPr sz="1050"/>
            </a:lvl3pPr>
            <a:lvl4pPr marL="808038" indent="0">
              <a:buNone/>
              <a:defRPr sz="1000"/>
            </a:lvl4pPr>
            <a:lvl5pPr marL="1077913" indent="0">
              <a:buNone/>
              <a:defRPr sz="1000"/>
            </a:lvl5pPr>
          </a:lstStyle>
          <a:p>
            <a:pPr lvl="0"/>
            <a:r>
              <a:rPr lang="en-GB" dirty="0"/>
              <a:t>State: </a:t>
            </a:r>
            <a:r>
              <a:rPr lang="en-GB" dirty="0" err="1"/>
              <a:t>xx.xx.xxxx</a:t>
            </a:r>
            <a:endParaRPr lang="en-GB" dirty="0"/>
          </a:p>
        </p:txBody>
      </p:sp>
      <p:pic>
        <p:nvPicPr>
          <p:cNvPr id="11" name="Grafik 10">
            <a:extLst>
              <a:ext uri="{FF2B5EF4-FFF2-40B4-BE49-F238E27FC236}">
                <a16:creationId xmlns:a16="http://schemas.microsoft.com/office/drawing/2014/main" id="{923E83ED-319B-4746-9FD5-42FA84FD00F0}"/>
              </a:ext>
            </a:extLst>
          </p:cNvPr>
          <p:cNvPicPr>
            <a:picLocks noChangeAspect="1"/>
          </p:cNvPicPr>
          <p:nvPr userDrawn="1"/>
        </p:nvPicPr>
        <p:blipFill>
          <a:blip r:embed="rId2"/>
          <a:stretch>
            <a:fillRect/>
          </a:stretch>
        </p:blipFill>
        <p:spPr>
          <a:xfrm>
            <a:off x="6555561" y="903985"/>
            <a:ext cx="1875600" cy="989547"/>
          </a:xfrm>
          <a:prstGeom prst="rect">
            <a:avLst/>
          </a:prstGeom>
        </p:spPr>
      </p:pic>
      <p:pic>
        <p:nvPicPr>
          <p:cNvPr id="13" name="Grafik 12">
            <a:extLst>
              <a:ext uri="{FF2B5EF4-FFF2-40B4-BE49-F238E27FC236}">
                <a16:creationId xmlns:a16="http://schemas.microsoft.com/office/drawing/2014/main" id="{C8610311-AEA8-4A4D-AD7F-0A0942D0444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43592" y="4568397"/>
            <a:ext cx="1890084" cy="327742"/>
          </a:xfrm>
          <a:prstGeom prst="rect">
            <a:avLst/>
          </a:prstGeom>
        </p:spPr>
      </p:pic>
    </p:spTree>
    <p:extLst>
      <p:ext uri="{BB962C8B-B14F-4D97-AF65-F5344CB8AC3E}">
        <p14:creationId xmlns:p14="http://schemas.microsoft.com/office/powerpoint/2010/main" val="191926800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elfolie Bild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0" name="Gruppieren 19"/>
          <p:cNvGrpSpPr/>
          <p:nvPr userDrawn="1"/>
        </p:nvGrpSpPr>
        <p:grpSpPr bwMode="blackWhite">
          <a:xfrm>
            <a:off x="287338" y="546298"/>
            <a:ext cx="8552850" cy="1835031"/>
            <a:chOff x="287338" y="603319"/>
            <a:chExt cx="8552850" cy="2037600"/>
          </a:xfrm>
        </p:grpSpPr>
        <p:sp>
          <p:nvSpPr>
            <p:cNvPr id="21" name="Rechteck 20"/>
            <p:cNvSpPr/>
            <p:nvPr userDrawn="1"/>
          </p:nvSpPr>
          <p:spPr bwMode="blackWhite">
            <a:xfrm>
              <a:off x="6192000" y="603319"/>
              <a:ext cx="2648188" cy="2037600"/>
            </a:xfrm>
            <a:prstGeom prst="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GB" dirty="0"/>
            </a:p>
          </p:txBody>
        </p:sp>
        <p:sp>
          <p:nvSpPr>
            <p:cNvPr id="22" name="Rechteck 21"/>
            <p:cNvSpPr/>
            <p:nvPr userDrawn="1"/>
          </p:nvSpPr>
          <p:spPr bwMode="blackWhite">
            <a:xfrm>
              <a:off x="287338" y="603319"/>
              <a:ext cx="5904662" cy="2037600"/>
            </a:xfrm>
            <a:prstGeom prst="rect">
              <a:avLst/>
            </a:prstGeom>
            <a:solidFill>
              <a:srgbClr val="0096D3">
                <a:alpha val="89804"/>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GB" dirty="0"/>
            </a:p>
          </p:txBody>
        </p:sp>
      </p:grpSp>
      <p:sp>
        <p:nvSpPr>
          <p:cNvPr id="10" name="Textplatzhalter 9"/>
          <p:cNvSpPr>
            <a:spLocks noGrp="1"/>
          </p:cNvSpPr>
          <p:nvPr>
            <p:ph type="body" sz="quarter" idx="11" hasCustomPrompt="1"/>
          </p:nvPr>
        </p:nvSpPr>
        <p:spPr bwMode="white">
          <a:xfrm>
            <a:off x="287338" y="2616430"/>
            <a:ext cx="4284662" cy="805551"/>
          </a:xfrm>
          <a:solidFill>
            <a:schemeClr val="bg1">
              <a:alpha val="90000"/>
            </a:schemeClr>
          </a:solidFill>
        </p:spPr>
        <p:txBody>
          <a:bodyPr wrap="square" lIns="324000" tIns="216000" rIns="324000" bIns="216000" rtlCol="0" anchor="t" anchorCtr="0">
            <a:spAutoFit/>
          </a:bodyPr>
          <a:lstStyle>
            <a:lvl1pPr marL="0" indent="0">
              <a:buNone/>
              <a:defRPr lang="de-DE" sz="1200" dirty="0" smtClean="0"/>
            </a:lvl1pPr>
          </a:lstStyle>
          <a:p>
            <a:r>
              <a:rPr lang="en-GB" dirty="0"/>
              <a:t>Information about presentation (author, version No. etc.)</a:t>
            </a:r>
          </a:p>
        </p:txBody>
      </p:sp>
      <p:sp>
        <p:nvSpPr>
          <p:cNvPr id="14" name="Textplatzhalter 7"/>
          <p:cNvSpPr>
            <a:spLocks noGrp="1"/>
          </p:cNvSpPr>
          <p:nvPr>
            <p:ph type="body" sz="quarter" idx="12" hasCustomPrompt="1"/>
          </p:nvPr>
        </p:nvSpPr>
        <p:spPr>
          <a:xfrm>
            <a:off x="457200" y="4884234"/>
            <a:ext cx="1638300" cy="219261"/>
          </a:xfrm>
        </p:spPr>
        <p:txBody>
          <a:bodyPr>
            <a:noAutofit/>
          </a:bodyPr>
          <a:lstStyle>
            <a:lvl1pPr marL="0" indent="0">
              <a:buNone/>
              <a:defRPr sz="900" cap="all" baseline="0">
                <a:solidFill>
                  <a:schemeClr val="tx1"/>
                </a:solidFill>
              </a:defRPr>
            </a:lvl1pPr>
            <a:lvl2pPr marL="266700" indent="0">
              <a:buNone/>
              <a:defRPr sz="1050"/>
            </a:lvl2pPr>
            <a:lvl3pPr marL="541338" indent="0">
              <a:buNone/>
              <a:defRPr sz="1050"/>
            </a:lvl3pPr>
            <a:lvl4pPr marL="808038" indent="0">
              <a:buNone/>
              <a:defRPr sz="1000"/>
            </a:lvl4pPr>
            <a:lvl5pPr marL="1077913" indent="0">
              <a:buNone/>
              <a:defRPr sz="1000"/>
            </a:lvl5pPr>
          </a:lstStyle>
          <a:p>
            <a:pPr lvl="0"/>
            <a:r>
              <a:rPr lang="en-GB" dirty="0"/>
              <a:t>State: </a:t>
            </a:r>
            <a:r>
              <a:rPr lang="en-GB" dirty="0" err="1"/>
              <a:t>xx.xx.xxxx</a:t>
            </a:r>
            <a:endParaRPr lang="en-GB" dirty="0"/>
          </a:p>
        </p:txBody>
      </p:sp>
      <p:sp>
        <p:nvSpPr>
          <p:cNvPr id="16" name="Titel 1"/>
          <p:cNvSpPr>
            <a:spLocks noGrp="1"/>
          </p:cNvSpPr>
          <p:nvPr>
            <p:ph type="ctrTitle" hasCustomPrompt="1"/>
          </p:nvPr>
        </p:nvSpPr>
        <p:spPr bwMode="black">
          <a:xfrm>
            <a:off x="605406" y="1171229"/>
            <a:ext cx="5436000" cy="923400"/>
          </a:xfrm>
          <a:prstGeom prst="rect">
            <a:avLst/>
          </a:prstGeom>
        </p:spPr>
        <p:txBody>
          <a:bodyPr tIns="0" anchor="ctr" anchorCtr="0">
            <a:noAutofit/>
          </a:bodyPr>
          <a:lstStyle>
            <a:lvl1pPr algn="l">
              <a:lnSpc>
                <a:spcPct val="100000"/>
              </a:lnSpc>
              <a:defRPr sz="3200" b="1" i="0" baseline="0">
                <a:solidFill>
                  <a:schemeClr val="bg1"/>
                </a:solidFill>
                <a:latin typeface="Georgia" charset="0"/>
                <a:ea typeface="Georgia" charset="0"/>
                <a:cs typeface="Georgia" charset="0"/>
              </a:defRPr>
            </a:lvl1pPr>
          </a:lstStyle>
          <a:p>
            <a:r>
              <a:rPr lang="en-GB" dirty="0"/>
              <a:t>Max. 2 lines of text for header</a:t>
            </a:r>
          </a:p>
        </p:txBody>
      </p:sp>
      <p:sp>
        <p:nvSpPr>
          <p:cNvPr id="17" name="Untertitel 2"/>
          <p:cNvSpPr>
            <a:spLocks noGrp="1"/>
          </p:cNvSpPr>
          <p:nvPr>
            <p:ph type="subTitle" idx="1" hasCustomPrompt="1"/>
          </p:nvPr>
        </p:nvSpPr>
        <p:spPr bwMode="black">
          <a:xfrm>
            <a:off x="605406" y="893772"/>
            <a:ext cx="5436000" cy="316380"/>
          </a:xfrm>
        </p:spPr>
        <p:txBody>
          <a:bodyPr tIns="0" bIns="0">
            <a:noAutofit/>
          </a:bodyPr>
          <a:lstStyle>
            <a:lvl1pPr marL="0" indent="0" algn="l">
              <a:lnSpc>
                <a:spcPct val="100000"/>
              </a:lnSpc>
              <a:buNone/>
              <a:defRPr sz="1800" b="1" i="0">
                <a:solidFill>
                  <a:schemeClr val="tx1"/>
                </a:solidFill>
                <a:latin typeface="Verdana" charset="0"/>
                <a:ea typeface="Verdana" charset="0"/>
                <a:cs typeface="Verdana" charset="0"/>
              </a:defRPr>
            </a:lvl1pPr>
            <a:lvl2pPr marL="457153" indent="0" algn="ctr">
              <a:buNone/>
              <a:defRPr>
                <a:solidFill>
                  <a:schemeClr val="tx1">
                    <a:tint val="75000"/>
                  </a:schemeClr>
                </a:solidFill>
              </a:defRPr>
            </a:lvl2pPr>
            <a:lvl3pPr marL="914306" indent="0" algn="ctr">
              <a:buNone/>
              <a:defRPr>
                <a:solidFill>
                  <a:schemeClr val="tx1">
                    <a:tint val="75000"/>
                  </a:schemeClr>
                </a:solidFill>
              </a:defRPr>
            </a:lvl3pPr>
            <a:lvl4pPr marL="1371460" indent="0" algn="ctr">
              <a:buNone/>
              <a:defRPr>
                <a:solidFill>
                  <a:schemeClr val="tx1">
                    <a:tint val="75000"/>
                  </a:schemeClr>
                </a:solidFill>
              </a:defRPr>
            </a:lvl4pPr>
            <a:lvl5pPr marL="1828613" indent="0" algn="ctr">
              <a:buNone/>
              <a:defRPr>
                <a:solidFill>
                  <a:schemeClr val="tx1">
                    <a:tint val="75000"/>
                  </a:schemeClr>
                </a:solidFill>
              </a:defRPr>
            </a:lvl5pPr>
            <a:lvl6pPr marL="2285767" indent="0" algn="ctr">
              <a:buNone/>
              <a:defRPr>
                <a:solidFill>
                  <a:schemeClr val="tx1">
                    <a:tint val="75000"/>
                  </a:schemeClr>
                </a:solidFill>
              </a:defRPr>
            </a:lvl6pPr>
            <a:lvl7pPr marL="2742920" indent="0" algn="ctr">
              <a:buNone/>
              <a:defRPr>
                <a:solidFill>
                  <a:schemeClr val="tx1">
                    <a:tint val="75000"/>
                  </a:schemeClr>
                </a:solidFill>
              </a:defRPr>
            </a:lvl7pPr>
            <a:lvl8pPr marL="3200073" indent="0" algn="ctr">
              <a:buNone/>
              <a:defRPr>
                <a:solidFill>
                  <a:schemeClr val="tx1">
                    <a:tint val="75000"/>
                  </a:schemeClr>
                </a:solidFill>
              </a:defRPr>
            </a:lvl8pPr>
            <a:lvl9pPr marL="3657227" indent="0" algn="ctr">
              <a:buNone/>
              <a:defRPr>
                <a:solidFill>
                  <a:schemeClr val="tx1">
                    <a:tint val="75000"/>
                  </a:schemeClr>
                </a:solidFill>
              </a:defRPr>
            </a:lvl9pPr>
          </a:lstStyle>
          <a:p>
            <a:r>
              <a:rPr lang="en-GB" dirty="0"/>
              <a:t>Add subtitle here if required</a:t>
            </a:r>
          </a:p>
        </p:txBody>
      </p:sp>
      <p:pic>
        <p:nvPicPr>
          <p:cNvPr id="11" name="Grafik 10">
            <a:extLst>
              <a:ext uri="{FF2B5EF4-FFF2-40B4-BE49-F238E27FC236}">
                <a16:creationId xmlns:a16="http://schemas.microsoft.com/office/drawing/2014/main" id="{FCC41234-9131-4208-979F-0A81D9674440}"/>
              </a:ext>
            </a:extLst>
          </p:cNvPr>
          <p:cNvPicPr>
            <a:picLocks noChangeAspect="1"/>
          </p:cNvPicPr>
          <p:nvPr userDrawn="1"/>
        </p:nvPicPr>
        <p:blipFill>
          <a:blip r:embed="rId3"/>
          <a:stretch>
            <a:fillRect/>
          </a:stretch>
        </p:blipFill>
        <p:spPr>
          <a:xfrm>
            <a:off x="6555561" y="903985"/>
            <a:ext cx="1875600" cy="989547"/>
          </a:xfrm>
          <a:prstGeom prst="rect">
            <a:avLst/>
          </a:prstGeom>
        </p:spPr>
      </p:pic>
      <p:pic>
        <p:nvPicPr>
          <p:cNvPr id="13" name="Grafik 12">
            <a:extLst>
              <a:ext uri="{FF2B5EF4-FFF2-40B4-BE49-F238E27FC236}">
                <a16:creationId xmlns:a16="http://schemas.microsoft.com/office/drawing/2014/main" id="{577A3717-F920-47F5-9A6A-43B4555D244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6615113" y="4573065"/>
            <a:ext cx="1835942" cy="295313"/>
          </a:xfrm>
          <a:prstGeom prst="rect">
            <a:avLst/>
          </a:prstGeom>
        </p:spPr>
      </p:pic>
    </p:spTree>
    <p:extLst>
      <p:ext uri="{BB962C8B-B14F-4D97-AF65-F5344CB8AC3E}">
        <p14:creationId xmlns:p14="http://schemas.microsoft.com/office/powerpoint/2010/main" val="304207811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elfolie Bild 2 kurz">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3" name="Gruppieren 12"/>
          <p:cNvGrpSpPr/>
          <p:nvPr userDrawn="1"/>
        </p:nvGrpSpPr>
        <p:grpSpPr bwMode="blackWhite">
          <a:xfrm>
            <a:off x="287338" y="546299"/>
            <a:ext cx="8552850" cy="1555200"/>
            <a:chOff x="287338" y="603319"/>
            <a:chExt cx="8552850" cy="2037600"/>
          </a:xfrm>
        </p:grpSpPr>
        <p:sp>
          <p:nvSpPr>
            <p:cNvPr id="14" name="Rechteck 13"/>
            <p:cNvSpPr/>
            <p:nvPr userDrawn="1"/>
          </p:nvSpPr>
          <p:spPr bwMode="blackWhite">
            <a:xfrm>
              <a:off x="6192000" y="603319"/>
              <a:ext cx="2648188" cy="2037600"/>
            </a:xfrm>
            <a:prstGeom prst="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GB" dirty="0"/>
            </a:p>
          </p:txBody>
        </p:sp>
        <p:sp>
          <p:nvSpPr>
            <p:cNvPr id="15" name="Rechteck 14"/>
            <p:cNvSpPr/>
            <p:nvPr userDrawn="1"/>
          </p:nvSpPr>
          <p:spPr bwMode="blackWhite">
            <a:xfrm>
              <a:off x="287338" y="603319"/>
              <a:ext cx="5904662" cy="2037600"/>
            </a:xfrm>
            <a:prstGeom prst="rect">
              <a:avLst/>
            </a:prstGeom>
            <a:solidFill>
              <a:srgbClr val="0096D3">
                <a:alpha val="89804"/>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GB" dirty="0"/>
            </a:p>
          </p:txBody>
        </p:sp>
      </p:grpSp>
      <p:sp>
        <p:nvSpPr>
          <p:cNvPr id="2" name="Titel 1"/>
          <p:cNvSpPr>
            <a:spLocks noGrp="1"/>
          </p:cNvSpPr>
          <p:nvPr>
            <p:ph type="ctrTitle" hasCustomPrompt="1"/>
          </p:nvPr>
        </p:nvSpPr>
        <p:spPr bwMode="black">
          <a:xfrm>
            <a:off x="605407" y="1165984"/>
            <a:ext cx="5436000" cy="465043"/>
          </a:xfrm>
          <a:prstGeom prst="rect">
            <a:avLst/>
          </a:prstGeom>
        </p:spPr>
        <p:txBody>
          <a:bodyPr tIns="0" anchor="b" anchorCtr="0">
            <a:noAutofit/>
          </a:bodyPr>
          <a:lstStyle>
            <a:lvl1pPr algn="l">
              <a:lnSpc>
                <a:spcPct val="100000"/>
              </a:lnSpc>
              <a:defRPr sz="3200" b="1" i="0" baseline="0">
                <a:solidFill>
                  <a:schemeClr val="bg1"/>
                </a:solidFill>
                <a:latin typeface="Georgia" charset="0"/>
                <a:ea typeface="Georgia" charset="0"/>
                <a:cs typeface="Georgia" charset="0"/>
              </a:defRPr>
            </a:lvl1pPr>
          </a:lstStyle>
          <a:p>
            <a:r>
              <a:rPr lang="en-GB" dirty="0"/>
              <a:t>Max. 1 line for header</a:t>
            </a:r>
          </a:p>
        </p:txBody>
      </p:sp>
      <p:sp>
        <p:nvSpPr>
          <p:cNvPr id="3" name="Untertitel 2"/>
          <p:cNvSpPr>
            <a:spLocks noGrp="1"/>
          </p:cNvSpPr>
          <p:nvPr>
            <p:ph type="subTitle" idx="1" hasCustomPrompt="1"/>
          </p:nvPr>
        </p:nvSpPr>
        <p:spPr bwMode="black">
          <a:xfrm>
            <a:off x="605407" y="893772"/>
            <a:ext cx="5436000" cy="274060"/>
          </a:xfrm>
        </p:spPr>
        <p:txBody>
          <a:bodyPr tIns="0" bIns="0">
            <a:noAutofit/>
          </a:bodyPr>
          <a:lstStyle>
            <a:lvl1pPr marL="0" indent="0" algn="l">
              <a:lnSpc>
                <a:spcPct val="100000"/>
              </a:lnSpc>
              <a:buNone/>
              <a:defRPr sz="1800" b="1" i="0">
                <a:solidFill>
                  <a:schemeClr val="tx1"/>
                </a:solidFill>
                <a:latin typeface="Verdana" charset="0"/>
                <a:ea typeface="Verdana" charset="0"/>
                <a:cs typeface="Verdana" charset="0"/>
              </a:defRPr>
            </a:lvl1pPr>
            <a:lvl2pPr marL="457153" indent="0" algn="ctr">
              <a:buNone/>
              <a:defRPr>
                <a:solidFill>
                  <a:schemeClr val="tx1">
                    <a:tint val="75000"/>
                  </a:schemeClr>
                </a:solidFill>
              </a:defRPr>
            </a:lvl2pPr>
            <a:lvl3pPr marL="914306" indent="0" algn="ctr">
              <a:buNone/>
              <a:defRPr>
                <a:solidFill>
                  <a:schemeClr val="tx1">
                    <a:tint val="75000"/>
                  </a:schemeClr>
                </a:solidFill>
              </a:defRPr>
            </a:lvl3pPr>
            <a:lvl4pPr marL="1371460" indent="0" algn="ctr">
              <a:buNone/>
              <a:defRPr>
                <a:solidFill>
                  <a:schemeClr val="tx1">
                    <a:tint val="75000"/>
                  </a:schemeClr>
                </a:solidFill>
              </a:defRPr>
            </a:lvl4pPr>
            <a:lvl5pPr marL="1828613" indent="0" algn="ctr">
              <a:buNone/>
              <a:defRPr>
                <a:solidFill>
                  <a:schemeClr val="tx1">
                    <a:tint val="75000"/>
                  </a:schemeClr>
                </a:solidFill>
              </a:defRPr>
            </a:lvl5pPr>
            <a:lvl6pPr marL="2285767" indent="0" algn="ctr">
              <a:buNone/>
              <a:defRPr>
                <a:solidFill>
                  <a:schemeClr val="tx1">
                    <a:tint val="75000"/>
                  </a:schemeClr>
                </a:solidFill>
              </a:defRPr>
            </a:lvl6pPr>
            <a:lvl7pPr marL="2742920" indent="0" algn="ctr">
              <a:buNone/>
              <a:defRPr>
                <a:solidFill>
                  <a:schemeClr val="tx1">
                    <a:tint val="75000"/>
                  </a:schemeClr>
                </a:solidFill>
              </a:defRPr>
            </a:lvl7pPr>
            <a:lvl8pPr marL="3200073" indent="0" algn="ctr">
              <a:buNone/>
              <a:defRPr>
                <a:solidFill>
                  <a:schemeClr val="tx1">
                    <a:tint val="75000"/>
                  </a:schemeClr>
                </a:solidFill>
              </a:defRPr>
            </a:lvl8pPr>
            <a:lvl9pPr marL="3657227" indent="0" algn="ctr">
              <a:buNone/>
              <a:defRPr>
                <a:solidFill>
                  <a:schemeClr val="tx1">
                    <a:tint val="75000"/>
                  </a:schemeClr>
                </a:solidFill>
              </a:defRPr>
            </a:lvl9pPr>
          </a:lstStyle>
          <a:p>
            <a:r>
              <a:rPr lang="en-GB" dirty="0"/>
              <a:t>Add subtitle here if required</a:t>
            </a:r>
          </a:p>
        </p:txBody>
      </p:sp>
      <p:sp>
        <p:nvSpPr>
          <p:cNvPr id="16" name="Textplatzhalter 9"/>
          <p:cNvSpPr>
            <a:spLocks noGrp="1"/>
          </p:cNvSpPr>
          <p:nvPr>
            <p:ph type="body" sz="quarter" idx="11" hasCustomPrompt="1"/>
          </p:nvPr>
        </p:nvSpPr>
        <p:spPr bwMode="white">
          <a:xfrm>
            <a:off x="287338" y="2347573"/>
            <a:ext cx="4284662" cy="805551"/>
          </a:xfrm>
          <a:solidFill>
            <a:schemeClr val="bg1">
              <a:alpha val="90000"/>
            </a:schemeClr>
          </a:solidFill>
        </p:spPr>
        <p:txBody>
          <a:bodyPr wrap="square" lIns="324000" tIns="216000" rIns="324000" bIns="216000" rtlCol="0" anchor="t" anchorCtr="0">
            <a:spAutoFit/>
          </a:bodyPr>
          <a:lstStyle>
            <a:lvl1pPr marL="0" indent="0">
              <a:buNone/>
              <a:defRPr lang="de-DE" sz="1200" dirty="0" smtClean="0"/>
            </a:lvl1pPr>
          </a:lstStyle>
          <a:p>
            <a:r>
              <a:rPr lang="en-GB" dirty="0"/>
              <a:t>Information about presentation (author, version No. etc.)</a:t>
            </a:r>
          </a:p>
        </p:txBody>
      </p:sp>
      <p:sp>
        <p:nvSpPr>
          <p:cNvPr id="12" name="Textplatzhalter 7"/>
          <p:cNvSpPr>
            <a:spLocks noGrp="1"/>
          </p:cNvSpPr>
          <p:nvPr>
            <p:ph type="body" sz="quarter" idx="12" hasCustomPrompt="1"/>
          </p:nvPr>
        </p:nvSpPr>
        <p:spPr>
          <a:xfrm>
            <a:off x="457200" y="4884234"/>
            <a:ext cx="1638300" cy="219261"/>
          </a:xfrm>
        </p:spPr>
        <p:txBody>
          <a:bodyPr>
            <a:noAutofit/>
          </a:bodyPr>
          <a:lstStyle>
            <a:lvl1pPr marL="0" indent="0">
              <a:buNone/>
              <a:defRPr sz="900" cap="all" baseline="0">
                <a:solidFill>
                  <a:schemeClr val="tx1"/>
                </a:solidFill>
              </a:defRPr>
            </a:lvl1pPr>
            <a:lvl2pPr marL="266700" indent="0">
              <a:buNone/>
              <a:defRPr sz="1050"/>
            </a:lvl2pPr>
            <a:lvl3pPr marL="541338" indent="0">
              <a:buNone/>
              <a:defRPr sz="1050"/>
            </a:lvl3pPr>
            <a:lvl4pPr marL="808038" indent="0">
              <a:buNone/>
              <a:defRPr sz="1000"/>
            </a:lvl4pPr>
            <a:lvl5pPr marL="1077913" indent="0">
              <a:buNone/>
              <a:defRPr sz="1000"/>
            </a:lvl5pPr>
          </a:lstStyle>
          <a:p>
            <a:pPr lvl="0"/>
            <a:r>
              <a:rPr lang="en-GB" dirty="0"/>
              <a:t>State: </a:t>
            </a:r>
            <a:r>
              <a:rPr lang="en-GB" dirty="0" err="1"/>
              <a:t>xx.xx.xxxx</a:t>
            </a:r>
            <a:endParaRPr lang="en-GB" dirty="0"/>
          </a:p>
        </p:txBody>
      </p:sp>
      <p:pic>
        <p:nvPicPr>
          <p:cNvPr id="11" name="Grafik 10">
            <a:extLst>
              <a:ext uri="{FF2B5EF4-FFF2-40B4-BE49-F238E27FC236}">
                <a16:creationId xmlns:a16="http://schemas.microsoft.com/office/drawing/2014/main" id="{DB3176D4-98E0-4DEB-9B77-FA289C974369}"/>
              </a:ext>
            </a:extLst>
          </p:cNvPr>
          <p:cNvPicPr>
            <a:picLocks noChangeAspect="1"/>
          </p:cNvPicPr>
          <p:nvPr userDrawn="1"/>
        </p:nvPicPr>
        <p:blipFill>
          <a:blip r:embed="rId3"/>
          <a:stretch>
            <a:fillRect/>
          </a:stretch>
        </p:blipFill>
        <p:spPr>
          <a:xfrm>
            <a:off x="6555561" y="903985"/>
            <a:ext cx="1875600" cy="989547"/>
          </a:xfrm>
          <a:prstGeom prst="rect">
            <a:avLst/>
          </a:prstGeom>
        </p:spPr>
      </p:pic>
      <p:pic>
        <p:nvPicPr>
          <p:cNvPr id="17" name="Grafik 16">
            <a:extLst>
              <a:ext uri="{FF2B5EF4-FFF2-40B4-BE49-F238E27FC236}">
                <a16:creationId xmlns:a16="http://schemas.microsoft.com/office/drawing/2014/main" id="{8627E2E2-0275-47DB-AB28-8C512AAD89B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541294" y="4568397"/>
            <a:ext cx="1894681" cy="327741"/>
          </a:xfrm>
          <a:prstGeom prst="rect">
            <a:avLst/>
          </a:prstGeom>
        </p:spPr>
      </p:pic>
    </p:spTree>
    <p:extLst>
      <p:ext uri="{BB962C8B-B14F-4D97-AF65-F5344CB8AC3E}">
        <p14:creationId xmlns:p14="http://schemas.microsoft.com/office/powerpoint/2010/main" val="144166685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elfolie Bild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5" name="Gruppieren 14"/>
          <p:cNvGrpSpPr/>
          <p:nvPr userDrawn="1"/>
        </p:nvGrpSpPr>
        <p:grpSpPr bwMode="blackWhite">
          <a:xfrm>
            <a:off x="287338" y="546298"/>
            <a:ext cx="8552850" cy="1835031"/>
            <a:chOff x="287338" y="603319"/>
            <a:chExt cx="8552850" cy="2037600"/>
          </a:xfrm>
        </p:grpSpPr>
        <p:sp>
          <p:nvSpPr>
            <p:cNvPr id="16" name="Rechteck 15"/>
            <p:cNvSpPr/>
            <p:nvPr userDrawn="1"/>
          </p:nvSpPr>
          <p:spPr bwMode="blackWhite">
            <a:xfrm>
              <a:off x="6192000" y="603319"/>
              <a:ext cx="2648188" cy="2037600"/>
            </a:xfrm>
            <a:prstGeom prst="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GB" dirty="0"/>
            </a:p>
          </p:txBody>
        </p:sp>
        <p:sp>
          <p:nvSpPr>
            <p:cNvPr id="17" name="Rechteck 16"/>
            <p:cNvSpPr/>
            <p:nvPr userDrawn="1"/>
          </p:nvSpPr>
          <p:spPr bwMode="blackWhite">
            <a:xfrm>
              <a:off x="287338" y="603319"/>
              <a:ext cx="5904662" cy="2037600"/>
            </a:xfrm>
            <a:prstGeom prst="rect">
              <a:avLst/>
            </a:prstGeom>
            <a:solidFill>
              <a:srgbClr val="0096D3">
                <a:alpha val="89804"/>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GB" dirty="0"/>
            </a:p>
          </p:txBody>
        </p:sp>
      </p:grpSp>
      <p:sp>
        <p:nvSpPr>
          <p:cNvPr id="10" name="Textplatzhalter 9"/>
          <p:cNvSpPr>
            <a:spLocks noGrp="1"/>
          </p:cNvSpPr>
          <p:nvPr>
            <p:ph type="body" sz="quarter" idx="11" hasCustomPrompt="1"/>
          </p:nvPr>
        </p:nvSpPr>
        <p:spPr bwMode="white">
          <a:xfrm>
            <a:off x="287338" y="2616430"/>
            <a:ext cx="4284662" cy="805551"/>
          </a:xfrm>
          <a:solidFill>
            <a:schemeClr val="bg1">
              <a:alpha val="90000"/>
            </a:schemeClr>
          </a:solidFill>
        </p:spPr>
        <p:txBody>
          <a:bodyPr wrap="square" lIns="324000" tIns="216000" rIns="324000" bIns="216000" rtlCol="0" anchor="t" anchorCtr="0">
            <a:spAutoFit/>
          </a:bodyPr>
          <a:lstStyle>
            <a:lvl1pPr marL="0" indent="0">
              <a:buNone/>
              <a:defRPr lang="de-DE" sz="1200" dirty="0" smtClean="0"/>
            </a:lvl1pPr>
          </a:lstStyle>
          <a:p>
            <a:r>
              <a:rPr lang="en-GB" dirty="0"/>
              <a:t>Information about presentation (author, version No. etc.)</a:t>
            </a:r>
          </a:p>
        </p:txBody>
      </p:sp>
      <p:sp>
        <p:nvSpPr>
          <p:cNvPr id="14" name="Textplatzhalter 7"/>
          <p:cNvSpPr>
            <a:spLocks noGrp="1"/>
          </p:cNvSpPr>
          <p:nvPr>
            <p:ph type="body" sz="quarter" idx="12" hasCustomPrompt="1"/>
          </p:nvPr>
        </p:nvSpPr>
        <p:spPr>
          <a:xfrm>
            <a:off x="457200" y="4884234"/>
            <a:ext cx="1638300" cy="219261"/>
          </a:xfrm>
        </p:spPr>
        <p:txBody>
          <a:bodyPr>
            <a:noAutofit/>
          </a:bodyPr>
          <a:lstStyle>
            <a:lvl1pPr marL="0" indent="0">
              <a:buNone/>
              <a:defRPr sz="900" cap="all" baseline="0">
                <a:solidFill>
                  <a:schemeClr val="bg1"/>
                </a:solidFill>
              </a:defRPr>
            </a:lvl1pPr>
            <a:lvl2pPr marL="266700" indent="0">
              <a:buNone/>
              <a:defRPr sz="1050"/>
            </a:lvl2pPr>
            <a:lvl3pPr marL="541338" indent="0">
              <a:buNone/>
              <a:defRPr sz="1050"/>
            </a:lvl3pPr>
            <a:lvl4pPr marL="808038" indent="0">
              <a:buNone/>
              <a:defRPr sz="1000"/>
            </a:lvl4pPr>
            <a:lvl5pPr marL="1077913" indent="0">
              <a:buNone/>
              <a:defRPr sz="1000"/>
            </a:lvl5pPr>
          </a:lstStyle>
          <a:p>
            <a:pPr lvl="0"/>
            <a:r>
              <a:rPr lang="en-GB" dirty="0"/>
              <a:t>State: </a:t>
            </a:r>
            <a:r>
              <a:rPr lang="en-GB" dirty="0" err="1"/>
              <a:t>xx.xx.xxxx</a:t>
            </a:r>
            <a:endParaRPr lang="en-GB" dirty="0"/>
          </a:p>
        </p:txBody>
      </p:sp>
      <p:sp>
        <p:nvSpPr>
          <p:cNvPr id="12" name="Titel 1"/>
          <p:cNvSpPr>
            <a:spLocks noGrp="1"/>
          </p:cNvSpPr>
          <p:nvPr>
            <p:ph type="ctrTitle" hasCustomPrompt="1"/>
          </p:nvPr>
        </p:nvSpPr>
        <p:spPr bwMode="black">
          <a:xfrm>
            <a:off x="605406" y="1171229"/>
            <a:ext cx="5436000" cy="923400"/>
          </a:xfrm>
          <a:prstGeom prst="rect">
            <a:avLst/>
          </a:prstGeom>
        </p:spPr>
        <p:txBody>
          <a:bodyPr tIns="0" anchor="ctr" anchorCtr="0">
            <a:noAutofit/>
          </a:bodyPr>
          <a:lstStyle>
            <a:lvl1pPr algn="l">
              <a:lnSpc>
                <a:spcPct val="100000"/>
              </a:lnSpc>
              <a:defRPr sz="3200" b="1" i="0" baseline="0">
                <a:solidFill>
                  <a:schemeClr val="bg1"/>
                </a:solidFill>
                <a:latin typeface="Georgia" charset="0"/>
                <a:ea typeface="Georgia" charset="0"/>
                <a:cs typeface="Georgia" charset="0"/>
              </a:defRPr>
            </a:lvl1pPr>
          </a:lstStyle>
          <a:p>
            <a:r>
              <a:rPr lang="en-GB" dirty="0"/>
              <a:t>Max. 2 lines of text for header</a:t>
            </a:r>
          </a:p>
        </p:txBody>
      </p:sp>
      <p:sp>
        <p:nvSpPr>
          <p:cNvPr id="13" name="Untertitel 2"/>
          <p:cNvSpPr>
            <a:spLocks noGrp="1"/>
          </p:cNvSpPr>
          <p:nvPr>
            <p:ph type="subTitle" idx="1" hasCustomPrompt="1"/>
          </p:nvPr>
        </p:nvSpPr>
        <p:spPr bwMode="black">
          <a:xfrm>
            <a:off x="605406" y="893772"/>
            <a:ext cx="5436000" cy="316380"/>
          </a:xfrm>
        </p:spPr>
        <p:txBody>
          <a:bodyPr tIns="0" bIns="0">
            <a:noAutofit/>
          </a:bodyPr>
          <a:lstStyle>
            <a:lvl1pPr marL="0" indent="0" algn="l">
              <a:lnSpc>
                <a:spcPct val="100000"/>
              </a:lnSpc>
              <a:buNone/>
              <a:defRPr sz="1800" b="1" i="0">
                <a:solidFill>
                  <a:schemeClr val="tx1"/>
                </a:solidFill>
                <a:latin typeface="Verdana" charset="0"/>
                <a:ea typeface="Verdana" charset="0"/>
                <a:cs typeface="Verdana" charset="0"/>
              </a:defRPr>
            </a:lvl1pPr>
            <a:lvl2pPr marL="457153" indent="0" algn="ctr">
              <a:buNone/>
              <a:defRPr>
                <a:solidFill>
                  <a:schemeClr val="tx1">
                    <a:tint val="75000"/>
                  </a:schemeClr>
                </a:solidFill>
              </a:defRPr>
            </a:lvl2pPr>
            <a:lvl3pPr marL="914306" indent="0" algn="ctr">
              <a:buNone/>
              <a:defRPr>
                <a:solidFill>
                  <a:schemeClr val="tx1">
                    <a:tint val="75000"/>
                  </a:schemeClr>
                </a:solidFill>
              </a:defRPr>
            </a:lvl3pPr>
            <a:lvl4pPr marL="1371460" indent="0" algn="ctr">
              <a:buNone/>
              <a:defRPr>
                <a:solidFill>
                  <a:schemeClr val="tx1">
                    <a:tint val="75000"/>
                  </a:schemeClr>
                </a:solidFill>
              </a:defRPr>
            </a:lvl4pPr>
            <a:lvl5pPr marL="1828613" indent="0" algn="ctr">
              <a:buNone/>
              <a:defRPr>
                <a:solidFill>
                  <a:schemeClr val="tx1">
                    <a:tint val="75000"/>
                  </a:schemeClr>
                </a:solidFill>
              </a:defRPr>
            </a:lvl5pPr>
            <a:lvl6pPr marL="2285767" indent="0" algn="ctr">
              <a:buNone/>
              <a:defRPr>
                <a:solidFill>
                  <a:schemeClr val="tx1">
                    <a:tint val="75000"/>
                  </a:schemeClr>
                </a:solidFill>
              </a:defRPr>
            </a:lvl6pPr>
            <a:lvl7pPr marL="2742920" indent="0" algn="ctr">
              <a:buNone/>
              <a:defRPr>
                <a:solidFill>
                  <a:schemeClr val="tx1">
                    <a:tint val="75000"/>
                  </a:schemeClr>
                </a:solidFill>
              </a:defRPr>
            </a:lvl7pPr>
            <a:lvl8pPr marL="3200073" indent="0" algn="ctr">
              <a:buNone/>
              <a:defRPr>
                <a:solidFill>
                  <a:schemeClr val="tx1">
                    <a:tint val="75000"/>
                  </a:schemeClr>
                </a:solidFill>
              </a:defRPr>
            </a:lvl8pPr>
            <a:lvl9pPr marL="3657227" indent="0" algn="ctr">
              <a:buNone/>
              <a:defRPr>
                <a:solidFill>
                  <a:schemeClr val="tx1">
                    <a:tint val="75000"/>
                  </a:schemeClr>
                </a:solidFill>
              </a:defRPr>
            </a:lvl9pPr>
          </a:lstStyle>
          <a:p>
            <a:r>
              <a:rPr lang="en-GB" dirty="0"/>
              <a:t>Add subtitle here if required</a:t>
            </a:r>
          </a:p>
        </p:txBody>
      </p:sp>
      <p:pic>
        <p:nvPicPr>
          <p:cNvPr id="11" name="Grafik 10">
            <a:extLst>
              <a:ext uri="{FF2B5EF4-FFF2-40B4-BE49-F238E27FC236}">
                <a16:creationId xmlns:a16="http://schemas.microsoft.com/office/drawing/2014/main" id="{41B88FF1-E08B-4DDB-B52F-F985D08C995F}"/>
              </a:ext>
            </a:extLst>
          </p:cNvPr>
          <p:cNvPicPr>
            <a:picLocks noChangeAspect="1"/>
          </p:cNvPicPr>
          <p:nvPr userDrawn="1"/>
        </p:nvPicPr>
        <p:blipFill>
          <a:blip r:embed="rId3"/>
          <a:stretch>
            <a:fillRect/>
          </a:stretch>
        </p:blipFill>
        <p:spPr>
          <a:xfrm>
            <a:off x="6555561" y="903985"/>
            <a:ext cx="1875600" cy="989547"/>
          </a:xfrm>
          <a:prstGeom prst="rect">
            <a:avLst/>
          </a:prstGeom>
        </p:spPr>
      </p:pic>
      <p:pic>
        <p:nvPicPr>
          <p:cNvPr id="18" name="Grafik 17">
            <a:extLst>
              <a:ext uri="{FF2B5EF4-FFF2-40B4-BE49-F238E27FC236}">
                <a16:creationId xmlns:a16="http://schemas.microsoft.com/office/drawing/2014/main" id="{068F6619-0007-4F7A-8BEB-B421F7344C5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541294" y="4568397"/>
            <a:ext cx="1894681" cy="327742"/>
          </a:xfrm>
          <a:prstGeom prst="rect">
            <a:avLst/>
          </a:prstGeom>
        </p:spPr>
      </p:pic>
    </p:spTree>
    <p:extLst>
      <p:ext uri="{BB962C8B-B14F-4D97-AF65-F5344CB8AC3E}">
        <p14:creationId xmlns:p14="http://schemas.microsoft.com/office/powerpoint/2010/main" val="418831637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image" Target="../media/image1.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theme" Target="../theme/theme2.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image" Target="../media/image3.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image" Target="../media/image2.jpeg"/><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457201" y="1210152"/>
            <a:ext cx="7764463" cy="3473291"/>
          </a:xfrm>
          <a:prstGeom prst="rect">
            <a:avLst/>
          </a:prstGeom>
        </p:spPr>
        <p:txBody>
          <a:bodyPr vert="horz" lIns="0" tIns="45715" rIns="0" bIns="45715" rtlCol="0">
            <a:normAutofit/>
          </a:bodyPr>
          <a:lstStyle/>
          <a:p>
            <a:pPr lvl="0"/>
            <a:r>
              <a:rPr lang="en-GB" dirty="0" err="1"/>
              <a:t>Textmasterformate</a:t>
            </a:r>
            <a:r>
              <a:rPr lang="en-GB" dirty="0"/>
              <a:t> </a:t>
            </a:r>
            <a:r>
              <a:rPr lang="en-GB" dirty="0" err="1"/>
              <a:t>durch</a:t>
            </a:r>
            <a:r>
              <a:rPr lang="en-GB" dirty="0"/>
              <a:t> </a:t>
            </a:r>
            <a:r>
              <a:rPr lang="en-GB" dirty="0" err="1"/>
              <a:t>Klicken</a:t>
            </a:r>
            <a:r>
              <a:rPr lang="en-GB" dirty="0"/>
              <a:t> </a:t>
            </a:r>
            <a:r>
              <a:rPr lang="en-GB" dirty="0" err="1"/>
              <a:t>bearbeiten</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6" name="Foliennummernplatzhalter 5"/>
          <p:cNvSpPr>
            <a:spLocks noGrp="1"/>
          </p:cNvSpPr>
          <p:nvPr>
            <p:ph type="sldNum" sz="quarter" idx="4"/>
          </p:nvPr>
        </p:nvSpPr>
        <p:spPr>
          <a:xfrm>
            <a:off x="6675463" y="4798785"/>
            <a:ext cx="892150" cy="232277"/>
          </a:xfrm>
          <a:prstGeom prst="rect">
            <a:avLst/>
          </a:prstGeom>
        </p:spPr>
        <p:txBody>
          <a:bodyPr vert="horz" lIns="0" tIns="45715" rIns="0" bIns="45715" rtlCol="0" anchor="ctr"/>
          <a:lstStyle>
            <a:lvl1pPr algn="l">
              <a:defRPr sz="800" cap="all" baseline="0">
                <a:solidFill>
                  <a:schemeClr val="tx1">
                    <a:tint val="75000"/>
                  </a:schemeClr>
                </a:solidFill>
              </a:defRPr>
            </a:lvl1pPr>
          </a:lstStyle>
          <a:p>
            <a:r>
              <a:rPr lang="en-GB" dirty="0"/>
              <a:t>Page </a:t>
            </a:r>
            <a:fld id="{BE3DC40E-DBBE-4E2D-9EEC-FBF0DA0E9179}" type="slidenum">
              <a:rPr lang="en-GB" smtClean="0"/>
              <a:pPr/>
              <a:t>‹Nr.›</a:t>
            </a:fld>
            <a:endParaRPr lang="en-GB" dirty="0"/>
          </a:p>
        </p:txBody>
      </p:sp>
      <p:sp>
        <p:nvSpPr>
          <p:cNvPr id="18" name="Rechteck 17"/>
          <p:cNvSpPr/>
          <p:nvPr userDrawn="1"/>
        </p:nvSpPr>
        <p:spPr bwMode="gray">
          <a:xfrm>
            <a:off x="0" y="939170"/>
            <a:ext cx="9144000" cy="22680"/>
          </a:xfrm>
          <a:prstGeom prst="rect">
            <a:avLst/>
          </a:prstGeom>
          <a:solidFill>
            <a:srgbClr val="0C94B7"/>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t>      </a:t>
            </a:r>
          </a:p>
        </p:txBody>
      </p:sp>
      <p:sp>
        <p:nvSpPr>
          <p:cNvPr id="15" name="Titelplatzhalter 14"/>
          <p:cNvSpPr>
            <a:spLocks noGrp="1"/>
          </p:cNvSpPr>
          <p:nvPr userDrawn="1">
            <p:ph type="title"/>
          </p:nvPr>
        </p:nvSpPr>
        <p:spPr bwMode="auto">
          <a:xfrm>
            <a:off x="462408" y="169100"/>
            <a:ext cx="6840000" cy="770069"/>
          </a:xfrm>
          <a:prstGeom prst="rect">
            <a:avLst/>
          </a:prstGeom>
        </p:spPr>
        <p:txBody>
          <a:bodyPr vert="horz" lIns="0" tIns="0" rIns="0" bIns="0" rtlCol="0" anchor="ctr">
            <a:normAutofit/>
          </a:bodyPr>
          <a:lstStyle/>
          <a:p>
            <a:r>
              <a:rPr lang="en-GB" dirty="0" err="1"/>
              <a:t>Titelmasterformat</a:t>
            </a:r>
            <a:r>
              <a:rPr lang="en-GB" dirty="0"/>
              <a:t> </a:t>
            </a:r>
            <a:r>
              <a:rPr lang="en-GB" dirty="0" err="1"/>
              <a:t>durch</a:t>
            </a:r>
            <a:r>
              <a:rPr lang="en-GB" dirty="0"/>
              <a:t> </a:t>
            </a:r>
            <a:br>
              <a:rPr lang="en-GB" dirty="0"/>
            </a:br>
            <a:r>
              <a:rPr lang="en-GB" dirty="0" err="1"/>
              <a:t>Klicken</a:t>
            </a:r>
            <a:r>
              <a:rPr lang="en-GB" dirty="0"/>
              <a:t> </a:t>
            </a:r>
            <a:r>
              <a:rPr lang="en-GB" dirty="0" err="1"/>
              <a:t>bearbeiten</a:t>
            </a:r>
            <a:endParaRPr lang="en-GB" dirty="0"/>
          </a:p>
        </p:txBody>
      </p:sp>
      <p:pic>
        <p:nvPicPr>
          <p:cNvPr id="10" name="Grafik 9">
            <a:extLst>
              <a:ext uri="{FF2B5EF4-FFF2-40B4-BE49-F238E27FC236}">
                <a16:creationId xmlns:a16="http://schemas.microsoft.com/office/drawing/2014/main" id="{FD1A73E5-7204-40CA-A4A8-FF4FFD40CA4D}"/>
              </a:ext>
            </a:extLst>
          </p:cNvPr>
          <p:cNvPicPr>
            <a:picLocks noChangeAspect="1"/>
          </p:cNvPicPr>
          <p:nvPr userDrawn="1"/>
        </p:nvPicPr>
        <p:blipFill>
          <a:blip r:embed="rId20"/>
          <a:stretch>
            <a:fillRect/>
          </a:stretch>
        </p:blipFill>
        <p:spPr>
          <a:xfrm>
            <a:off x="7711621" y="269243"/>
            <a:ext cx="1170000" cy="617280"/>
          </a:xfrm>
          <a:prstGeom prst="rect">
            <a:avLst/>
          </a:prstGeom>
        </p:spPr>
      </p:pic>
      <p:pic>
        <p:nvPicPr>
          <p:cNvPr id="13" name="Picture 66" descr="logo_EI_farb_klein_voll">
            <a:extLst>
              <a:ext uri="{FF2B5EF4-FFF2-40B4-BE49-F238E27FC236}">
                <a16:creationId xmlns:a16="http://schemas.microsoft.com/office/drawing/2014/main" id="{8FA88C74-11AE-4811-9693-71354350F8AC}"/>
              </a:ext>
            </a:extLst>
          </p:cNvPr>
          <p:cNvPicPr>
            <a:picLocks noChangeAspect="1" noChangeArrowheads="1"/>
          </p:cNvPicPr>
          <p:nvPr userDrawn="1"/>
        </p:nvPicPr>
        <p:blipFill>
          <a:blip r:embed="rId21" cstate="print"/>
          <a:srcRect/>
          <a:stretch>
            <a:fillRect/>
          </a:stretch>
        </p:blipFill>
        <p:spPr bwMode="auto">
          <a:xfrm>
            <a:off x="72191" y="4778134"/>
            <a:ext cx="1422754" cy="307675"/>
          </a:xfrm>
          <a:prstGeom prst="rect">
            <a:avLst/>
          </a:prstGeom>
          <a:noFill/>
          <a:ln w="9525">
            <a:noFill/>
            <a:miter lim="800000"/>
            <a:headEnd/>
            <a:tailEnd/>
          </a:ln>
        </p:spPr>
      </p:pic>
      <p:pic>
        <p:nvPicPr>
          <p:cNvPr id="9" name="Grafik 8">
            <a:extLst>
              <a:ext uri="{FF2B5EF4-FFF2-40B4-BE49-F238E27FC236}">
                <a16:creationId xmlns:a16="http://schemas.microsoft.com/office/drawing/2014/main" id="{229F41FE-2827-48CB-9F30-E0C597752410}"/>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567613" y="4826322"/>
            <a:ext cx="1318058" cy="212131"/>
          </a:xfrm>
          <a:prstGeom prst="rect">
            <a:avLst/>
          </a:prstGeom>
        </p:spPr>
      </p:pic>
    </p:spTree>
  </p:cSld>
  <p:clrMap bg1="lt1" tx1="dk1" bg2="lt2" tx2="dk2" accent1="accent1" accent2="accent2" accent3="accent3" accent4="accent4" accent5="accent5" accent6="accent6" hlink="hlink" folHlink="folHlink"/>
  <p:sldLayoutIdLst>
    <p:sldLayoutId id="2147483671" r:id="rId1"/>
    <p:sldLayoutId id="2147483663" r:id="rId2"/>
    <p:sldLayoutId id="2147483690" r:id="rId3"/>
    <p:sldLayoutId id="2147483661" r:id="rId4"/>
    <p:sldLayoutId id="2147483675" r:id="rId5"/>
    <p:sldLayoutId id="2147483676" r:id="rId6"/>
    <p:sldLayoutId id="2147483686" r:id="rId7"/>
    <p:sldLayoutId id="2147483687" r:id="rId8"/>
    <p:sldLayoutId id="2147483681" r:id="rId9"/>
    <p:sldLayoutId id="2147483682" r:id="rId10"/>
    <p:sldLayoutId id="2147483688" r:id="rId11"/>
    <p:sldLayoutId id="2147483689" r:id="rId12"/>
    <p:sldLayoutId id="2147483664" r:id="rId13"/>
    <p:sldLayoutId id="2147483667" r:id="rId14"/>
    <p:sldLayoutId id="2147483668" r:id="rId15"/>
    <p:sldLayoutId id="2147483670" r:id="rId16"/>
    <p:sldLayoutId id="2147483708" r:id="rId17"/>
    <p:sldLayoutId id="2147483709" r:id="rId18"/>
  </p:sldLayoutIdLst>
  <p:transition>
    <p:fade/>
  </p:transition>
  <p:hf hdr="0" dt="0"/>
  <p:txStyles>
    <p:titleStyle>
      <a:lvl1pPr algn="l" defTabSz="914306" rtl="0" eaLnBrk="1" latinLnBrk="0" hangingPunct="1">
        <a:lnSpc>
          <a:spcPct val="100000"/>
        </a:lnSpc>
        <a:spcBef>
          <a:spcPct val="0"/>
        </a:spcBef>
        <a:buNone/>
        <a:defRPr sz="2400" b="1" kern="1200">
          <a:solidFill>
            <a:srgbClr val="002060"/>
          </a:solidFill>
          <a:latin typeface="Georgia" charset="0"/>
          <a:ea typeface="Georgia" charset="0"/>
          <a:cs typeface="Georgia" charset="0"/>
        </a:defRPr>
      </a:lvl1pPr>
    </p:titleStyle>
    <p:bodyStyle>
      <a:lvl1pPr marL="180975" indent="-180975" algn="l" defTabSz="914306" rtl="0" eaLnBrk="1" latinLnBrk="0" hangingPunct="1">
        <a:lnSpc>
          <a:spcPct val="100000"/>
        </a:lnSpc>
        <a:spcBef>
          <a:spcPts val="0"/>
        </a:spcBef>
        <a:spcAft>
          <a:spcPts val="600"/>
        </a:spcAft>
        <a:buClr>
          <a:schemeClr val="accent1"/>
        </a:buClr>
        <a:buFont typeface="Wingdings" charset="2"/>
        <a:buChar char="§"/>
        <a:defRPr sz="1600" kern="1200">
          <a:solidFill>
            <a:srgbClr val="002060"/>
          </a:solidFill>
          <a:latin typeface="+mn-lt"/>
          <a:ea typeface="+mn-ea"/>
          <a:cs typeface="+mn-cs"/>
        </a:defRPr>
      </a:lvl1pPr>
      <a:lvl2pPr marL="357188" indent="-176213" algn="l" defTabSz="914306" rtl="0" eaLnBrk="1" latinLnBrk="0" hangingPunct="1">
        <a:lnSpc>
          <a:spcPct val="100000"/>
        </a:lnSpc>
        <a:spcBef>
          <a:spcPts val="0"/>
        </a:spcBef>
        <a:spcAft>
          <a:spcPts val="400"/>
        </a:spcAft>
        <a:buClr>
          <a:schemeClr val="accent1"/>
        </a:buClr>
        <a:buSzPct val="100000"/>
        <a:buFont typeface="Wingdings" charset="2"/>
        <a:buChar char="§"/>
        <a:defRPr sz="1400" kern="1200">
          <a:solidFill>
            <a:srgbClr val="002060"/>
          </a:solidFill>
          <a:latin typeface="+mn-lt"/>
          <a:ea typeface="+mn-ea"/>
          <a:cs typeface="+mn-cs"/>
        </a:defRPr>
      </a:lvl2pPr>
      <a:lvl3pPr marL="538163" indent="-180975" algn="l" defTabSz="914306" rtl="0" eaLnBrk="1" latinLnBrk="0" hangingPunct="1">
        <a:lnSpc>
          <a:spcPct val="100000"/>
        </a:lnSpc>
        <a:spcBef>
          <a:spcPts val="0"/>
        </a:spcBef>
        <a:spcAft>
          <a:spcPts val="400"/>
        </a:spcAft>
        <a:buClr>
          <a:schemeClr val="accent1"/>
        </a:buClr>
        <a:buFont typeface="Wingdings" charset="2"/>
        <a:buChar char="§"/>
        <a:defRPr sz="1200" kern="1200">
          <a:solidFill>
            <a:srgbClr val="002060"/>
          </a:solidFill>
          <a:latin typeface="+mn-lt"/>
          <a:ea typeface="+mn-ea"/>
          <a:cs typeface="+mn-cs"/>
        </a:defRPr>
      </a:lvl3pPr>
      <a:lvl4pPr marL="720725" indent="-182563" algn="l" defTabSz="914306" rtl="0" eaLnBrk="1" latinLnBrk="0" hangingPunct="1">
        <a:lnSpc>
          <a:spcPct val="100000"/>
        </a:lnSpc>
        <a:spcBef>
          <a:spcPts val="0"/>
        </a:spcBef>
        <a:spcAft>
          <a:spcPts val="400"/>
        </a:spcAft>
        <a:buClr>
          <a:schemeClr val="accent1"/>
        </a:buClr>
        <a:buFont typeface="Wingdings" charset="2"/>
        <a:buChar char="§"/>
        <a:defRPr sz="1200" kern="1200">
          <a:solidFill>
            <a:srgbClr val="002060"/>
          </a:solidFill>
          <a:latin typeface="+mn-lt"/>
          <a:ea typeface="+mn-ea"/>
          <a:cs typeface="+mn-cs"/>
        </a:defRPr>
      </a:lvl4pPr>
      <a:lvl5pPr marL="895350" indent="-174625" algn="l" defTabSz="914306" rtl="0" eaLnBrk="1" latinLnBrk="0" hangingPunct="1">
        <a:lnSpc>
          <a:spcPct val="100000"/>
        </a:lnSpc>
        <a:spcBef>
          <a:spcPts val="0"/>
        </a:spcBef>
        <a:spcAft>
          <a:spcPts val="400"/>
        </a:spcAft>
        <a:buClr>
          <a:schemeClr val="accent1"/>
        </a:buClr>
        <a:buFont typeface="Wingdings" charset="2"/>
        <a:buChar char="§"/>
        <a:defRPr sz="1200" kern="1200">
          <a:solidFill>
            <a:srgbClr val="002060"/>
          </a:solidFill>
          <a:latin typeface="+mn-lt"/>
          <a:ea typeface="+mn-ea"/>
          <a:cs typeface="+mn-cs"/>
        </a:defRPr>
      </a:lvl5pPr>
      <a:lvl6pPr marL="2514343"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6"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0"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03"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306" rtl="0" eaLnBrk="1" latinLnBrk="0" hangingPunct="1">
        <a:defRPr sz="1800" kern="1200">
          <a:solidFill>
            <a:schemeClr val="tx1"/>
          </a:solidFill>
          <a:latin typeface="+mn-lt"/>
          <a:ea typeface="+mn-ea"/>
          <a:cs typeface="+mn-cs"/>
        </a:defRPr>
      </a:lvl1pPr>
      <a:lvl2pPr marL="457153" algn="l" defTabSz="914306" rtl="0" eaLnBrk="1" latinLnBrk="0" hangingPunct="1">
        <a:defRPr sz="1800" kern="1200">
          <a:solidFill>
            <a:schemeClr val="tx1"/>
          </a:solidFill>
          <a:latin typeface="+mn-lt"/>
          <a:ea typeface="+mn-ea"/>
          <a:cs typeface="+mn-cs"/>
        </a:defRPr>
      </a:lvl2pPr>
      <a:lvl3pPr marL="914306" algn="l" defTabSz="914306" rtl="0" eaLnBrk="1" latinLnBrk="0" hangingPunct="1">
        <a:defRPr sz="1800" kern="1200">
          <a:solidFill>
            <a:schemeClr val="tx1"/>
          </a:solidFill>
          <a:latin typeface="+mn-lt"/>
          <a:ea typeface="+mn-ea"/>
          <a:cs typeface="+mn-cs"/>
        </a:defRPr>
      </a:lvl3pPr>
      <a:lvl4pPr marL="1371460" algn="l" defTabSz="914306" rtl="0" eaLnBrk="1" latinLnBrk="0" hangingPunct="1">
        <a:defRPr sz="1800" kern="1200">
          <a:solidFill>
            <a:schemeClr val="tx1"/>
          </a:solidFill>
          <a:latin typeface="+mn-lt"/>
          <a:ea typeface="+mn-ea"/>
          <a:cs typeface="+mn-cs"/>
        </a:defRPr>
      </a:lvl4pPr>
      <a:lvl5pPr marL="1828613" algn="l" defTabSz="914306" rtl="0" eaLnBrk="1" latinLnBrk="0" hangingPunct="1">
        <a:defRPr sz="1800" kern="1200">
          <a:solidFill>
            <a:schemeClr val="tx1"/>
          </a:solidFill>
          <a:latin typeface="+mn-lt"/>
          <a:ea typeface="+mn-ea"/>
          <a:cs typeface="+mn-cs"/>
        </a:defRPr>
      </a:lvl5pPr>
      <a:lvl6pPr marL="2285767" algn="l" defTabSz="914306" rtl="0" eaLnBrk="1" latinLnBrk="0" hangingPunct="1">
        <a:defRPr sz="1800" kern="1200">
          <a:solidFill>
            <a:schemeClr val="tx1"/>
          </a:solidFill>
          <a:latin typeface="+mn-lt"/>
          <a:ea typeface="+mn-ea"/>
          <a:cs typeface="+mn-cs"/>
        </a:defRPr>
      </a:lvl6pPr>
      <a:lvl7pPr marL="2742920" algn="l" defTabSz="914306" rtl="0" eaLnBrk="1" latinLnBrk="0" hangingPunct="1">
        <a:defRPr sz="1800" kern="1200">
          <a:solidFill>
            <a:schemeClr val="tx1"/>
          </a:solidFill>
          <a:latin typeface="+mn-lt"/>
          <a:ea typeface="+mn-ea"/>
          <a:cs typeface="+mn-cs"/>
        </a:defRPr>
      </a:lvl7pPr>
      <a:lvl8pPr marL="3200073" algn="l" defTabSz="914306" rtl="0" eaLnBrk="1" latinLnBrk="0" hangingPunct="1">
        <a:defRPr sz="1800" kern="1200">
          <a:solidFill>
            <a:schemeClr val="tx1"/>
          </a:solidFill>
          <a:latin typeface="+mn-lt"/>
          <a:ea typeface="+mn-ea"/>
          <a:cs typeface="+mn-cs"/>
        </a:defRPr>
      </a:lvl8pPr>
      <a:lvl9pPr marL="3657227" algn="l" defTabSz="91430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880" userDrawn="1">
          <p15:clr>
            <a:srgbClr val="F26B43"/>
          </p15:clr>
        </p15:guide>
        <p15:guide id="3" pos="288" userDrawn="1">
          <p15:clr>
            <a:srgbClr val="F26B43"/>
          </p15:clr>
        </p15:guide>
        <p15:guide id="4" pos="5179" userDrawn="1">
          <p15:clr>
            <a:srgbClr val="F26B43"/>
          </p15:clr>
        </p15:guide>
        <p15:guide id="5" pos="5467" userDrawn="1">
          <p15:clr>
            <a:srgbClr val="F26B43"/>
          </p15:clr>
        </p15:guide>
        <p15:guide id="7" orient="horz" pos="2950" userDrawn="1">
          <p15:clr>
            <a:srgbClr val="F26B43"/>
          </p15:clr>
        </p15:guide>
        <p15:guide id="9" orient="horz" pos="164" userDrawn="1">
          <p15:clr>
            <a:srgbClr val="F26B43"/>
          </p15:clr>
        </p15:guide>
        <p15:guide id="10" orient="horz" pos="762" userDrawn="1">
          <p15:clr>
            <a:srgbClr val="F26B43"/>
          </p15:clr>
        </p15:guide>
        <p15:guide id="11" orient="horz" pos="317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457201" y="1210152"/>
            <a:ext cx="7764463" cy="3473291"/>
          </a:xfrm>
          <a:prstGeom prst="rect">
            <a:avLst/>
          </a:prstGeom>
        </p:spPr>
        <p:txBody>
          <a:bodyPr vert="horz" lIns="0" tIns="45715" rIns="0" bIns="45715" rtlCol="0">
            <a:normAutofit/>
          </a:bodyPr>
          <a:lstStyle/>
          <a:p>
            <a:pPr lvl="0"/>
            <a:r>
              <a:rPr lang="en-GB" dirty="0" err="1"/>
              <a:t>Textmasterformate</a:t>
            </a:r>
            <a:r>
              <a:rPr lang="en-GB" dirty="0"/>
              <a:t> </a:t>
            </a:r>
            <a:r>
              <a:rPr lang="en-GB" dirty="0" err="1"/>
              <a:t>durch</a:t>
            </a:r>
            <a:r>
              <a:rPr lang="en-GB" dirty="0"/>
              <a:t> </a:t>
            </a:r>
            <a:r>
              <a:rPr lang="en-GB" dirty="0" err="1"/>
              <a:t>Klicken</a:t>
            </a:r>
            <a:r>
              <a:rPr lang="en-GB" dirty="0"/>
              <a:t> </a:t>
            </a:r>
            <a:r>
              <a:rPr lang="en-GB" dirty="0" err="1"/>
              <a:t>bearbeiten</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6" name="Foliennummernplatzhalter 5"/>
          <p:cNvSpPr>
            <a:spLocks noGrp="1"/>
          </p:cNvSpPr>
          <p:nvPr>
            <p:ph type="sldNum" sz="quarter" idx="4"/>
          </p:nvPr>
        </p:nvSpPr>
        <p:spPr>
          <a:xfrm>
            <a:off x="6675463" y="4798785"/>
            <a:ext cx="892150" cy="232277"/>
          </a:xfrm>
          <a:prstGeom prst="rect">
            <a:avLst/>
          </a:prstGeom>
        </p:spPr>
        <p:txBody>
          <a:bodyPr vert="horz" lIns="0" tIns="45715" rIns="0" bIns="45715" rtlCol="0" anchor="ctr"/>
          <a:lstStyle>
            <a:lvl1pPr algn="l">
              <a:defRPr sz="800" cap="all" baseline="0">
                <a:solidFill>
                  <a:schemeClr val="tx1">
                    <a:tint val="75000"/>
                  </a:schemeClr>
                </a:solidFill>
              </a:defRPr>
            </a:lvl1pPr>
          </a:lstStyle>
          <a:p>
            <a:r>
              <a:rPr lang="en-GB" dirty="0"/>
              <a:t>Page </a:t>
            </a:r>
            <a:fld id="{BE3DC40E-DBBE-4E2D-9EEC-FBF0DA0E9179}" type="slidenum">
              <a:rPr lang="en-GB" smtClean="0"/>
              <a:pPr/>
              <a:t>‹Nr.›</a:t>
            </a:fld>
            <a:endParaRPr lang="en-GB" dirty="0"/>
          </a:p>
        </p:txBody>
      </p:sp>
      <p:sp>
        <p:nvSpPr>
          <p:cNvPr id="18" name="Rechteck 17"/>
          <p:cNvSpPr/>
          <p:nvPr userDrawn="1"/>
        </p:nvSpPr>
        <p:spPr bwMode="gray">
          <a:xfrm>
            <a:off x="0" y="939170"/>
            <a:ext cx="9144000" cy="22680"/>
          </a:xfrm>
          <a:prstGeom prst="rect">
            <a:avLst/>
          </a:prstGeom>
          <a:solidFill>
            <a:srgbClr val="0C94B7"/>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t>      </a:t>
            </a:r>
          </a:p>
        </p:txBody>
      </p:sp>
      <p:sp>
        <p:nvSpPr>
          <p:cNvPr id="15" name="Titelplatzhalter 14"/>
          <p:cNvSpPr>
            <a:spLocks noGrp="1"/>
          </p:cNvSpPr>
          <p:nvPr userDrawn="1">
            <p:ph type="title"/>
          </p:nvPr>
        </p:nvSpPr>
        <p:spPr bwMode="auto">
          <a:xfrm>
            <a:off x="462408" y="169100"/>
            <a:ext cx="6840000" cy="770069"/>
          </a:xfrm>
          <a:prstGeom prst="rect">
            <a:avLst/>
          </a:prstGeom>
        </p:spPr>
        <p:txBody>
          <a:bodyPr vert="horz" lIns="0" tIns="0" rIns="0" bIns="0" rtlCol="0" anchor="ctr">
            <a:normAutofit/>
          </a:bodyPr>
          <a:lstStyle/>
          <a:p>
            <a:r>
              <a:rPr lang="en-GB" dirty="0" err="1"/>
              <a:t>Titelmasterformat</a:t>
            </a:r>
            <a:r>
              <a:rPr lang="en-GB" dirty="0"/>
              <a:t> </a:t>
            </a:r>
            <a:r>
              <a:rPr lang="en-GB" dirty="0" err="1"/>
              <a:t>durch</a:t>
            </a:r>
            <a:r>
              <a:rPr lang="en-GB" dirty="0"/>
              <a:t> </a:t>
            </a:r>
            <a:br>
              <a:rPr lang="en-GB" dirty="0"/>
            </a:br>
            <a:r>
              <a:rPr lang="en-GB" dirty="0" err="1"/>
              <a:t>Klicken</a:t>
            </a:r>
            <a:r>
              <a:rPr lang="en-GB" dirty="0"/>
              <a:t> </a:t>
            </a:r>
            <a:r>
              <a:rPr lang="en-GB" dirty="0" err="1"/>
              <a:t>bearbeiten</a:t>
            </a:r>
            <a:endParaRPr lang="en-GB" dirty="0"/>
          </a:p>
        </p:txBody>
      </p:sp>
      <p:pic>
        <p:nvPicPr>
          <p:cNvPr id="10" name="Grafik 9">
            <a:extLst>
              <a:ext uri="{FF2B5EF4-FFF2-40B4-BE49-F238E27FC236}">
                <a16:creationId xmlns:a16="http://schemas.microsoft.com/office/drawing/2014/main" id="{FD1A73E5-7204-40CA-A4A8-FF4FFD40CA4D}"/>
              </a:ext>
            </a:extLst>
          </p:cNvPr>
          <p:cNvPicPr>
            <a:picLocks noChangeAspect="1"/>
          </p:cNvPicPr>
          <p:nvPr userDrawn="1"/>
        </p:nvPicPr>
        <p:blipFill>
          <a:blip r:embed="rId18"/>
          <a:stretch>
            <a:fillRect/>
          </a:stretch>
        </p:blipFill>
        <p:spPr>
          <a:xfrm>
            <a:off x="7711621" y="269243"/>
            <a:ext cx="1170000" cy="617280"/>
          </a:xfrm>
          <a:prstGeom prst="rect">
            <a:avLst/>
          </a:prstGeom>
        </p:spPr>
      </p:pic>
      <p:pic>
        <p:nvPicPr>
          <p:cNvPr id="13" name="Picture 66" descr="logo_EI_farb_klein_voll">
            <a:extLst>
              <a:ext uri="{FF2B5EF4-FFF2-40B4-BE49-F238E27FC236}">
                <a16:creationId xmlns:a16="http://schemas.microsoft.com/office/drawing/2014/main" id="{8FA88C74-11AE-4811-9693-71354350F8AC}"/>
              </a:ext>
            </a:extLst>
          </p:cNvPr>
          <p:cNvPicPr>
            <a:picLocks noChangeAspect="1" noChangeArrowheads="1"/>
          </p:cNvPicPr>
          <p:nvPr userDrawn="1"/>
        </p:nvPicPr>
        <p:blipFill>
          <a:blip r:embed="rId19" cstate="print"/>
          <a:srcRect/>
          <a:stretch>
            <a:fillRect/>
          </a:stretch>
        </p:blipFill>
        <p:spPr bwMode="auto">
          <a:xfrm>
            <a:off x="72191" y="4778134"/>
            <a:ext cx="1422754" cy="307675"/>
          </a:xfrm>
          <a:prstGeom prst="rect">
            <a:avLst/>
          </a:prstGeom>
          <a:noFill/>
          <a:ln w="9525">
            <a:noFill/>
            <a:miter lim="800000"/>
            <a:headEnd/>
            <a:tailEnd/>
          </a:ln>
        </p:spPr>
      </p:pic>
      <p:pic>
        <p:nvPicPr>
          <p:cNvPr id="9" name="Grafik 8">
            <a:extLst>
              <a:ext uri="{FF2B5EF4-FFF2-40B4-BE49-F238E27FC236}">
                <a16:creationId xmlns:a16="http://schemas.microsoft.com/office/drawing/2014/main" id="{229F41FE-2827-48CB-9F30-E0C597752410}"/>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7567613" y="4819391"/>
            <a:ext cx="1318058" cy="212131"/>
          </a:xfrm>
          <a:prstGeom prst="rect">
            <a:avLst/>
          </a:prstGeom>
        </p:spPr>
      </p:pic>
    </p:spTree>
    <p:extLst>
      <p:ext uri="{BB962C8B-B14F-4D97-AF65-F5344CB8AC3E}">
        <p14:creationId xmlns:p14="http://schemas.microsoft.com/office/powerpoint/2010/main" val="3917435536"/>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Lst>
  <p:transition>
    <p:fade/>
  </p:transition>
  <p:hf hdr="0" ftr="0" dt="0"/>
  <p:txStyles>
    <p:titleStyle>
      <a:lvl1pPr algn="l" defTabSz="914306" rtl="0" eaLnBrk="1" latinLnBrk="0" hangingPunct="1">
        <a:lnSpc>
          <a:spcPct val="100000"/>
        </a:lnSpc>
        <a:spcBef>
          <a:spcPct val="0"/>
        </a:spcBef>
        <a:buNone/>
        <a:defRPr sz="2400" b="1" kern="1200">
          <a:solidFill>
            <a:srgbClr val="002060"/>
          </a:solidFill>
          <a:latin typeface="Georgia" charset="0"/>
          <a:ea typeface="Georgia" charset="0"/>
          <a:cs typeface="Georgia" charset="0"/>
        </a:defRPr>
      </a:lvl1pPr>
    </p:titleStyle>
    <p:bodyStyle>
      <a:lvl1pPr marL="180975" indent="-180975" algn="l" defTabSz="914306" rtl="0" eaLnBrk="1" latinLnBrk="0" hangingPunct="1">
        <a:lnSpc>
          <a:spcPct val="100000"/>
        </a:lnSpc>
        <a:spcBef>
          <a:spcPts val="0"/>
        </a:spcBef>
        <a:spcAft>
          <a:spcPts val="600"/>
        </a:spcAft>
        <a:buClr>
          <a:schemeClr val="accent1"/>
        </a:buClr>
        <a:buFont typeface="Wingdings" charset="2"/>
        <a:buChar char="§"/>
        <a:defRPr sz="1600" kern="1200">
          <a:solidFill>
            <a:srgbClr val="002060"/>
          </a:solidFill>
          <a:latin typeface="+mn-lt"/>
          <a:ea typeface="+mn-ea"/>
          <a:cs typeface="+mn-cs"/>
        </a:defRPr>
      </a:lvl1pPr>
      <a:lvl2pPr marL="357188" indent="-176213" algn="l" defTabSz="914306" rtl="0" eaLnBrk="1" latinLnBrk="0" hangingPunct="1">
        <a:lnSpc>
          <a:spcPct val="100000"/>
        </a:lnSpc>
        <a:spcBef>
          <a:spcPts val="0"/>
        </a:spcBef>
        <a:spcAft>
          <a:spcPts val="400"/>
        </a:spcAft>
        <a:buClr>
          <a:schemeClr val="accent1"/>
        </a:buClr>
        <a:buSzPct val="100000"/>
        <a:buFont typeface="Wingdings" charset="2"/>
        <a:buChar char="§"/>
        <a:defRPr sz="1400" kern="1200">
          <a:solidFill>
            <a:srgbClr val="002060"/>
          </a:solidFill>
          <a:latin typeface="+mn-lt"/>
          <a:ea typeface="+mn-ea"/>
          <a:cs typeface="+mn-cs"/>
        </a:defRPr>
      </a:lvl2pPr>
      <a:lvl3pPr marL="538163" indent="-180975" algn="l" defTabSz="914306" rtl="0" eaLnBrk="1" latinLnBrk="0" hangingPunct="1">
        <a:lnSpc>
          <a:spcPct val="100000"/>
        </a:lnSpc>
        <a:spcBef>
          <a:spcPts val="0"/>
        </a:spcBef>
        <a:spcAft>
          <a:spcPts val="400"/>
        </a:spcAft>
        <a:buClr>
          <a:schemeClr val="accent1"/>
        </a:buClr>
        <a:buFont typeface="Wingdings" charset="2"/>
        <a:buChar char="§"/>
        <a:defRPr sz="1200" kern="1200">
          <a:solidFill>
            <a:srgbClr val="002060"/>
          </a:solidFill>
          <a:latin typeface="+mn-lt"/>
          <a:ea typeface="+mn-ea"/>
          <a:cs typeface="+mn-cs"/>
        </a:defRPr>
      </a:lvl3pPr>
      <a:lvl4pPr marL="720725" indent="-182563" algn="l" defTabSz="914306" rtl="0" eaLnBrk="1" latinLnBrk="0" hangingPunct="1">
        <a:lnSpc>
          <a:spcPct val="100000"/>
        </a:lnSpc>
        <a:spcBef>
          <a:spcPts val="0"/>
        </a:spcBef>
        <a:spcAft>
          <a:spcPts val="400"/>
        </a:spcAft>
        <a:buClr>
          <a:schemeClr val="accent1"/>
        </a:buClr>
        <a:buFont typeface="Wingdings" charset="2"/>
        <a:buChar char="§"/>
        <a:defRPr sz="1200" kern="1200">
          <a:solidFill>
            <a:srgbClr val="002060"/>
          </a:solidFill>
          <a:latin typeface="+mn-lt"/>
          <a:ea typeface="+mn-ea"/>
          <a:cs typeface="+mn-cs"/>
        </a:defRPr>
      </a:lvl4pPr>
      <a:lvl5pPr marL="895350" indent="-174625" algn="l" defTabSz="914306" rtl="0" eaLnBrk="1" latinLnBrk="0" hangingPunct="1">
        <a:lnSpc>
          <a:spcPct val="100000"/>
        </a:lnSpc>
        <a:spcBef>
          <a:spcPts val="0"/>
        </a:spcBef>
        <a:spcAft>
          <a:spcPts val="400"/>
        </a:spcAft>
        <a:buClr>
          <a:schemeClr val="accent1"/>
        </a:buClr>
        <a:buFont typeface="Wingdings" charset="2"/>
        <a:buChar char="§"/>
        <a:defRPr sz="1200" kern="1200">
          <a:solidFill>
            <a:srgbClr val="002060"/>
          </a:solidFill>
          <a:latin typeface="+mn-lt"/>
          <a:ea typeface="+mn-ea"/>
          <a:cs typeface="+mn-cs"/>
        </a:defRPr>
      </a:lvl5pPr>
      <a:lvl6pPr marL="2514343"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6"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0"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03"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306" rtl="0" eaLnBrk="1" latinLnBrk="0" hangingPunct="1">
        <a:defRPr sz="1800" kern="1200">
          <a:solidFill>
            <a:schemeClr val="tx1"/>
          </a:solidFill>
          <a:latin typeface="+mn-lt"/>
          <a:ea typeface="+mn-ea"/>
          <a:cs typeface="+mn-cs"/>
        </a:defRPr>
      </a:lvl1pPr>
      <a:lvl2pPr marL="457153" algn="l" defTabSz="914306" rtl="0" eaLnBrk="1" latinLnBrk="0" hangingPunct="1">
        <a:defRPr sz="1800" kern="1200">
          <a:solidFill>
            <a:schemeClr val="tx1"/>
          </a:solidFill>
          <a:latin typeface="+mn-lt"/>
          <a:ea typeface="+mn-ea"/>
          <a:cs typeface="+mn-cs"/>
        </a:defRPr>
      </a:lvl2pPr>
      <a:lvl3pPr marL="914306" algn="l" defTabSz="914306" rtl="0" eaLnBrk="1" latinLnBrk="0" hangingPunct="1">
        <a:defRPr sz="1800" kern="1200">
          <a:solidFill>
            <a:schemeClr val="tx1"/>
          </a:solidFill>
          <a:latin typeface="+mn-lt"/>
          <a:ea typeface="+mn-ea"/>
          <a:cs typeface="+mn-cs"/>
        </a:defRPr>
      </a:lvl3pPr>
      <a:lvl4pPr marL="1371460" algn="l" defTabSz="914306" rtl="0" eaLnBrk="1" latinLnBrk="0" hangingPunct="1">
        <a:defRPr sz="1800" kern="1200">
          <a:solidFill>
            <a:schemeClr val="tx1"/>
          </a:solidFill>
          <a:latin typeface="+mn-lt"/>
          <a:ea typeface="+mn-ea"/>
          <a:cs typeface="+mn-cs"/>
        </a:defRPr>
      </a:lvl4pPr>
      <a:lvl5pPr marL="1828613" algn="l" defTabSz="914306" rtl="0" eaLnBrk="1" latinLnBrk="0" hangingPunct="1">
        <a:defRPr sz="1800" kern="1200">
          <a:solidFill>
            <a:schemeClr val="tx1"/>
          </a:solidFill>
          <a:latin typeface="+mn-lt"/>
          <a:ea typeface="+mn-ea"/>
          <a:cs typeface="+mn-cs"/>
        </a:defRPr>
      </a:lvl5pPr>
      <a:lvl6pPr marL="2285767" algn="l" defTabSz="914306" rtl="0" eaLnBrk="1" latinLnBrk="0" hangingPunct="1">
        <a:defRPr sz="1800" kern="1200">
          <a:solidFill>
            <a:schemeClr val="tx1"/>
          </a:solidFill>
          <a:latin typeface="+mn-lt"/>
          <a:ea typeface="+mn-ea"/>
          <a:cs typeface="+mn-cs"/>
        </a:defRPr>
      </a:lvl6pPr>
      <a:lvl7pPr marL="2742920" algn="l" defTabSz="914306" rtl="0" eaLnBrk="1" latinLnBrk="0" hangingPunct="1">
        <a:defRPr sz="1800" kern="1200">
          <a:solidFill>
            <a:schemeClr val="tx1"/>
          </a:solidFill>
          <a:latin typeface="+mn-lt"/>
          <a:ea typeface="+mn-ea"/>
          <a:cs typeface="+mn-cs"/>
        </a:defRPr>
      </a:lvl7pPr>
      <a:lvl8pPr marL="3200073" algn="l" defTabSz="914306" rtl="0" eaLnBrk="1" latinLnBrk="0" hangingPunct="1">
        <a:defRPr sz="1800" kern="1200">
          <a:solidFill>
            <a:schemeClr val="tx1"/>
          </a:solidFill>
          <a:latin typeface="+mn-lt"/>
          <a:ea typeface="+mn-ea"/>
          <a:cs typeface="+mn-cs"/>
        </a:defRPr>
      </a:lvl8pPr>
      <a:lvl9pPr marL="3657227" algn="l" defTabSz="91430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880">
          <p15:clr>
            <a:srgbClr val="F26B43"/>
          </p15:clr>
        </p15:guide>
        <p15:guide id="3" pos="288">
          <p15:clr>
            <a:srgbClr val="F26B43"/>
          </p15:clr>
        </p15:guide>
        <p15:guide id="4" pos="5179">
          <p15:clr>
            <a:srgbClr val="F26B43"/>
          </p15:clr>
        </p15:guide>
        <p15:guide id="5" pos="5467">
          <p15:clr>
            <a:srgbClr val="F26B43"/>
          </p15:clr>
        </p15:guide>
        <p15:guide id="7" orient="horz" pos="2950">
          <p15:clr>
            <a:srgbClr val="F26B43"/>
          </p15:clr>
        </p15:guide>
        <p15:guide id="9" orient="horz" pos="164">
          <p15:clr>
            <a:srgbClr val="F26B43"/>
          </p15:clr>
        </p15:guide>
        <p15:guide id="10" orient="horz" pos="762">
          <p15:clr>
            <a:srgbClr val="F26B43"/>
          </p15:clr>
        </p15:guide>
        <p15:guide id="11" orient="horz" pos="317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gif"/><Relationship Id="rId18" Type="http://schemas.openxmlformats.org/officeDocument/2006/relationships/image" Target="../media/image54.png"/><Relationship Id="rId3" Type="http://schemas.openxmlformats.org/officeDocument/2006/relationships/image" Target="../media/image39.png"/><Relationship Id="rId21" Type="http://schemas.openxmlformats.org/officeDocument/2006/relationships/image" Target="../media/image57.jpeg"/><Relationship Id="rId7" Type="http://schemas.openxmlformats.org/officeDocument/2006/relationships/image" Target="../media/image43.png"/><Relationship Id="rId12" Type="http://schemas.openxmlformats.org/officeDocument/2006/relationships/image" Target="../media/image48.jpeg"/><Relationship Id="rId17" Type="http://schemas.openxmlformats.org/officeDocument/2006/relationships/image" Target="../media/image53.png"/><Relationship Id="rId2" Type="http://schemas.openxmlformats.org/officeDocument/2006/relationships/notesSlide" Target="../notesSlides/notesSlide10.xml"/><Relationship Id="rId16" Type="http://schemas.openxmlformats.org/officeDocument/2006/relationships/image" Target="../media/image52.jpeg"/><Relationship Id="rId20"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24" Type="http://schemas.openxmlformats.org/officeDocument/2006/relationships/image" Target="../media/image60.jpeg"/><Relationship Id="rId5" Type="http://schemas.openxmlformats.org/officeDocument/2006/relationships/image" Target="../media/image41.jpeg"/><Relationship Id="rId15" Type="http://schemas.openxmlformats.org/officeDocument/2006/relationships/image" Target="../media/image51.png"/><Relationship Id="rId23" Type="http://schemas.openxmlformats.org/officeDocument/2006/relationships/image" Target="../media/image59.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8.png"/></Relationships>
</file>

<file path=ppt/slides/_rels/slide15.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jpeg"/><Relationship Id="rId3" Type="http://schemas.openxmlformats.org/officeDocument/2006/relationships/image" Target="../media/image62.jpe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jpeg"/><Relationship Id="rId15" Type="http://schemas.openxmlformats.org/officeDocument/2006/relationships/image" Target="../media/image7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3.png"/></Relationships>
</file>

<file path=ppt/slides/_rels/slide16.xml.rels><?xml version="1.0" encoding="UTF-8" standalone="yes"?>
<Relationships xmlns="http://schemas.openxmlformats.org/package/2006/relationships"><Relationship Id="rId3" Type="http://schemas.openxmlformats.org/officeDocument/2006/relationships/hyperlink" Target="https://www.tausendundeindach.at/"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jpg"/><Relationship Id="rId4" Type="http://schemas.openxmlformats.org/officeDocument/2006/relationships/hyperlink" Target="https://www.shpock.com/"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jpe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1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mailto:benjamin.monsorno@wu.ac.at"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hyperlink" Target="https://www.wu.ac.at/entrep/lehre/bachelor/excellence-program" TargetMode="External"/><Relationship Id="rId4" Type="http://schemas.openxmlformats.org/officeDocument/2006/relationships/hyperlink" Target="https://www.linkedin.com/school/wu-entrepreneurship-innovation/mycompany/"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8.emf"/><Relationship Id="rId18" Type="http://schemas.openxmlformats.org/officeDocument/2006/relationships/image" Target="../media/image103.jpeg"/><Relationship Id="rId3" Type="http://schemas.openxmlformats.org/officeDocument/2006/relationships/image" Target="../media/image88.png"/><Relationship Id="rId21" Type="http://schemas.microsoft.com/office/2007/relationships/hdphoto" Target="../media/hdphoto1.wdp"/><Relationship Id="rId7" Type="http://schemas.openxmlformats.org/officeDocument/2006/relationships/image" Target="../media/image92.emf"/><Relationship Id="rId12" Type="http://schemas.openxmlformats.org/officeDocument/2006/relationships/image" Target="../media/image97.emf"/><Relationship Id="rId17" Type="http://schemas.openxmlformats.org/officeDocument/2006/relationships/image" Target="../media/image102.png"/><Relationship Id="rId2" Type="http://schemas.openxmlformats.org/officeDocument/2006/relationships/notesSlide" Target="../notesSlides/notesSlide15.xml"/><Relationship Id="rId16" Type="http://schemas.openxmlformats.org/officeDocument/2006/relationships/image" Target="../media/image101.png"/><Relationship Id="rId20"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image" Target="../media/image91.emf"/><Relationship Id="rId11" Type="http://schemas.openxmlformats.org/officeDocument/2006/relationships/image" Target="../media/image96.jpeg"/><Relationship Id="rId5" Type="http://schemas.openxmlformats.org/officeDocument/2006/relationships/image" Target="../media/image90.emf"/><Relationship Id="rId15" Type="http://schemas.openxmlformats.org/officeDocument/2006/relationships/image" Target="../media/image100.png"/><Relationship Id="rId23" Type="http://schemas.openxmlformats.org/officeDocument/2006/relationships/image" Target="../media/image107.png"/><Relationship Id="rId10" Type="http://schemas.openxmlformats.org/officeDocument/2006/relationships/image" Target="../media/image95.jpg"/><Relationship Id="rId19" Type="http://schemas.openxmlformats.org/officeDocument/2006/relationships/image" Target="../media/image104.jpeg"/><Relationship Id="rId4" Type="http://schemas.openxmlformats.org/officeDocument/2006/relationships/image" Target="../media/image89.jpeg"/><Relationship Id="rId9" Type="http://schemas.openxmlformats.org/officeDocument/2006/relationships/image" Target="../media/image94.png"/><Relationship Id="rId14" Type="http://schemas.openxmlformats.org/officeDocument/2006/relationships/image" Target="../media/image99.png"/><Relationship Id="rId22" Type="http://schemas.openxmlformats.org/officeDocument/2006/relationships/image" Target="../media/image106.jpeg"/></Relationships>
</file>

<file path=ppt/slides/_rels/slide22.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hyperlink" Target="https://www.wu.ac.at/en/entrep/lehre/bachelor-program-sbwl/ei-ambassadors/" TargetMode="External"/><Relationship Id="rId7" Type="http://schemas.openxmlformats.org/officeDocument/2006/relationships/image" Target="../media/image111.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 Id="rId9" Type="http://schemas.openxmlformats.org/officeDocument/2006/relationships/image" Target="../media/image113.jpeg"/></Relationships>
</file>

<file path=ppt/slides/_rels/slide23.xml.rels><?xml version="1.0" encoding="UTF-8" standalone="yes"?>
<Relationships xmlns="http://schemas.openxmlformats.org/package/2006/relationships"><Relationship Id="rId3" Type="http://schemas.openxmlformats.org/officeDocument/2006/relationships/hyperlink" Target="http://www.wu.ac.at/entrep/apply"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wu.ac.at/entrep/apply"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15.jpeg"/></Relationships>
</file>

<file path=ppt/slides/_rels/slide26.xml.rels><?xml version="1.0" encoding="UTF-8" standalone="yes"?>
<Relationships xmlns="http://schemas.openxmlformats.org/package/2006/relationships"><Relationship Id="rId8" Type="http://schemas.openxmlformats.org/officeDocument/2006/relationships/hyperlink" Target="https://www.facebook.com/wu.entrepreneurship.innovation/" TargetMode="External"/><Relationship Id="rId3" Type="http://schemas.openxmlformats.org/officeDocument/2006/relationships/hyperlink" Target="http://www.wu.ac.at/ifsto" TargetMode="External"/><Relationship Id="rId7" Type="http://schemas.openxmlformats.org/officeDocument/2006/relationships/image" Target="../media/image118.png"/><Relationship Id="rId2" Type="http://schemas.openxmlformats.org/officeDocument/2006/relationships/hyperlink" Target="http://www.wu.ac.at/entrep" TargetMode="External"/><Relationship Id="rId1" Type="http://schemas.openxmlformats.org/officeDocument/2006/relationships/slideLayout" Target="../slideLayouts/slideLayout2.xml"/><Relationship Id="rId6" Type="http://schemas.openxmlformats.org/officeDocument/2006/relationships/image" Target="../media/image117.png"/><Relationship Id="rId11" Type="http://schemas.openxmlformats.org/officeDocument/2006/relationships/hyperlink" Target="https://www.linkedin.com/school/wu-entrepreneurship-innovation/" TargetMode="External"/><Relationship Id="rId5" Type="http://schemas.openxmlformats.org/officeDocument/2006/relationships/hyperlink" Target="https://www.instagram.com/wuentrepreneurship/" TargetMode="External"/><Relationship Id="rId10" Type="http://schemas.openxmlformats.org/officeDocument/2006/relationships/image" Target="../media/image120.png"/><Relationship Id="rId4" Type="http://schemas.openxmlformats.org/officeDocument/2006/relationships/image" Target="../media/image116.png"/><Relationship Id="rId9" Type="http://schemas.openxmlformats.org/officeDocument/2006/relationships/image" Target="../media/image119.png"/></Relationships>
</file>

<file path=ppt/slides/_rels/slide2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eck 9"/>
          <p:cNvSpPr/>
          <p:nvPr/>
        </p:nvSpPr>
        <p:spPr>
          <a:xfrm>
            <a:off x="287338" y="539931"/>
            <a:ext cx="5904456" cy="1846218"/>
          </a:xfrm>
          <a:prstGeom prst="rect">
            <a:avLst/>
          </a:prstGeom>
          <a:solidFill>
            <a:srgbClr val="1D4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platzhalter 3">
            <a:extLst>
              <a:ext uri="{FF2B5EF4-FFF2-40B4-BE49-F238E27FC236}">
                <a16:creationId xmlns:a16="http://schemas.microsoft.com/office/drawing/2014/main" id="{201E7ABE-6F29-4643-BAD8-A2108E6EA56C}"/>
              </a:ext>
            </a:extLst>
          </p:cNvPr>
          <p:cNvSpPr>
            <a:spLocks noGrp="1"/>
          </p:cNvSpPr>
          <p:nvPr>
            <p:ph type="body" sz="quarter" idx="11"/>
          </p:nvPr>
        </p:nvSpPr>
        <p:spPr>
          <a:xfrm>
            <a:off x="287338" y="2616430"/>
            <a:ext cx="4284662" cy="713218"/>
          </a:xfrm>
        </p:spPr>
        <p:txBody>
          <a:bodyPr/>
          <a:lstStyle/>
          <a:p>
            <a:r>
              <a:rPr lang="en-GB" sz="1800" dirty="0"/>
              <a:t>Univ. </a:t>
            </a:r>
            <a:r>
              <a:rPr lang="en-GB" sz="1800" dirty="0" err="1"/>
              <a:t>Prof.</a:t>
            </a:r>
            <a:r>
              <a:rPr lang="en-GB" sz="1800" dirty="0"/>
              <a:t> </a:t>
            </a:r>
            <a:r>
              <a:rPr lang="en-GB" sz="1800" dirty="0" err="1"/>
              <a:t>Dr.</a:t>
            </a:r>
            <a:r>
              <a:rPr lang="en-GB" sz="1800" dirty="0"/>
              <a:t> Nikolaus Franke</a:t>
            </a:r>
          </a:p>
        </p:txBody>
      </p:sp>
      <p:sp>
        <p:nvSpPr>
          <p:cNvPr id="2" name="Titel 1">
            <a:extLst>
              <a:ext uri="{FF2B5EF4-FFF2-40B4-BE49-F238E27FC236}">
                <a16:creationId xmlns:a16="http://schemas.microsoft.com/office/drawing/2014/main" id="{9542A830-352C-4DE5-9FE3-22D08B1FA182}"/>
              </a:ext>
            </a:extLst>
          </p:cNvPr>
          <p:cNvSpPr>
            <a:spLocks noGrp="1"/>
          </p:cNvSpPr>
          <p:nvPr>
            <p:ph type="ctrTitle"/>
          </p:nvPr>
        </p:nvSpPr>
        <p:spPr>
          <a:xfrm>
            <a:off x="605406" y="1133129"/>
            <a:ext cx="5436000" cy="923400"/>
          </a:xfrm>
        </p:spPr>
        <p:txBody>
          <a:bodyPr/>
          <a:lstStyle/>
          <a:p>
            <a:r>
              <a:rPr lang="en-GB" dirty="0">
                <a:latin typeface="+mn-lt"/>
              </a:rPr>
              <a:t>Entrepreneurship &amp; Innovation (E&amp;I)</a:t>
            </a:r>
          </a:p>
        </p:txBody>
      </p:sp>
      <p:pic>
        <p:nvPicPr>
          <p:cNvPr id="5" name="Picture 66" descr="logo_EI_farb_klein_voll">
            <a:extLst>
              <a:ext uri="{FF2B5EF4-FFF2-40B4-BE49-F238E27FC236}">
                <a16:creationId xmlns:a16="http://schemas.microsoft.com/office/drawing/2014/main" id="{B44E775B-0571-4844-BEA3-18DCCD6EC621}"/>
              </a:ext>
            </a:extLst>
          </p:cNvPr>
          <p:cNvPicPr>
            <a:picLocks noChangeAspect="1" noChangeArrowheads="1"/>
          </p:cNvPicPr>
          <p:nvPr/>
        </p:nvPicPr>
        <p:blipFill rotWithShape="1">
          <a:blip r:embed="rId3" cstate="print"/>
          <a:srcRect l="-185" t="-951" r="-65" b="-6679"/>
          <a:stretch/>
        </p:blipFill>
        <p:spPr bwMode="auto">
          <a:xfrm>
            <a:off x="292781" y="4218534"/>
            <a:ext cx="3204799" cy="744081"/>
          </a:xfrm>
          <a:prstGeom prst="rect">
            <a:avLst/>
          </a:prstGeom>
          <a:noFill/>
          <a:ln w="9525">
            <a:noFill/>
            <a:miter lim="800000"/>
            <a:headEnd/>
            <a:tailEnd/>
          </a:ln>
        </p:spPr>
      </p:pic>
    </p:spTree>
    <p:extLst>
      <p:ext uri="{BB962C8B-B14F-4D97-AF65-F5344CB8AC3E}">
        <p14:creationId xmlns:p14="http://schemas.microsoft.com/office/powerpoint/2010/main" val="70012589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A38F0E7-1EE9-4D45-A767-6E13737F55AD}"/>
              </a:ext>
            </a:extLst>
          </p:cNvPr>
          <p:cNvSpPr>
            <a:spLocks noGrp="1"/>
          </p:cNvSpPr>
          <p:nvPr>
            <p:ph type="title"/>
          </p:nvPr>
        </p:nvSpPr>
        <p:spPr/>
        <p:txBody>
          <a:bodyPr/>
          <a:lstStyle/>
          <a:p>
            <a:r>
              <a:rPr lang="en-US" dirty="0">
                <a:latin typeface="+mn-lt"/>
              </a:rPr>
              <a:t> Theory, tools, methods</a:t>
            </a:r>
          </a:p>
        </p:txBody>
      </p:sp>
      <p:sp>
        <p:nvSpPr>
          <p:cNvPr id="28" name="Rechteck 27">
            <a:extLst>
              <a:ext uri="{FF2B5EF4-FFF2-40B4-BE49-F238E27FC236}">
                <a16:creationId xmlns:a16="http://schemas.microsoft.com/office/drawing/2014/main" id="{7C991BB6-80CF-4AF9-9D68-BF7FDF25B50A}"/>
              </a:ext>
            </a:extLst>
          </p:cNvPr>
          <p:cNvSpPr/>
          <p:nvPr/>
        </p:nvSpPr>
        <p:spPr>
          <a:xfrm>
            <a:off x="1325420" y="2350400"/>
            <a:ext cx="3200399" cy="523220"/>
          </a:xfrm>
          <a:prstGeom prst="rect">
            <a:avLst/>
          </a:prstGeom>
        </p:spPr>
        <p:txBody>
          <a:bodyPr wrap="square">
            <a:spAutoFit/>
          </a:bodyPr>
          <a:lstStyle/>
          <a:p>
            <a:pPr algn="ctr"/>
            <a:r>
              <a:rPr lang="en-US" sz="1400" b="1" dirty="0">
                <a:solidFill>
                  <a:srgbClr val="000066"/>
                </a:solidFill>
              </a:rPr>
              <a:t>How to find </a:t>
            </a:r>
            <a:br>
              <a:rPr lang="en-US" sz="1400" b="1" dirty="0">
                <a:solidFill>
                  <a:srgbClr val="000066"/>
                </a:solidFill>
              </a:rPr>
            </a:br>
            <a:r>
              <a:rPr lang="en-US" sz="1400" b="1" dirty="0">
                <a:solidFill>
                  <a:srgbClr val="000066"/>
                </a:solidFill>
              </a:rPr>
              <a:t>breakthrough ideas</a:t>
            </a:r>
            <a:endParaRPr lang="en-US" sz="1400" dirty="0"/>
          </a:p>
        </p:txBody>
      </p:sp>
      <p:sp>
        <p:nvSpPr>
          <p:cNvPr id="30" name="Rechteck 29">
            <a:extLst>
              <a:ext uri="{FF2B5EF4-FFF2-40B4-BE49-F238E27FC236}">
                <a16:creationId xmlns:a16="http://schemas.microsoft.com/office/drawing/2014/main" id="{4EC8C396-A586-41E1-B22D-178276FEE509}"/>
              </a:ext>
            </a:extLst>
          </p:cNvPr>
          <p:cNvSpPr/>
          <p:nvPr/>
        </p:nvSpPr>
        <p:spPr>
          <a:xfrm>
            <a:off x="4812039" y="2350400"/>
            <a:ext cx="2937829" cy="523220"/>
          </a:xfrm>
          <a:prstGeom prst="rect">
            <a:avLst/>
          </a:prstGeom>
        </p:spPr>
        <p:txBody>
          <a:bodyPr wrap="square">
            <a:spAutoFit/>
          </a:bodyPr>
          <a:lstStyle/>
          <a:p>
            <a:pPr algn="ctr"/>
            <a:r>
              <a:rPr lang="en-US" sz="1400" b="1" dirty="0">
                <a:solidFill>
                  <a:srgbClr val="000066"/>
                </a:solidFill>
              </a:rPr>
              <a:t>How to design winning innovation strategies</a:t>
            </a:r>
            <a:endParaRPr lang="en-US" sz="1400" dirty="0"/>
          </a:p>
        </p:txBody>
      </p:sp>
      <p:sp>
        <p:nvSpPr>
          <p:cNvPr id="31" name="Rechteck 30">
            <a:extLst>
              <a:ext uri="{FF2B5EF4-FFF2-40B4-BE49-F238E27FC236}">
                <a16:creationId xmlns:a16="http://schemas.microsoft.com/office/drawing/2014/main" id="{3946CBCF-7A33-472A-9517-54B0E76D6B79}"/>
              </a:ext>
            </a:extLst>
          </p:cNvPr>
          <p:cNvSpPr/>
          <p:nvPr/>
        </p:nvSpPr>
        <p:spPr>
          <a:xfrm>
            <a:off x="6740063" y="4569343"/>
            <a:ext cx="2357968" cy="523220"/>
          </a:xfrm>
          <a:prstGeom prst="rect">
            <a:avLst/>
          </a:prstGeom>
          <a:solidFill>
            <a:schemeClr val="bg1"/>
          </a:solidFill>
        </p:spPr>
        <p:txBody>
          <a:bodyPr wrap="square">
            <a:spAutoFit/>
          </a:bodyPr>
          <a:lstStyle/>
          <a:p>
            <a:pPr algn="ctr"/>
            <a:r>
              <a:rPr lang="en-US" sz="1400" b="1" dirty="0">
                <a:solidFill>
                  <a:srgbClr val="000066"/>
                </a:solidFill>
              </a:rPr>
              <a:t>How to finance innovation</a:t>
            </a:r>
            <a:endParaRPr lang="en-US" sz="1400" dirty="0"/>
          </a:p>
        </p:txBody>
      </p:sp>
      <p:pic>
        <p:nvPicPr>
          <p:cNvPr id="33" name="Picture 2" descr="http://upload.wikimedia.org/wikipedia/commons/a/ab/Boy_watching_with_binoculars.jpg">
            <a:extLst>
              <a:ext uri="{FF2B5EF4-FFF2-40B4-BE49-F238E27FC236}">
                <a16:creationId xmlns:a16="http://schemas.microsoft.com/office/drawing/2014/main" id="{3487E5F7-E706-41A0-BFC1-D4CA75387AF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77627" y="1072722"/>
            <a:ext cx="2448359" cy="122482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http://upload.wikimedia.org/wikipedia/commons/e/eb/ModelH_Business_Model_Canvas_for_Healthcare.jpg">
            <a:extLst>
              <a:ext uri="{FF2B5EF4-FFF2-40B4-BE49-F238E27FC236}">
                <a16:creationId xmlns:a16="http://schemas.microsoft.com/office/drawing/2014/main" id="{E7CE9F6A-9268-4DE3-82E6-B26C153F964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7254" y="3292751"/>
            <a:ext cx="3665777" cy="1207708"/>
          </a:xfrm>
          <a:prstGeom prst="rect">
            <a:avLst/>
          </a:prstGeom>
          <a:solidFill>
            <a:schemeClr val="bg1"/>
          </a:solidFill>
        </p:spPr>
      </p:pic>
      <p:pic>
        <p:nvPicPr>
          <p:cNvPr id="36" name="Picture 8" descr="http://upload.wikimedia.org/wikipedia/commons/d/d4/Astore_Marketing_Plan.jpg">
            <a:extLst>
              <a:ext uri="{FF2B5EF4-FFF2-40B4-BE49-F238E27FC236}">
                <a16:creationId xmlns:a16="http://schemas.microsoft.com/office/drawing/2014/main" id="{5B985A2D-2582-4974-A139-5D13962BD4F4}"/>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213612" y="3427036"/>
            <a:ext cx="2310055" cy="1206683"/>
          </a:xfrm>
          <a:prstGeom prst="rect">
            <a:avLst/>
          </a:prstGeom>
          <a:solidFill>
            <a:schemeClr val="bg1"/>
          </a:solidFill>
        </p:spPr>
      </p:pic>
      <p:pic>
        <p:nvPicPr>
          <p:cNvPr id="37" name="Picture 10" descr="http://pixabay.com/static/uploads/photo/2014/04/05/11/40/chess-316658_640.jpg">
            <a:extLst>
              <a:ext uri="{FF2B5EF4-FFF2-40B4-BE49-F238E27FC236}">
                <a16:creationId xmlns:a16="http://schemas.microsoft.com/office/drawing/2014/main" id="{3912B34F-1F76-4D9E-83D6-6B566FEA34B6}"/>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985179" y="1210198"/>
            <a:ext cx="2602371" cy="107785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descr="https://c1.staticflickr.com/3/2110/1955692114_02e064fa55_z.jpg?zz=1">
            <a:extLst>
              <a:ext uri="{FF2B5EF4-FFF2-40B4-BE49-F238E27FC236}">
                <a16:creationId xmlns:a16="http://schemas.microsoft.com/office/drawing/2014/main" id="{E20BB6AB-A46E-4A65-B858-10281B929042}"/>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081287" y="3531001"/>
            <a:ext cx="1884959" cy="953701"/>
          </a:xfrm>
          <a:prstGeom prst="rect">
            <a:avLst/>
          </a:prstGeom>
          <a:solidFill>
            <a:schemeClr val="bg1"/>
          </a:solidFill>
        </p:spPr>
      </p:pic>
      <p:sp>
        <p:nvSpPr>
          <p:cNvPr id="39" name="Rechteck 38">
            <a:extLst>
              <a:ext uri="{FF2B5EF4-FFF2-40B4-BE49-F238E27FC236}">
                <a16:creationId xmlns:a16="http://schemas.microsoft.com/office/drawing/2014/main" id="{912CB45D-B05A-4998-8193-E547A8B8CC10}"/>
              </a:ext>
            </a:extLst>
          </p:cNvPr>
          <p:cNvSpPr/>
          <p:nvPr/>
        </p:nvSpPr>
        <p:spPr>
          <a:xfrm>
            <a:off x="29616" y="4553307"/>
            <a:ext cx="3763415" cy="539255"/>
          </a:xfrm>
          <a:prstGeom prst="rect">
            <a:avLst/>
          </a:prstGeom>
          <a:solidFill>
            <a:schemeClr val="bg1"/>
          </a:solidFill>
        </p:spPr>
        <p:txBody>
          <a:bodyPr wrap="square">
            <a:spAutoFit/>
          </a:bodyPr>
          <a:lstStyle/>
          <a:p>
            <a:pPr algn="ctr"/>
            <a:r>
              <a:rPr lang="en-US" sz="1400" b="1" dirty="0">
                <a:solidFill>
                  <a:srgbClr val="000066"/>
                </a:solidFill>
              </a:rPr>
              <a:t>How to organize the innovation process</a:t>
            </a:r>
            <a:endParaRPr lang="en-US" sz="1400" dirty="0"/>
          </a:p>
        </p:txBody>
      </p:sp>
      <p:sp>
        <p:nvSpPr>
          <p:cNvPr id="29" name="Rechteck 28">
            <a:extLst>
              <a:ext uri="{FF2B5EF4-FFF2-40B4-BE49-F238E27FC236}">
                <a16:creationId xmlns:a16="http://schemas.microsoft.com/office/drawing/2014/main" id="{CF88056C-718A-435C-BA25-1A5047BD32D9}"/>
              </a:ext>
            </a:extLst>
          </p:cNvPr>
          <p:cNvSpPr/>
          <p:nvPr/>
        </p:nvSpPr>
        <p:spPr>
          <a:xfrm>
            <a:off x="3847805" y="4569343"/>
            <a:ext cx="3148768" cy="307777"/>
          </a:xfrm>
          <a:prstGeom prst="rect">
            <a:avLst/>
          </a:prstGeom>
          <a:solidFill>
            <a:schemeClr val="bg1"/>
          </a:solidFill>
        </p:spPr>
        <p:txBody>
          <a:bodyPr wrap="square">
            <a:spAutoFit/>
          </a:bodyPr>
          <a:lstStyle/>
          <a:p>
            <a:pPr algn="ctr"/>
            <a:r>
              <a:rPr lang="en-US" sz="1400" b="1" dirty="0">
                <a:solidFill>
                  <a:srgbClr val="000066"/>
                </a:solidFill>
              </a:rPr>
              <a:t>How to market innovation</a:t>
            </a:r>
            <a:endParaRPr lang="en-US" sz="1400" dirty="0"/>
          </a:p>
        </p:txBody>
      </p:sp>
    </p:spTree>
    <p:extLst>
      <p:ext uri="{BB962C8B-B14F-4D97-AF65-F5344CB8AC3E}">
        <p14:creationId xmlns:p14="http://schemas.microsoft.com/office/powerpoint/2010/main" val="248425784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4734306"/>
            <a:ext cx="1790700" cy="4000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hteck 16"/>
          <p:cNvSpPr/>
          <p:nvPr/>
        </p:nvSpPr>
        <p:spPr>
          <a:xfrm>
            <a:off x="7125552" y="4672869"/>
            <a:ext cx="1790700" cy="4000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D80DF16-80A4-4FF0-9E64-5704ABB491C2}"/>
              </a:ext>
            </a:extLst>
          </p:cNvPr>
          <p:cNvSpPr>
            <a:spLocks noGrp="1"/>
          </p:cNvSpPr>
          <p:nvPr>
            <p:ph type="title"/>
          </p:nvPr>
        </p:nvSpPr>
        <p:spPr/>
        <p:txBody>
          <a:bodyPr/>
          <a:lstStyle/>
          <a:p>
            <a:r>
              <a:rPr lang="en-US" dirty="0">
                <a:latin typeface="+mn-lt"/>
              </a:rPr>
              <a:t>New ways of creating value</a:t>
            </a:r>
          </a:p>
        </p:txBody>
      </p:sp>
      <p:pic>
        <p:nvPicPr>
          <p:cNvPr id="4" name="Picture 2" descr="http://upload.wikimedia.org/wikipedia/commons/c/c4/Victorinox_koffer.jpg">
            <a:extLst>
              <a:ext uri="{FF2B5EF4-FFF2-40B4-BE49-F238E27FC236}">
                <a16:creationId xmlns:a16="http://schemas.microsoft.com/office/drawing/2014/main" id="{D3F85678-D1C5-4AD4-BBE9-6974DACBBF7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83956" y="3209466"/>
            <a:ext cx="1045023" cy="132912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Nao At Work by Marc Seil ">
            <a:extLst>
              <a:ext uri="{FF2B5EF4-FFF2-40B4-BE49-F238E27FC236}">
                <a16:creationId xmlns:a16="http://schemas.microsoft.com/office/drawing/2014/main" id="{9E621A17-7816-41B5-A77F-04DBFC7928E1}"/>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3288" t="-513"/>
          <a:stretch/>
        </p:blipFill>
        <p:spPr bwMode="auto">
          <a:xfrm>
            <a:off x="462408" y="1194875"/>
            <a:ext cx="2445397" cy="12882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https://c1.staticflickr.com/3/2330/2078532845_6f72982277_b.jpg">
            <a:extLst>
              <a:ext uri="{FF2B5EF4-FFF2-40B4-BE49-F238E27FC236}">
                <a16:creationId xmlns:a16="http://schemas.microsoft.com/office/drawing/2014/main" id="{6D24DE58-2196-43D6-91D7-17287147603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18891" y="1213363"/>
            <a:ext cx="2567033" cy="12882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http://pixabay.com/static/uploads/photo/2013/12/08/12/12/bitcoin-225079_640.png">
            <a:extLst>
              <a:ext uri="{FF2B5EF4-FFF2-40B4-BE49-F238E27FC236}">
                <a16:creationId xmlns:a16="http://schemas.microsoft.com/office/drawing/2014/main" id="{73BAC127-17BB-4A54-89AB-04F82CA2AD2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448691" y="3209466"/>
            <a:ext cx="1746251" cy="13096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ttp://upload.wikimedia.org/wikipedia/commons/f/fc/Coffee_capsules_-_anieto2k.jpg">
            <a:extLst>
              <a:ext uri="{FF2B5EF4-FFF2-40B4-BE49-F238E27FC236}">
                <a16:creationId xmlns:a16="http://schemas.microsoft.com/office/drawing/2014/main" id="{CC85DA66-B21B-484B-BA60-3158601D63AD}"/>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6100273" y="3209466"/>
            <a:ext cx="2485415" cy="1355161"/>
          </a:xfrm>
          <a:prstGeom prst="rect">
            <a:avLst/>
          </a:prstGeom>
          <a:noFill/>
          <a:extLst>
            <a:ext uri="{909E8E84-426E-40DD-AFC4-6F175D3DCCD1}">
              <a14:hiddenFill xmlns:a14="http://schemas.microsoft.com/office/drawing/2010/main">
                <a:solidFill>
                  <a:srgbClr val="FFFFFF"/>
                </a:solidFill>
              </a14:hiddenFill>
            </a:ext>
          </a:extLst>
        </p:spPr>
      </p:pic>
      <p:sp>
        <p:nvSpPr>
          <p:cNvPr id="11" name="Inhaltsplatzhalter 10">
            <a:extLst>
              <a:ext uri="{FF2B5EF4-FFF2-40B4-BE49-F238E27FC236}">
                <a16:creationId xmlns:a16="http://schemas.microsoft.com/office/drawing/2014/main" id="{F9783DFE-4D76-4B39-BE47-917008294ED7}"/>
              </a:ext>
            </a:extLst>
          </p:cNvPr>
          <p:cNvSpPr>
            <a:spLocks noGrp="1"/>
          </p:cNvSpPr>
          <p:nvPr>
            <p:ph idx="1"/>
          </p:nvPr>
        </p:nvSpPr>
        <p:spPr>
          <a:xfrm>
            <a:off x="5689818" y="2553644"/>
            <a:ext cx="2757438" cy="446045"/>
          </a:xfrm>
        </p:spPr>
        <p:txBody>
          <a:bodyPr>
            <a:noAutofit/>
          </a:bodyPr>
          <a:lstStyle/>
          <a:p>
            <a:pPr marL="0" indent="0" algn="ctr">
              <a:buNone/>
            </a:pPr>
            <a:r>
              <a:rPr lang="en-US" b="1" dirty="0"/>
              <a:t>New technologies</a:t>
            </a:r>
          </a:p>
        </p:txBody>
      </p:sp>
      <p:sp>
        <p:nvSpPr>
          <p:cNvPr id="14" name="Inhaltsplatzhalter 10">
            <a:extLst>
              <a:ext uri="{FF2B5EF4-FFF2-40B4-BE49-F238E27FC236}">
                <a16:creationId xmlns:a16="http://schemas.microsoft.com/office/drawing/2014/main" id="{D8AE230E-5B81-4E25-812D-F0484924A50B}"/>
              </a:ext>
            </a:extLst>
          </p:cNvPr>
          <p:cNvSpPr txBox="1">
            <a:spLocks/>
          </p:cNvSpPr>
          <p:nvPr/>
        </p:nvSpPr>
        <p:spPr>
          <a:xfrm>
            <a:off x="227748" y="2472554"/>
            <a:ext cx="2757438" cy="446045"/>
          </a:xfrm>
          <a:prstGeom prst="rect">
            <a:avLst/>
          </a:prstGeom>
        </p:spPr>
        <p:txBody>
          <a:bodyPr vert="horz" lIns="0" tIns="45715" rIns="0" bIns="45715" rtlCol="0">
            <a:noAutofit/>
          </a:bodyPr>
          <a:lstStyle>
            <a:lvl1pPr marL="180975" indent="-180975" algn="l" defTabSz="914306" rtl="0" eaLnBrk="1" latinLnBrk="0" hangingPunct="1">
              <a:lnSpc>
                <a:spcPct val="100000"/>
              </a:lnSpc>
              <a:spcBef>
                <a:spcPts val="0"/>
              </a:spcBef>
              <a:spcAft>
                <a:spcPts val="600"/>
              </a:spcAft>
              <a:buClr>
                <a:schemeClr val="accent1"/>
              </a:buClr>
              <a:buFont typeface="Wingdings" charset="2"/>
              <a:buChar char="§"/>
              <a:defRPr sz="1600" kern="1200">
                <a:solidFill>
                  <a:srgbClr val="002060"/>
                </a:solidFill>
                <a:latin typeface="+mn-lt"/>
                <a:ea typeface="+mn-ea"/>
                <a:cs typeface="+mn-cs"/>
              </a:defRPr>
            </a:lvl1pPr>
            <a:lvl2pPr marL="357188" indent="-176213" algn="l" defTabSz="914306" rtl="0" eaLnBrk="1" latinLnBrk="0" hangingPunct="1">
              <a:lnSpc>
                <a:spcPct val="100000"/>
              </a:lnSpc>
              <a:spcBef>
                <a:spcPts val="0"/>
              </a:spcBef>
              <a:spcAft>
                <a:spcPts val="400"/>
              </a:spcAft>
              <a:buClr>
                <a:schemeClr val="accent1"/>
              </a:buClr>
              <a:buSzPct val="100000"/>
              <a:buFont typeface="Wingdings" charset="2"/>
              <a:buChar char="§"/>
              <a:defRPr sz="1400" kern="1200">
                <a:solidFill>
                  <a:srgbClr val="002060"/>
                </a:solidFill>
                <a:latin typeface="+mn-lt"/>
                <a:ea typeface="+mn-ea"/>
                <a:cs typeface="+mn-cs"/>
              </a:defRPr>
            </a:lvl2pPr>
            <a:lvl3pPr marL="538163" indent="-180975" algn="l" defTabSz="914306" rtl="0" eaLnBrk="1" latinLnBrk="0" hangingPunct="1">
              <a:lnSpc>
                <a:spcPct val="100000"/>
              </a:lnSpc>
              <a:spcBef>
                <a:spcPts val="0"/>
              </a:spcBef>
              <a:spcAft>
                <a:spcPts val="400"/>
              </a:spcAft>
              <a:buClr>
                <a:schemeClr val="accent1"/>
              </a:buClr>
              <a:buFont typeface="Wingdings" charset="2"/>
              <a:buChar char="§"/>
              <a:defRPr sz="1200" kern="1200">
                <a:solidFill>
                  <a:srgbClr val="002060"/>
                </a:solidFill>
                <a:latin typeface="+mn-lt"/>
                <a:ea typeface="+mn-ea"/>
                <a:cs typeface="+mn-cs"/>
              </a:defRPr>
            </a:lvl3pPr>
            <a:lvl4pPr marL="720725" indent="-182563" algn="l" defTabSz="914306" rtl="0" eaLnBrk="1" latinLnBrk="0" hangingPunct="1">
              <a:lnSpc>
                <a:spcPct val="100000"/>
              </a:lnSpc>
              <a:spcBef>
                <a:spcPts val="0"/>
              </a:spcBef>
              <a:spcAft>
                <a:spcPts val="400"/>
              </a:spcAft>
              <a:buClr>
                <a:schemeClr val="accent1"/>
              </a:buClr>
              <a:buFont typeface="Wingdings" charset="2"/>
              <a:buChar char="§"/>
              <a:defRPr sz="1200" kern="1200">
                <a:solidFill>
                  <a:srgbClr val="002060"/>
                </a:solidFill>
                <a:latin typeface="+mn-lt"/>
                <a:ea typeface="+mn-ea"/>
                <a:cs typeface="+mn-cs"/>
              </a:defRPr>
            </a:lvl4pPr>
            <a:lvl5pPr marL="895350" indent="-174625" algn="l" defTabSz="914306" rtl="0" eaLnBrk="1" latinLnBrk="0" hangingPunct="1">
              <a:lnSpc>
                <a:spcPct val="100000"/>
              </a:lnSpc>
              <a:spcBef>
                <a:spcPts val="0"/>
              </a:spcBef>
              <a:spcAft>
                <a:spcPts val="400"/>
              </a:spcAft>
              <a:buClr>
                <a:schemeClr val="accent1"/>
              </a:buClr>
              <a:buFont typeface="Wingdings" charset="2"/>
              <a:buChar char="§"/>
              <a:defRPr sz="1200" kern="1200">
                <a:solidFill>
                  <a:srgbClr val="002060"/>
                </a:solidFill>
                <a:latin typeface="+mn-lt"/>
                <a:ea typeface="+mn-ea"/>
                <a:cs typeface="+mn-cs"/>
              </a:defRPr>
            </a:lvl5pPr>
            <a:lvl6pPr marL="2514343"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6"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0"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03"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Wingdings" charset="2"/>
              <a:buNone/>
            </a:pPr>
            <a:r>
              <a:rPr lang="en-US" b="1" dirty="0"/>
              <a:t>New products</a:t>
            </a:r>
          </a:p>
        </p:txBody>
      </p:sp>
      <p:sp>
        <p:nvSpPr>
          <p:cNvPr id="15" name="Inhaltsplatzhalter 10">
            <a:extLst>
              <a:ext uri="{FF2B5EF4-FFF2-40B4-BE49-F238E27FC236}">
                <a16:creationId xmlns:a16="http://schemas.microsoft.com/office/drawing/2014/main" id="{AC3C0918-9DAC-4101-8456-6B4A582A1686}"/>
              </a:ext>
            </a:extLst>
          </p:cNvPr>
          <p:cNvSpPr txBox="1">
            <a:spLocks/>
          </p:cNvSpPr>
          <p:nvPr/>
        </p:nvSpPr>
        <p:spPr>
          <a:xfrm>
            <a:off x="2907805" y="2512627"/>
            <a:ext cx="2757438" cy="446045"/>
          </a:xfrm>
          <a:prstGeom prst="rect">
            <a:avLst/>
          </a:prstGeom>
        </p:spPr>
        <p:txBody>
          <a:bodyPr vert="horz" lIns="0" tIns="45715" rIns="0" bIns="45715" rtlCol="0">
            <a:noAutofit/>
          </a:bodyPr>
          <a:lstStyle>
            <a:lvl1pPr marL="180975" indent="-180975" algn="l" defTabSz="914306" rtl="0" eaLnBrk="1" latinLnBrk="0" hangingPunct="1">
              <a:lnSpc>
                <a:spcPct val="100000"/>
              </a:lnSpc>
              <a:spcBef>
                <a:spcPts val="0"/>
              </a:spcBef>
              <a:spcAft>
                <a:spcPts val="600"/>
              </a:spcAft>
              <a:buClr>
                <a:schemeClr val="accent1"/>
              </a:buClr>
              <a:buFont typeface="Wingdings" charset="2"/>
              <a:buChar char="§"/>
              <a:defRPr sz="1600" kern="1200">
                <a:solidFill>
                  <a:srgbClr val="002060"/>
                </a:solidFill>
                <a:latin typeface="+mn-lt"/>
                <a:ea typeface="+mn-ea"/>
                <a:cs typeface="+mn-cs"/>
              </a:defRPr>
            </a:lvl1pPr>
            <a:lvl2pPr marL="357188" indent="-176213" algn="l" defTabSz="914306" rtl="0" eaLnBrk="1" latinLnBrk="0" hangingPunct="1">
              <a:lnSpc>
                <a:spcPct val="100000"/>
              </a:lnSpc>
              <a:spcBef>
                <a:spcPts val="0"/>
              </a:spcBef>
              <a:spcAft>
                <a:spcPts val="400"/>
              </a:spcAft>
              <a:buClr>
                <a:schemeClr val="accent1"/>
              </a:buClr>
              <a:buSzPct val="100000"/>
              <a:buFont typeface="Wingdings" charset="2"/>
              <a:buChar char="§"/>
              <a:defRPr sz="1400" kern="1200">
                <a:solidFill>
                  <a:srgbClr val="002060"/>
                </a:solidFill>
                <a:latin typeface="+mn-lt"/>
                <a:ea typeface="+mn-ea"/>
                <a:cs typeface="+mn-cs"/>
              </a:defRPr>
            </a:lvl2pPr>
            <a:lvl3pPr marL="538163" indent="-180975" algn="l" defTabSz="914306" rtl="0" eaLnBrk="1" latinLnBrk="0" hangingPunct="1">
              <a:lnSpc>
                <a:spcPct val="100000"/>
              </a:lnSpc>
              <a:spcBef>
                <a:spcPts val="0"/>
              </a:spcBef>
              <a:spcAft>
                <a:spcPts val="400"/>
              </a:spcAft>
              <a:buClr>
                <a:schemeClr val="accent1"/>
              </a:buClr>
              <a:buFont typeface="Wingdings" charset="2"/>
              <a:buChar char="§"/>
              <a:defRPr sz="1200" kern="1200">
                <a:solidFill>
                  <a:srgbClr val="002060"/>
                </a:solidFill>
                <a:latin typeface="+mn-lt"/>
                <a:ea typeface="+mn-ea"/>
                <a:cs typeface="+mn-cs"/>
              </a:defRPr>
            </a:lvl3pPr>
            <a:lvl4pPr marL="720725" indent="-182563" algn="l" defTabSz="914306" rtl="0" eaLnBrk="1" latinLnBrk="0" hangingPunct="1">
              <a:lnSpc>
                <a:spcPct val="100000"/>
              </a:lnSpc>
              <a:spcBef>
                <a:spcPts val="0"/>
              </a:spcBef>
              <a:spcAft>
                <a:spcPts val="400"/>
              </a:spcAft>
              <a:buClr>
                <a:schemeClr val="accent1"/>
              </a:buClr>
              <a:buFont typeface="Wingdings" charset="2"/>
              <a:buChar char="§"/>
              <a:defRPr sz="1200" kern="1200">
                <a:solidFill>
                  <a:srgbClr val="002060"/>
                </a:solidFill>
                <a:latin typeface="+mn-lt"/>
                <a:ea typeface="+mn-ea"/>
                <a:cs typeface="+mn-cs"/>
              </a:defRPr>
            </a:lvl4pPr>
            <a:lvl5pPr marL="895350" indent="-174625" algn="l" defTabSz="914306" rtl="0" eaLnBrk="1" latinLnBrk="0" hangingPunct="1">
              <a:lnSpc>
                <a:spcPct val="100000"/>
              </a:lnSpc>
              <a:spcBef>
                <a:spcPts val="0"/>
              </a:spcBef>
              <a:spcAft>
                <a:spcPts val="400"/>
              </a:spcAft>
              <a:buClr>
                <a:schemeClr val="accent1"/>
              </a:buClr>
              <a:buFont typeface="Wingdings" charset="2"/>
              <a:buChar char="§"/>
              <a:defRPr sz="1200" kern="1200">
                <a:solidFill>
                  <a:srgbClr val="002060"/>
                </a:solidFill>
                <a:latin typeface="+mn-lt"/>
                <a:ea typeface="+mn-ea"/>
                <a:cs typeface="+mn-cs"/>
              </a:defRPr>
            </a:lvl5pPr>
            <a:lvl6pPr marL="2514343"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6"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0"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03"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Wingdings" charset="2"/>
              <a:buNone/>
            </a:pPr>
            <a:r>
              <a:rPr lang="en-US" b="1" dirty="0"/>
              <a:t>New services</a:t>
            </a:r>
          </a:p>
        </p:txBody>
      </p:sp>
      <p:sp>
        <p:nvSpPr>
          <p:cNvPr id="16" name="Inhaltsplatzhalter 10">
            <a:extLst>
              <a:ext uri="{FF2B5EF4-FFF2-40B4-BE49-F238E27FC236}">
                <a16:creationId xmlns:a16="http://schemas.microsoft.com/office/drawing/2014/main" id="{490B931E-ED91-4911-BCEC-29033981066D}"/>
              </a:ext>
            </a:extLst>
          </p:cNvPr>
          <p:cNvSpPr txBox="1">
            <a:spLocks/>
          </p:cNvSpPr>
          <p:nvPr/>
        </p:nvSpPr>
        <p:spPr>
          <a:xfrm>
            <a:off x="227748" y="4568866"/>
            <a:ext cx="2757438" cy="446045"/>
          </a:xfrm>
          <a:prstGeom prst="rect">
            <a:avLst/>
          </a:prstGeom>
        </p:spPr>
        <p:txBody>
          <a:bodyPr vert="horz" lIns="0" tIns="45715" rIns="0" bIns="45715" rtlCol="0">
            <a:noAutofit/>
          </a:bodyPr>
          <a:lstStyle>
            <a:lvl1pPr marL="180975" indent="-180975" algn="l" defTabSz="914306" rtl="0" eaLnBrk="1" latinLnBrk="0" hangingPunct="1">
              <a:lnSpc>
                <a:spcPct val="100000"/>
              </a:lnSpc>
              <a:spcBef>
                <a:spcPts val="0"/>
              </a:spcBef>
              <a:spcAft>
                <a:spcPts val="600"/>
              </a:spcAft>
              <a:buClr>
                <a:schemeClr val="accent1"/>
              </a:buClr>
              <a:buFont typeface="Wingdings" charset="2"/>
              <a:buChar char="§"/>
              <a:defRPr sz="1600" kern="1200">
                <a:solidFill>
                  <a:srgbClr val="002060"/>
                </a:solidFill>
                <a:latin typeface="+mn-lt"/>
                <a:ea typeface="+mn-ea"/>
                <a:cs typeface="+mn-cs"/>
              </a:defRPr>
            </a:lvl1pPr>
            <a:lvl2pPr marL="357188" indent="-176213" algn="l" defTabSz="914306" rtl="0" eaLnBrk="1" latinLnBrk="0" hangingPunct="1">
              <a:lnSpc>
                <a:spcPct val="100000"/>
              </a:lnSpc>
              <a:spcBef>
                <a:spcPts val="0"/>
              </a:spcBef>
              <a:spcAft>
                <a:spcPts val="400"/>
              </a:spcAft>
              <a:buClr>
                <a:schemeClr val="accent1"/>
              </a:buClr>
              <a:buSzPct val="100000"/>
              <a:buFont typeface="Wingdings" charset="2"/>
              <a:buChar char="§"/>
              <a:defRPr sz="1400" kern="1200">
                <a:solidFill>
                  <a:srgbClr val="002060"/>
                </a:solidFill>
                <a:latin typeface="+mn-lt"/>
                <a:ea typeface="+mn-ea"/>
                <a:cs typeface="+mn-cs"/>
              </a:defRPr>
            </a:lvl2pPr>
            <a:lvl3pPr marL="538163" indent="-180975" algn="l" defTabSz="914306" rtl="0" eaLnBrk="1" latinLnBrk="0" hangingPunct="1">
              <a:lnSpc>
                <a:spcPct val="100000"/>
              </a:lnSpc>
              <a:spcBef>
                <a:spcPts val="0"/>
              </a:spcBef>
              <a:spcAft>
                <a:spcPts val="400"/>
              </a:spcAft>
              <a:buClr>
                <a:schemeClr val="accent1"/>
              </a:buClr>
              <a:buFont typeface="Wingdings" charset="2"/>
              <a:buChar char="§"/>
              <a:defRPr sz="1200" kern="1200">
                <a:solidFill>
                  <a:srgbClr val="002060"/>
                </a:solidFill>
                <a:latin typeface="+mn-lt"/>
                <a:ea typeface="+mn-ea"/>
                <a:cs typeface="+mn-cs"/>
              </a:defRPr>
            </a:lvl3pPr>
            <a:lvl4pPr marL="720725" indent="-182563" algn="l" defTabSz="914306" rtl="0" eaLnBrk="1" latinLnBrk="0" hangingPunct="1">
              <a:lnSpc>
                <a:spcPct val="100000"/>
              </a:lnSpc>
              <a:spcBef>
                <a:spcPts val="0"/>
              </a:spcBef>
              <a:spcAft>
                <a:spcPts val="400"/>
              </a:spcAft>
              <a:buClr>
                <a:schemeClr val="accent1"/>
              </a:buClr>
              <a:buFont typeface="Wingdings" charset="2"/>
              <a:buChar char="§"/>
              <a:defRPr sz="1200" kern="1200">
                <a:solidFill>
                  <a:srgbClr val="002060"/>
                </a:solidFill>
                <a:latin typeface="+mn-lt"/>
                <a:ea typeface="+mn-ea"/>
                <a:cs typeface="+mn-cs"/>
              </a:defRPr>
            </a:lvl4pPr>
            <a:lvl5pPr marL="895350" indent="-174625" algn="l" defTabSz="914306" rtl="0" eaLnBrk="1" latinLnBrk="0" hangingPunct="1">
              <a:lnSpc>
                <a:spcPct val="100000"/>
              </a:lnSpc>
              <a:spcBef>
                <a:spcPts val="0"/>
              </a:spcBef>
              <a:spcAft>
                <a:spcPts val="400"/>
              </a:spcAft>
              <a:buClr>
                <a:schemeClr val="accent1"/>
              </a:buClr>
              <a:buFont typeface="Wingdings" charset="2"/>
              <a:buChar char="§"/>
              <a:defRPr sz="1200" kern="1200">
                <a:solidFill>
                  <a:srgbClr val="002060"/>
                </a:solidFill>
                <a:latin typeface="+mn-lt"/>
                <a:ea typeface="+mn-ea"/>
                <a:cs typeface="+mn-cs"/>
              </a:defRPr>
            </a:lvl5pPr>
            <a:lvl6pPr marL="2514343"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6"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0"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03"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Wingdings" charset="2"/>
              <a:buNone/>
            </a:pPr>
            <a:r>
              <a:rPr lang="en-US" b="1" dirty="0"/>
              <a:t>New combinations</a:t>
            </a:r>
          </a:p>
        </p:txBody>
      </p:sp>
      <p:sp>
        <p:nvSpPr>
          <p:cNvPr id="18" name="Inhaltsplatzhalter 10">
            <a:extLst>
              <a:ext uri="{FF2B5EF4-FFF2-40B4-BE49-F238E27FC236}">
                <a16:creationId xmlns:a16="http://schemas.microsoft.com/office/drawing/2014/main" id="{E6563AB8-A859-4D2E-9725-A82C0CE0EC96}"/>
              </a:ext>
            </a:extLst>
          </p:cNvPr>
          <p:cNvSpPr txBox="1">
            <a:spLocks/>
          </p:cNvSpPr>
          <p:nvPr/>
        </p:nvSpPr>
        <p:spPr>
          <a:xfrm>
            <a:off x="2943097" y="4568866"/>
            <a:ext cx="2757438" cy="446045"/>
          </a:xfrm>
          <a:prstGeom prst="rect">
            <a:avLst/>
          </a:prstGeom>
        </p:spPr>
        <p:txBody>
          <a:bodyPr vert="horz" lIns="0" tIns="45715" rIns="0" bIns="45715" rtlCol="0">
            <a:noAutofit/>
          </a:bodyPr>
          <a:lstStyle>
            <a:lvl1pPr marL="180975" indent="-180975" algn="l" defTabSz="914306" rtl="0" eaLnBrk="1" latinLnBrk="0" hangingPunct="1">
              <a:lnSpc>
                <a:spcPct val="100000"/>
              </a:lnSpc>
              <a:spcBef>
                <a:spcPts val="0"/>
              </a:spcBef>
              <a:spcAft>
                <a:spcPts val="600"/>
              </a:spcAft>
              <a:buClr>
                <a:schemeClr val="accent1"/>
              </a:buClr>
              <a:buFont typeface="Wingdings" charset="2"/>
              <a:buChar char="§"/>
              <a:defRPr sz="1600" kern="1200">
                <a:solidFill>
                  <a:srgbClr val="002060"/>
                </a:solidFill>
                <a:latin typeface="+mn-lt"/>
                <a:ea typeface="+mn-ea"/>
                <a:cs typeface="+mn-cs"/>
              </a:defRPr>
            </a:lvl1pPr>
            <a:lvl2pPr marL="357188" indent="-176213" algn="l" defTabSz="914306" rtl="0" eaLnBrk="1" latinLnBrk="0" hangingPunct="1">
              <a:lnSpc>
                <a:spcPct val="100000"/>
              </a:lnSpc>
              <a:spcBef>
                <a:spcPts val="0"/>
              </a:spcBef>
              <a:spcAft>
                <a:spcPts val="400"/>
              </a:spcAft>
              <a:buClr>
                <a:schemeClr val="accent1"/>
              </a:buClr>
              <a:buSzPct val="100000"/>
              <a:buFont typeface="Wingdings" charset="2"/>
              <a:buChar char="§"/>
              <a:defRPr sz="1400" kern="1200">
                <a:solidFill>
                  <a:srgbClr val="002060"/>
                </a:solidFill>
                <a:latin typeface="+mn-lt"/>
                <a:ea typeface="+mn-ea"/>
                <a:cs typeface="+mn-cs"/>
              </a:defRPr>
            </a:lvl2pPr>
            <a:lvl3pPr marL="538163" indent="-180975" algn="l" defTabSz="914306" rtl="0" eaLnBrk="1" latinLnBrk="0" hangingPunct="1">
              <a:lnSpc>
                <a:spcPct val="100000"/>
              </a:lnSpc>
              <a:spcBef>
                <a:spcPts val="0"/>
              </a:spcBef>
              <a:spcAft>
                <a:spcPts val="400"/>
              </a:spcAft>
              <a:buClr>
                <a:schemeClr val="accent1"/>
              </a:buClr>
              <a:buFont typeface="Wingdings" charset="2"/>
              <a:buChar char="§"/>
              <a:defRPr sz="1200" kern="1200">
                <a:solidFill>
                  <a:srgbClr val="002060"/>
                </a:solidFill>
                <a:latin typeface="+mn-lt"/>
                <a:ea typeface="+mn-ea"/>
                <a:cs typeface="+mn-cs"/>
              </a:defRPr>
            </a:lvl3pPr>
            <a:lvl4pPr marL="720725" indent="-182563" algn="l" defTabSz="914306" rtl="0" eaLnBrk="1" latinLnBrk="0" hangingPunct="1">
              <a:lnSpc>
                <a:spcPct val="100000"/>
              </a:lnSpc>
              <a:spcBef>
                <a:spcPts val="0"/>
              </a:spcBef>
              <a:spcAft>
                <a:spcPts val="400"/>
              </a:spcAft>
              <a:buClr>
                <a:schemeClr val="accent1"/>
              </a:buClr>
              <a:buFont typeface="Wingdings" charset="2"/>
              <a:buChar char="§"/>
              <a:defRPr sz="1200" kern="1200">
                <a:solidFill>
                  <a:srgbClr val="002060"/>
                </a:solidFill>
                <a:latin typeface="+mn-lt"/>
                <a:ea typeface="+mn-ea"/>
                <a:cs typeface="+mn-cs"/>
              </a:defRPr>
            </a:lvl4pPr>
            <a:lvl5pPr marL="895350" indent="-174625" algn="l" defTabSz="914306" rtl="0" eaLnBrk="1" latinLnBrk="0" hangingPunct="1">
              <a:lnSpc>
                <a:spcPct val="100000"/>
              </a:lnSpc>
              <a:spcBef>
                <a:spcPts val="0"/>
              </a:spcBef>
              <a:spcAft>
                <a:spcPts val="400"/>
              </a:spcAft>
              <a:buClr>
                <a:schemeClr val="accent1"/>
              </a:buClr>
              <a:buFont typeface="Wingdings" charset="2"/>
              <a:buChar char="§"/>
              <a:defRPr sz="1200" kern="1200">
                <a:solidFill>
                  <a:srgbClr val="002060"/>
                </a:solidFill>
                <a:latin typeface="+mn-lt"/>
                <a:ea typeface="+mn-ea"/>
                <a:cs typeface="+mn-cs"/>
              </a:defRPr>
            </a:lvl5pPr>
            <a:lvl6pPr marL="2514343"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6"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0"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03"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Wingdings" charset="2"/>
              <a:buNone/>
            </a:pPr>
            <a:r>
              <a:rPr lang="en-US" b="1" dirty="0"/>
              <a:t>New processes</a:t>
            </a:r>
          </a:p>
        </p:txBody>
      </p:sp>
      <p:sp>
        <p:nvSpPr>
          <p:cNvPr id="19" name="Inhaltsplatzhalter 10">
            <a:extLst>
              <a:ext uri="{FF2B5EF4-FFF2-40B4-BE49-F238E27FC236}">
                <a16:creationId xmlns:a16="http://schemas.microsoft.com/office/drawing/2014/main" id="{1295D177-BEA1-4229-8091-8C32DC88D7F6}"/>
              </a:ext>
            </a:extLst>
          </p:cNvPr>
          <p:cNvSpPr txBox="1">
            <a:spLocks/>
          </p:cNvSpPr>
          <p:nvPr/>
        </p:nvSpPr>
        <p:spPr>
          <a:xfrm>
            <a:off x="5700536" y="4568866"/>
            <a:ext cx="3215716" cy="446045"/>
          </a:xfrm>
          <a:prstGeom prst="rect">
            <a:avLst/>
          </a:prstGeom>
        </p:spPr>
        <p:txBody>
          <a:bodyPr vert="horz" lIns="0" tIns="45715" rIns="0" bIns="45715" rtlCol="0">
            <a:noAutofit/>
          </a:bodyPr>
          <a:lstStyle>
            <a:lvl1pPr marL="180975" indent="-180975" algn="l" defTabSz="914306" rtl="0" eaLnBrk="1" latinLnBrk="0" hangingPunct="1">
              <a:lnSpc>
                <a:spcPct val="100000"/>
              </a:lnSpc>
              <a:spcBef>
                <a:spcPts val="0"/>
              </a:spcBef>
              <a:spcAft>
                <a:spcPts val="600"/>
              </a:spcAft>
              <a:buClr>
                <a:schemeClr val="accent1"/>
              </a:buClr>
              <a:buFont typeface="Wingdings" charset="2"/>
              <a:buChar char="§"/>
              <a:defRPr sz="1600" kern="1200">
                <a:solidFill>
                  <a:srgbClr val="002060"/>
                </a:solidFill>
                <a:latin typeface="+mn-lt"/>
                <a:ea typeface="+mn-ea"/>
                <a:cs typeface="+mn-cs"/>
              </a:defRPr>
            </a:lvl1pPr>
            <a:lvl2pPr marL="357188" indent="-176213" algn="l" defTabSz="914306" rtl="0" eaLnBrk="1" latinLnBrk="0" hangingPunct="1">
              <a:lnSpc>
                <a:spcPct val="100000"/>
              </a:lnSpc>
              <a:spcBef>
                <a:spcPts val="0"/>
              </a:spcBef>
              <a:spcAft>
                <a:spcPts val="400"/>
              </a:spcAft>
              <a:buClr>
                <a:schemeClr val="accent1"/>
              </a:buClr>
              <a:buSzPct val="100000"/>
              <a:buFont typeface="Wingdings" charset="2"/>
              <a:buChar char="§"/>
              <a:defRPr sz="1400" kern="1200">
                <a:solidFill>
                  <a:srgbClr val="002060"/>
                </a:solidFill>
                <a:latin typeface="+mn-lt"/>
                <a:ea typeface="+mn-ea"/>
                <a:cs typeface="+mn-cs"/>
              </a:defRPr>
            </a:lvl2pPr>
            <a:lvl3pPr marL="538163" indent="-180975" algn="l" defTabSz="914306" rtl="0" eaLnBrk="1" latinLnBrk="0" hangingPunct="1">
              <a:lnSpc>
                <a:spcPct val="100000"/>
              </a:lnSpc>
              <a:spcBef>
                <a:spcPts val="0"/>
              </a:spcBef>
              <a:spcAft>
                <a:spcPts val="400"/>
              </a:spcAft>
              <a:buClr>
                <a:schemeClr val="accent1"/>
              </a:buClr>
              <a:buFont typeface="Wingdings" charset="2"/>
              <a:buChar char="§"/>
              <a:defRPr sz="1200" kern="1200">
                <a:solidFill>
                  <a:srgbClr val="002060"/>
                </a:solidFill>
                <a:latin typeface="+mn-lt"/>
                <a:ea typeface="+mn-ea"/>
                <a:cs typeface="+mn-cs"/>
              </a:defRPr>
            </a:lvl3pPr>
            <a:lvl4pPr marL="720725" indent="-182563" algn="l" defTabSz="914306" rtl="0" eaLnBrk="1" latinLnBrk="0" hangingPunct="1">
              <a:lnSpc>
                <a:spcPct val="100000"/>
              </a:lnSpc>
              <a:spcBef>
                <a:spcPts val="0"/>
              </a:spcBef>
              <a:spcAft>
                <a:spcPts val="400"/>
              </a:spcAft>
              <a:buClr>
                <a:schemeClr val="accent1"/>
              </a:buClr>
              <a:buFont typeface="Wingdings" charset="2"/>
              <a:buChar char="§"/>
              <a:defRPr sz="1200" kern="1200">
                <a:solidFill>
                  <a:srgbClr val="002060"/>
                </a:solidFill>
                <a:latin typeface="+mn-lt"/>
                <a:ea typeface="+mn-ea"/>
                <a:cs typeface="+mn-cs"/>
              </a:defRPr>
            </a:lvl4pPr>
            <a:lvl5pPr marL="895350" indent="-174625" algn="l" defTabSz="914306" rtl="0" eaLnBrk="1" latinLnBrk="0" hangingPunct="1">
              <a:lnSpc>
                <a:spcPct val="100000"/>
              </a:lnSpc>
              <a:spcBef>
                <a:spcPts val="0"/>
              </a:spcBef>
              <a:spcAft>
                <a:spcPts val="400"/>
              </a:spcAft>
              <a:buClr>
                <a:schemeClr val="accent1"/>
              </a:buClr>
              <a:buFont typeface="Wingdings" charset="2"/>
              <a:buChar char="§"/>
              <a:defRPr sz="1200" kern="1200">
                <a:solidFill>
                  <a:srgbClr val="002060"/>
                </a:solidFill>
                <a:latin typeface="+mn-lt"/>
                <a:ea typeface="+mn-ea"/>
                <a:cs typeface="+mn-cs"/>
              </a:defRPr>
            </a:lvl5pPr>
            <a:lvl6pPr marL="2514343"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6"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0"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03"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Wingdings" charset="2"/>
              <a:buNone/>
            </a:pPr>
            <a:r>
              <a:rPr lang="en-US" b="1" dirty="0"/>
              <a:t>New business models</a:t>
            </a:r>
          </a:p>
        </p:txBody>
      </p:sp>
      <p:pic>
        <p:nvPicPr>
          <p:cNvPr id="10" name="Grafik 9"/>
          <p:cNvPicPr>
            <a:picLocks noChangeAspect="1"/>
          </p:cNvPicPr>
          <p:nvPr/>
        </p:nvPicPr>
        <p:blipFill rotWithShape="1">
          <a:blip r:embed="rId8" cstate="print">
            <a:extLst>
              <a:ext uri="{28A0092B-C50C-407E-A947-70E740481C1C}">
                <a14:useLocalDpi xmlns:a14="http://schemas.microsoft.com/office/drawing/2010/main" val="0"/>
              </a:ext>
            </a:extLst>
          </a:blip>
          <a:srcRect t="4944" b="3014"/>
          <a:stretch/>
        </p:blipFill>
        <p:spPr>
          <a:xfrm>
            <a:off x="3222777" y="1204631"/>
            <a:ext cx="2491069" cy="1288800"/>
          </a:xfrm>
          <a:prstGeom prst="rect">
            <a:avLst/>
          </a:prstGeom>
        </p:spPr>
      </p:pic>
    </p:spTree>
    <p:extLst>
      <p:ext uri="{BB962C8B-B14F-4D97-AF65-F5344CB8AC3E}">
        <p14:creationId xmlns:p14="http://schemas.microsoft.com/office/powerpoint/2010/main" val="343350252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CCF5741-3081-4E89-B8EB-8E278F8B8088}"/>
              </a:ext>
            </a:extLst>
          </p:cNvPr>
          <p:cNvSpPr>
            <a:spLocks noGrp="1"/>
          </p:cNvSpPr>
          <p:nvPr>
            <p:ph type="title"/>
          </p:nvPr>
        </p:nvSpPr>
        <p:spPr/>
        <p:txBody>
          <a:bodyPr/>
          <a:lstStyle/>
          <a:p>
            <a:r>
              <a:rPr lang="en-US" dirty="0">
                <a:latin typeface="+mn-lt"/>
              </a:rPr>
              <a:t>E&amp;I specialization courses in detail</a:t>
            </a:r>
          </a:p>
        </p:txBody>
      </p:sp>
      <p:sp>
        <p:nvSpPr>
          <p:cNvPr id="2" name="Rechteck 1"/>
          <p:cNvSpPr/>
          <p:nvPr/>
        </p:nvSpPr>
        <p:spPr>
          <a:xfrm>
            <a:off x="503012" y="1015877"/>
            <a:ext cx="8061158" cy="584775"/>
          </a:xfrm>
          <a:prstGeom prst="rect">
            <a:avLst/>
          </a:prstGeom>
        </p:spPr>
        <p:txBody>
          <a:bodyPr wrap="square">
            <a:spAutoFit/>
          </a:bodyPr>
          <a:lstStyle/>
          <a:p>
            <a:pPr marR="0" lvl="0" indent="0" defTabSz="914306" fontAlgn="auto">
              <a:lnSpc>
                <a:spcPct val="100000"/>
              </a:lnSpc>
              <a:spcBef>
                <a:spcPct val="0"/>
              </a:spcBef>
              <a:spcAft>
                <a:spcPts val="0"/>
              </a:spcAft>
              <a:buClrTx/>
              <a:buSzTx/>
              <a:buFontTx/>
              <a:buNone/>
              <a:tabLst/>
              <a:defRPr/>
            </a:pPr>
            <a:r>
              <a:rPr lang="en-US" sz="1600" dirty="0">
                <a:solidFill>
                  <a:srgbClr val="002060"/>
                </a:solidFill>
                <a:ea typeface="Georgia" charset="0"/>
                <a:cs typeface="Georgia" charset="0"/>
              </a:rPr>
              <a:t>Zone courses offer you a mix of knowledge and application and can be chosen as per your personal preferences.*</a:t>
            </a:r>
          </a:p>
        </p:txBody>
      </p:sp>
      <p:grpSp>
        <p:nvGrpSpPr>
          <p:cNvPr id="6" name="Gruppieren 5">
            <a:extLst>
              <a:ext uri="{FF2B5EF4-FFF2-40B4-BE49-F238E27FC236}">
                <a16:creationId xmlns:a16="http://schemas.microsoft.com/office/drawing/2014/main" id="{B8FB9063-8F37-40A8-A79A-4C820A1B49A8}"/>
              </a:ext>
            </a:extLst>
          </p:cNvPr>
          <p:cNvGrpSpPr/>
          <p:nvPr/>
        </p:nvGrpSpPr>
        <p:grpSpPr>
          <a:xfrm>
            <a:off x="563190" y="1784929"/>
            <a:ext cx="5829750" cy="2720149"/>
            <a:chOff x="-433987" y="893010"/>
            <a:chExt cx="13059973" cy="5071979"/>
          </a:xfrm>
        </p:grpSpPr>
        <p:sp>
          <p:nvSpPr>
            <p:cNvPr id="7" name="Rechteck 6">
              <a:extLst>
                <a:ext uri="{FF2B5EF4-FFF2-40B4-BE49-F238E27FC236}">
                  <a16:creationId xmlns:a16="http://schemas.microsoft.com/office/drawing/2014/main" id="{1E8C718A-CEA1-4226-8EFB-46C73E57F079}"/>
                </a:ext>
              </a:extLst>
            </p:cNvPr>
            <p:cNvSpPr/>
            <p:nvPr/>
          </p:nvSpPr>
          <p:spPr>
            <a:xfrm>
              <a:off x="208521" y="893010"/>
              <a:ext cx="12417465" cy="562062"/>
            </a:xfrm>
            <a:prstGeom prst="rect">
              <a:avLst/>
            </a:prstGeom>
            <a:solidFill>
              <a:schemeClr val="bg1">
                <a:lumMod val="75000"/>
              </a:schemeClr>
            </a:solidFill>
            <a:ln w="12700"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dirty="0">
                  <a:ln>
                    <a:noFill/>
                  </a:ln>
                  <a:solidFill>
                    <a:srgbClr val="FBFFFF"/>
                  </a:solidFill>
                  <a:effectLst/>
                  <a:uLnTx/>
                  <a:uFillTx/>
                  <a:latin typeface="Calibri" panose="020F0502020204030204"/>
                  <a:ea typeface="+mn-ea"/>
                  <a:cs typeface="+mn-cs"/>
                </a:rPr>
                <a:t>Course 1: </a:t>
              </a:r>
              <a:r>
                <a:rPr kumimoji="0" lang="de-DE" sz="1400" b="1" i="0" u="none" strike="noStrike" kern="0" cap="none" spc="0" normalizeH="0" baseline="0" noProof="0" dirty="0">
                  <a:ln>
                    <a:noFill/>
                  </a:ln>
                  <a:solidFill>
                    <a:srgbClr val="FBFFFF"/>
                  </a:solidFill>
                  <a:effectLst/>
                  <a:uLnTx/>
                  <a:uFillTx/>
                  <a:latin typeface="Calibri" panose="020F0502020204030204"/>
                  <a:ea typeface="+mn-ea"/>
                  <a:cs typeface="+mn-cs"/>
                </a:rPr>
                <a:t>E&amp;I Core Lecture 1</a:t>
              </a:r>
            </a:p>
          </p:txBody>
        </p:sp>
        <p:sp>
          <p:nvSpPr>
            <p:cNvPr id="8" name="Rechteck 7">
              <a:extLst>
                <a:ext uri="{FF2B5EF4-FFF2-40B4-BE49-F238E27FC236}">
                  <a16:creationId xmlns:a16="http://schemas.microsoft.com/office/drawing/2014/main" id="{77029F3F-3E8A-4277-90F4-F167BC5A3C01}"/>
                </a:ext>
              </a:extLst>
            </p:cNvPr>
            <p:cNvSpPr/>
            <p:nvPr/>
          </p:nvSpPr>
          <p:spPr>
            <a:xfrm>
              <a:off x="208520" y="1607472"/>
              <a:ext cx="12417466" cy="562062"/>
            </a:xfrm>
            <a:prstGeom prst="rect">
              <a:avLst/>
            </a:prstGeom>
            <a:solidFill>
              <a:schemeClr val="bg1">
                <a:lumMod val="75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dirty="0">
                  <a:ln>
                    <a:noFill/>
                  </a:ln>
                  <a:solidFill>
                    <a:srgbClr val="FBFFFF"/>
                  </a:solidFill>
                  <a:effectLst/>
                  <a:uLnTx/>
                  <a:uFillTx/>
                  <a:latin typeface="Calibri" panose="020F0502020204030204"/>
                  <a:ea typeface="+mn-ea"/>
                  <a:cs typeface="+mn-cs"/>
                </a:rPr>
                <a:t>Course 2: </a:t>
              </a:r>
              <a:r>
                <a:rPr kumimoji="0" lang="de-DE" sz="1400" b="1" i="0" u="none" strike="noStrike" kern="0" cap="none" spc="0" normalizeH="0" baseline="0" noProof="0" dirty="0">
                  <a:ln>
                    <a:noFill/>
                  </a:ln>
                  <a:solidFill>
                    <a:srgbClr val="FBFFFF"/>
                  </a:solidFill>
                  <a:effectLst/>
                  <a:uLnTx/>
                  <a:uFillTx/>
                  <a:latin typeface="Calibri" panose="020F0502020204030204"/>
                  <a:ea typeface="+mn-ea"/>
                  <a:cs typeface="+mn-cs"/>
                </a:rPr>
                <a:t>E&amp;I Core Lecture 2</a:t>
              </a:r>
            </a:p>
          </p:txBody>
        </p:sp>
        <p:sp>
          <p:nvSpPr>
            <p:cNvPr id="9" name="Rechteck 8">
              <a:extLst>
                <a:ext uri="{FF2B5EF4-FFF2-40B4-BE49-F238E27FC236}">
                  <a16:creationId xmlns:a16="http://schemas.microsoft.com/office/drawing/2014/main" id="{C388A389-8195-469A-8E86-046EC015EF64}"/>
                </a:ext>
              </a:extLst>
            </p:cNvPr>
            <p:cNvSpPr/>
            <p:nvPr/>
          </p:nvSpPr>
          <p:spPr>
            <a:xfrm>
              <a:off x="208519" y="2321935"/>
              <a:ext cx="12417467" cy="1559895"/>
            </a:xfrm>
            <a:prstGeom prst="rect">
              <a:avLst/>
            </a:prstGeom>
            <a:solidFill>
              <a:srgbClr val="1D477A"/>
            </a:solidFill>
            <a:ln w="12700" cap="flat" cmpd="sng" algn="ctr">
              <a:solidFill>
                <a:srgbClr val="4472C4">
                  <a:shade val="50000"/>
                </a:srgbClr>
              </a:solidFill>
              <a:prstDash val="solid"/>
              <a:miter lim="800000"/>
            </a:ln>
            <a:effectLst/>
          </p:spPr>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dirty="0">
                  <a:ln>
                    <a:noFill/>
                  </a:ln>
                  <a:solidFill>
                    <a:srgbClr val="FBFFFF"/>
                  </a:solidFill>
                  <a:effectLst/>
                  <a:uLnTx/>
                  <a:uFillTx/>
                  <a:latin typeface="Calibri" panose="020F0502020204030204"/>
                  <a:ea typeface="+mn-ea"/>
                  <a:cs typeface="+mn-cs"/>
                </a:rPr>
                <a:t>Course 3: </a:t>
              </a:r>
              <a:r>
                <a:rPr kumimoji="0" lang="de-DE" sz="1400" b="1" i="0" u="none" strike="noStrike" kern="0" cap="none" spc="0" normalizeH="0" baseline="0" noProof="0" dirty="0">
                  <a:ln>
                    <a:noFill/>
                  </a:ln>
                  <a:solidFill>
                    <a:srgbClr val="FBFFFF"/>
                  </a:solidFill>
                  <a:effectLst/>
                  <a:uLnTx/>
                  <a:uFillTx/>
                  <a:latin typeface="Calibri" panose="020F0502020204030204"/>
                  <a:ea typeface="+mn-ea"/>
                  <a:cs typeface="+mn-cs"/>
                </a:rPr>
                <a:t>E&amp;I Zone</a:t>
              </a:r>
            </a:p>
          </p:txBody>
        </p:sp>
        <p:sp>
          <p:nvSpPr>
            <p:cNvPr id="11" name="Rechteck 10">
              <a:extLst>
                <a:ext uri="{FF2B5EF4-FFF2-40B4-BE49-F238E27FC236}">
                  <a16:creationId xmlns:a16="http://schemas.microsoft.com/office/drawing/2014/main" id="{8C57333E-F6C5-40F0-BBCF-7501B0562F84}"/>
                </a:ext>
              </a:extLst>
            </p:cNvPr>
            <p:cNvSpPr/>
            <p:nvPr/>
          </p:nvSpPr>
          <p:spPr>
            <a:xfrm>
              <a:off x="208519" y="4034228"/>
              <a:ext cx="12417467" cy="1930761"/>
            </a:xfrm>
            <a:prstGeom prst="rect">
              <a:avLst/>
            </a:prstGeom>
            <a:solidFill>
              <a:schemeClr val="bg1">
                <a:lumMod val="75000"/>
              </a:schemeClr>
            </a:solidFill>
            <a:ln w="12700" cap="flat" cmpd="sng" algn="ctr">
              <a:solidFill>
                <a:srgbClr val="4472C4">
                  <a:shade val="50000"/>
                </a:srgbClr>
              </a:solidFill>
              <a:prstDash val="solid"/>
              <a:miter lim="800000"/>
            </a:ln>
            <a:effectLst/>
          </p:spPr>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dirty="0">
                  <a:ln>
                    <a:noFill/>
                  </a:ln>
                  <a:solidFill>
                    <a:srgbClr val="FBFFFF"/>
                  </a:solidFill>
                  <a:effectLst/>
                  <a:uLnTx/>
                  <a:uFillTx/>
                  <a:latin typeface="Calibri" panose="020F0502020204030204"/>
                  <a:ea typeface="+mn-ea"/>
                  <a:cs typeface="+mn-cs"/>
                </a:rPr>
                <a:t>Course 4 </a:t>
              </a:r>
              <a:r>
                <a:rPr kumimoji="0" lang="de-DE" sz="1400" b="0" i="0" u="none" strike="noStrike" kern="0" cap="none" spc="0" normalizeH="0" baseline="0" noProof="0" dirty="0" err="1">
                  <a:ln>
                    <a:noFill/>
                  </a:ln>
                  <a:solidFill>
                    <a:srgbClr val="FBFFFF"/>
                  </a:solidFill>
                  <a:effectLst/>
                  <a:uLnTx/>
                  <a:uFillTx/>
                  <a:latin typeface="Calibri" panose="020F0502020204030204"/>
                  <a:ea typeface="+mn-ea"/>
                  <a:cs typeface="+mn-cs"/>
                </a:rPr>
                <a:t>and</a:t>
              </a:r>
              <a:r>
                <a:rPr kumimoji="0" lang="de-DE" sz="1400" b="0" i="0" u="none" strike="noStrike" kern="0" cap="none" spc="0" normalizeH="0" baseline="0" noProof="0" dirty="0">
                  <a:ln>
                    <a:noFill/>
                  </a:ln>
                  <a:solidFill>
                    <a:srgbClr val="FBFFFF"/>
                  </a:solidFill>
                  <a:effectLst/>
                  <a:uLnTx/>
                  <a:uFillTx/>
                  <a:latin typeface="Calibri" panose="020F0502020204030204"/>
                  <a:ea typeface="+mn-ea"/>
                  <a:cs typeface="+mn-cs"/>
                </a:rPr>
                <a:t> 5: </a:t>
              </a:r>
              <a:r>
                <a:rPr kumimoji="0" lang="de-DE" sz="1400" b="1" i="0" u="none" strike="noStrike" kern="0" cap="none" spc="0" normalizeH="0" baseline="0" noProof="0" dirty="0">
                  <a:ln>
                    <a:noFill/>
                  </a:ln>
                  <a:solidFill>
                    <a:srgbClr val="FBFFFF"/>
                  </a:solidFill>
                  <a:effectLst/>
                  <a:uLnTx/>
                  <a:uFillTx/>
                  <a:latin typeface="Calibri" panose="020F0502020204030204"/>
                  <a:ea typeface="+mn-ea"/>
                  <a:cs typeface="+mn-cs"/>
                </a:rPr>
                <a:t>E&amp;I Project I </a:t>
              </a:r>
              <a:r>
                <a:rPr kumimoji="0" lang="de-DE" sz="1400" b="1" i="0" u="none" strike="noStrike" kern="0" cap="none" spc="0" normalizeH="0" baseline="0" noProof="0" dirty="0" err="1">
                  <a:ln>
                    <a:noFill/>
                  </a:ln>
                  <a:solidFill>
                    <a:srgbClr val="FBFFFF"/>
                  </a:solidFill>
                  <a:effectLst/>
                  <a:uLnTx/>
                  <a:uFillTx/>
                  <a:latin typeface="Calibri" panose="020F0502020204030204"/>
                  <a:ea typeface="+mn-ea"/>
                  <a:cs typeface="+mn-cs"/>
                </a:rPr>
                <a:t>and</a:t>
              </a:r>
              <a:r>
                <a:rPr kumimoji="0" lang="de-DE" sz="1400" b="1" i="0" u="none" strike="noStrike" kern="0" cap="none" spc="0" normalizeH="0" baseline="0" noProof="0" dirty="0">
                  <a:ln>
                    <a:noFill/>
                  </a:ln>
                  <a:solidFill>
                    <a:srgbClr val="FBFFFF"/>
                  </a:solidFill>
                  <a:effectLst/>
                  <a:uLnTx/>
                  <a:uFillTx/>
                  <a:latin typeface="Calibri" panose="020F0502020204030204"/>
                  <a:ea typeface="+mn-ea"/>
                  <a:cs typeface="+mn-cs"/>
                </a:rPr>
                <a:t> II</a:t>
              </a:r>
            </a:p>
          </p:txBody>
        </p:sp>
        <p:sp>
          <p:nvSpPr>
            <p:cNvPr id="13" name="Rechteck 12">
              <a:extLst>
                <a:ext uri="{FF2B5EF4-FFF2-40B4-BE49-F238E27FC236}">
                  <a16:creationId xmlns:a16="http://schemas.microsoft.com/office/drawing/2014/main" id="{9E8398D9-26B0-48DD-AA34-662DACD25EAC}"/>
                </a:ext>
              </a:extLst>
            </p:cNvPr>
            <p:cNvSpPr/>
            <p:nvPr/>
          </p:nvSpPr>
          <p:spPr>
            <a:xfrm>
              <a:off x="-433987" y="893010"/>
              <a:ext cx="561600" cy="1276525"/>
            </a:xfrm>
            <a:prstGeom prst="rect">
              <a:avLst/>
            </a:prstGeom>
            <a:solidFill>
              <a:srgbClr val="F2F2F2"/>
            </a:solidFill>
            <a:ln w="6350" cap="flat" cmpd="sng" algn="ctr">
              <a:solidFill>
                <a:sysClr val="windowText" lastClr="000000"/>
              </a:solid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rPr>
                <a:t>Knowledge</a:t>
              </a:r>
            </a:p>
          </p:txBody>
        </p:sp>
        <p:sp>
          <p:nvSpPr>
            <p:cNvPr id="14" name="Rechteck 13">
              <a:extLst>
                <a:ext uri="{FF2B5EF4-FFF2-40B4-BE49-F238E27FC236}">
                  <a16:creationId xmlns:a16="http://schemas.microsoft.com/office/drawing/2014/main" id="{9A26043B-5C3A-4B50-B8DC-3413CFD15954}"/>
                </a:ext>
              </a:extLst>
            </p:cNvPr>
            <p:cNvSpPr/>
            <p:nvPr/>
          </p:nvSpPr>
          <p:spPr>
            <a:xfrm>
              <a:off x="-433987" y="2321933"/>
              <a:ext cx="561600" cy="3643056"/>
            </a:xfrm>
            <a:prstGeom prst="rect">
              <a:avLst/>
            </a:prstGeom>
            <a:solidFill>
              <a:srgbClr val="F2F2F2"/>
            </a:solidFill>
            <a:ln w="6350" cap="flat" cmpd="sng" algn="ctr">
              <a:solidFill>
                <a:sysClr val="windowText" lastClr="000000"/>
              </a:solid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dirty="0" err="1">
                  <a:ln>
                    <a:noFill/>
                  </a:ln>
                  <a:solidFill>
                    <a:prstClr val="black"/>
                  </a:solidFill>
                  <a:effectLst/>
                  <a:uLnTx/>
                  <a:uFillTx/>
                  <a:latin typeface="Calibri" panose="020F0502020204030204"/>
                  <a:ea typeface="+mn-ea"/>
                  <a:cs typeface="+mn-cs"/>
                </a:rPr>
                <a:t>Application</a:t>
              </a:r>
              <a:r>
                <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rPr>
                <a:t> &amp; Networking</a:t>
              </a:r>
            </a:p>
          </p:txBody>
        </p:sp>
        <p:sp>
          <p:nvSpPr>
            <p:cNvPr id="15" name="Rechteck 14">
              <a:extLst>
                <a:ext uri="{FF2B5EF4-FFF2-40B4-BE49-F238E27FC236}">
                  <a16:creationId xmlns:a16="http://schemas.microsoft.com/office/drawing/2014/main" id="{525F4546-F4D2-4EFF-BB7F-C8AE11F56118}"/>
                </a:ext>
              </a:extLst>
            </p:cNvPr>
            <p:cNvSpPr/>
            <p:nvPr/>
          </p:nvSpPr>
          <p:spPr>
            <a:xfrm rot="5400000">
              <a:off x="7280621" y="2237306"/>
              <a:ext cx="869933" cy="2159999"/>
            </a:xfrm>
            <a:prstGeom prst="rect">
              <a:avLst/>
            </a:prstGeom>
            <a:solidFill>
              <a:srgbClr val="F2F2F2"/>
            </a:solidFill>
            <a:ln w="6350" cap="flat" cmpd="sng" algn="ctr">
              <a:solidFill>
                <a:sysClr val="windowText" lastClr="000000"/>
              </a:solid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dirty="0" err="1">
                  <a:ln>
                    <a:noFill/>
                  </a:ln>
                  <a:solidFill>
                    <a:prstClr val="black"/>
                  </a:solidFill>
                  <a:effectLst/>
                  <a:uLnTx/>
                  <a:uFillTx/>
                  <a:latin typeface="Calibri" panose="020F0502020204030204"/>
                  <a:ea typeface="+mn-ea"/>
                  <a:cs typeface="+mn-cs"/>
                </a:rPr>
                <a:t>Product</a:t>
              </a:r>
              <a:r>
                <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de-DE" sz="800" b="0" i="0" u="none" strike="noStrike" kern="0" cap="none" spc="0" normalizeH="0" baseline="0" noProof="0" dirty="0" err="1">
                  <a:ln>
                    <a:noFill/>
                  </a:ln>
                  <a:solidFill>
                    <a:prstClr val="black"/>
                  </a:solidFill>
                  <a:effectLst/>
                  <a:uLnTx/>
                  <a:uFillTx/>
                  <a:latin typeface="Calibri" panose="020F0502020204030204"/>
                  <a:ea typeface="+mn-ea"/>
                  <a:cs typeface="+mn-cs"/>
                </a:rPr>
                <a:t>and</a:t>
              </a:r>
              <a:r>
                <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rPr>
                <a:t> Service</a:t>
              </a:r>
              <a:r>
                <a:rPr kumimoji="0" lang="de-DE" sz="800" b="0" i="0" u="none" strike="noStrike" kern="0" cap="none" spc="0" normalizeH="0" noProof="0" dirty="0">
                  <a:ln>
                    <a:noFill/>
                  </a:ln>
                  <a:solidFill>
                    <a:prstClr val="black"/>
                  </a:solidFill>
                  <a:effectLst/>
                  <a:uLnTx/>
                  <a:uFillTx/>
                  <a:latin typeface="Calibri" panose="020F0502020204030204"/>
                  <a:ea typeface="+mn-ea"/>
                  <a:cs typeface="+mn-cs"/>
                </a:rPr>
                <a:t> Design</a:t>
              </a:r>
              <a:endPar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6" name="Rechteck 15">
              <a:extLst>
                <a:ext uri="{FF2B5EF4-FFF2-40B4-BE49-F238E27FC236}">
                  <a16:creationId xmlns:a16="http://schemas.microsoft.com/office/drawing/2014/main" id="{73D084A0-6EA6-4717-A34B-E3F4BE00CE84}"/>
                </a:ext>
              </a:extLst>
            </p:cNvPr>
            <p:cNvSpPr/>
            <p:nvPr/>
          </p:nvSpPr>
          <p:spPr>
            <a:xfrm rot="5400000">
              <a:off x="4363695" y="2237308"/>
              <a:ext cx="869934" cy="2159999"/>
            </a:xfrm>
            <a:prstGeom prst="rect">
              <a:avLst/>
            </a:prstGeom>
            <a:solidFill>
              <a:srgbClr val="F2F2F2"/>
            </a:solidFill>
            <a:ln w="6350" cap="flat" cmpd="sng" algn="ctr">
              <a:solidFill>
                <a:sysClr val="windowText" lastClr="000000"/>
              </a:solid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rPr>
                <a:t>Private Equity und Venture Capital</a:t>
              </a:r>
            </a:p>
          </p:txBody>
        </p:sp>
        <p:sp>
          <p:nvSpPr>
            <p:cNvPr id="17" name="Rechteck 16">
              <a:extLst>
                <a:ext uri="{FF2B5EF4-FFF2-40B4-BE49-F238E27FC236}">
                  <a16:creationId xmlns:a16="http://schemas.microsoft.com/office/drawing/2014/main" id="{C2383C39-DE91-4807-BD33-2070DE351007}"/>
                </a:ext>
              </a:extLst>
            </p:cNvPr>
            <p:cNvSpPr/>
            <p:nvPr/>
          </p:nvSpPr>
          <p:spPr>
            <a:xfrm rot="5400000">
              <a:off x="1531561" y="2237306"/>
              <a:ext cx="869934" cy="2159999"/>
            </a:xfrm>
            <a:prstGeom prst="rect">
              <a:avLst/>
            </a:prstGeom>
            <a:solidFill>
              <a:srgbClr val="F2F2F2"/>
            </a:solidFill>
            <a:ln w="6350" cap="flat" cmpd="sng" algn="ctr">
              <a:solidFill>
                <a:sysClr val="windowText" lastClr="000000"/>
              </a:solid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800" kern="0" dirty="0" err="1">
                  <a:solidFill>
                    <a:prstClr val="black"/>
                  </a:solidFill>
                  <a:latin typeface="Calibri" panose="020F0502020204030204"/>
                </a:rPr>
                <a:t>Entrepreneurial</a:t>
              </a:r>
              <a:r>
                <a:rPr lang="de-DE" sz="800" kern="0" dirty="0">
                  <a:solidFill>
                    <a:prstClr val="black"/>
                  </a:solidFill>
                  <a:latin typeface="Calibri" panose="020F0502020204030204"/>
                </a:rPr>
                <a:t> Practice</a:t>
              </a:r>
              <a:endPar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8" name="Rechteck 17">
              <a:extLst>
                <a:ext uri="{FF2B5EF4-FFF2-40B4-BE49-F238E27FC236}">
                  <a16:creationId xmlns:a16="http://schemas.microsoft.com/office/drawing/2014/main" id="{95E106F2-34CF-4515-8ACC-7B99778F7DF5}"/>
                </a:ext>
              </a:extLst>
            </p:cNvPr>
            <p:cNvSpPr/>
            <p:nvPr/>
          </p:nvSpPr>
          <p:spPr>
            <a:xfrm rot="5400000">
              <a:off x="1633093" y="3398077"/>
              <a:ext cx="477630" cy="2880001"/>
            </a:xfrm>
            <a:prstGeom prst="rect">
              <a:avLst/>
            </a:prstGeom>
            <a:solidFill>
              <a:srgbClr val="F2F2F2"/>
            </a:solidFill>
            <a:ln w="6350" cap="flat" cmpd="sng" algn="ctr">
              <a:solidFill>
                <a:sysClr val="windowText" lastClr="000000"/>
              </a:solid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rPr>
                <a:t>InnoLab</a:t>
              </a:r>
            </a:p>
          </p:txBody>
        </p:sp>
        <p:sp>
          <p:nvSpPr>
            <p:cNvPr id="19" name="Rechteck 18">
              <a:extLst>
                <a:ext uri="{FF2B5EF4-FFF2-40B4-BE49-F238E27FC236}">
                  <a16:creationId xmlns:a16="http://schemas.microsoft.com/office/drawing/2014/main" id="{A3C8785D-1AEF-47F2-8F7A-2A88583665E4}"/>
                </a:ext>
              </a:extLst>
            </p:cNvPr>
            <p:cNvSpPr/>
            <p:nvPr/>
          </p:nvSpPr>
          <p:spPr>
            <a:xfrm rot="5400000">
              <a:off x="4704106" y="3398077"/>
              <a:ext cx="477627" cy="2880001"/>
            </a:xfrm>
            <a:prstGeom prst="rect">
              <a:avLst/>
            </a:prstGeom>
            <a:solidFill>
              <a:srgbClr val="F2F2F2"/>
            </a:solidFill>
            <a:ln w="6350" cap="flat" cmpd="sng" algn="ctr">
              <a:solidFill>
                <a:sysClr val="windowText" lastClr="000000"/>
              </a:solid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rPr>
                <a:t>Consulting</a:t>
              </a:r>
            </a:p>
          </p:txBody>
        </p:sp>
        <p:sp>
          <p:nvSpPr>
            <p:cNvPr id="20" name="Rechteck 19">
              <a:extLst>
                <a:ext uri="{FF2B5EF4-FFF2-40B4-BE49-F238E27FC236}">
                  <a16:creationId xmlns:a16="http://schemas.microsoft.com/office/drawing/2014/main" id="{D3775A95-0F9F-4B49-8F0B-1C721B76EC63}"/>
                </a:ext>
              </a:extLst>
            </p:cNvPr>
            <p:cNvSpPr/>
            <p:nvPr/>
          </p:nvSpPr>
          <p:spPr>
            <a:xfrm rot="5400000">
              <a:off x="10846132" y="3398077"/>
              <a:ext cx="477627" cy="2880001"/>
            </a:xfrm>
            <a:prstGeom prst="rect">
              <a:avLst/>
            </a:prstGeom>
            <a:solidFill>
              <a:srgbClr val="F2F2F2"/>
            </a:solidFill>
            <a:ln w="6350" cap="flat" cmpd="sng" algn="ctr">
              <a:solidFill>
                <a:sysClr val="windowText" lastClr="000000"/>
              </a:solid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dirty="0" err="1">
                  <a:ln>
                    <a:noFill/>
                  </a:ln>
                  <a:solidFill>
                    <a:prstClr val="black"/>
                  </a:solidFill>
                  <a:effectLst/>
                  <a:uLnTx/>
                  <a:uFillTx/>
                  <a:latin typeface="Calibri" panose="020F0502020204030204"/>
                  <a:ea typeface="+mn-ea"/>
                  <a:cs typeface="+mn-cs"/>
                </a:rPr>
                <a:t>EduTech</a:t>
              </a:r>
              <a:r>
                <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de-DE" sz="800" b="0" i="0" u="none" strike="noStrike" kern="0" cap="none" spc="0" normalizeH="0" baseline="0" noProof="0" dirty="0" err="1">
                  <a:ln>
                    <a:noFill/>
                  </a:ln>
                  <a:solidFill>
                    <a:prstClr val="black"/>
                  </a:solidFill>
                  <a:effectLst/>
                  <a:uLnTx/>
                  <a:uFillTx/>
                  <a:latin typeface="Calibri" panose="020F0502020204030204"/>
                  <a:ea typeface="+mn-ea"/>
                  <a:cs typeface="+mn-cs"/>
                </a:rPr>
                <a:t>Strategy</a:t>
              </a:r>
              <a:endPar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1" name="Rechteck 20">
              <a:extLst>
                <a:ext uri="{FF2B5EF4-FFF2-40B4-BE49-F238E27FC236}">
                  <a16:creationId xmlns:a16="http://schemas.microsoft.com/office/drawing/2014/main" id="{4BF1CE32-1266-43AB-9E8F-A774568EF0C8}"/>
                </a:ext>
              </a:extLst>
            </p:cNvPr>
            <p:cNvSpPr/>
            <p:nvPr/>
          </p:nvSpPr>
          <p:spPr>
            <a:xfrm rot="5400000">
              <a:off x="4669067" y="4096922"/>
              <a:ext cx="547704" cy="2880001"/>
            </a:xfrm>
            <a:prstGeom prst="rect">
              <a:avLst/>
            </a:prstGeom>
            <a:solidFill>
              <a:srgbClr val="F2F2F2"/>
            </a:solidFill>
            <a:ln w="6350" cap="flat" cmpd="sng" algn="ctr">
              <a:solidFill>
                <a:sysClr val="windowText" lastClr="000000"/>
              </a:solid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rPr>
                <a:t>Scenario </a:t>
              </a:r>
              <a:r>
                <a:rPr kumimoji="0" lang="de-DE" sz="800" b="0" i="0" u="none" strike="noStrike" kern="0" cap="none" spc="0" normalizeH="0" baseline="0" noProof="0" dirty="0" err="1">
                  <a:ln>
                    <a:noFill/>
                  </a:ln>
                  <a:solidFill>
                    <a:prstClr val="black"/>
                  </a:solidFill>
                  <a:effectLst/>
                  <a:uLnTx/>
                  <a:uFillTx/>
                  <a:latin typeface="Calibri" panose="020F0502020204030204"/>
                  <a:ea typeface="+mn-ea"/>
                  <a:cs typeface="+mn-cs"/>
                </a:rPr>
                <a:t>Planning</a:t>
              </a:r>
              <a:r>
                <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de-DE" sz="800" b="0" i="0" u="none" strike="noStrike" kern="0" cap="none" spc="0" normalizeH="0" baseline="0" noProof="0" dirty="0" err="1">
                  <a:ln>
                    <a:noFill/>
                  </a:ln>
                  <a:solidFill>
                    <a:prstClr val="black"/>
                  </a:solidFill>
                  <a:effectLst/>
                  <a:uLnTx/>
                  <a:uFillTx/>
                  <a:latin typeface="Calibri" panose="020F0502020204030204"/>
                  <a:ea typeface="+mn-ea"/>
                  <a:cs typeface="+mn-cs"/>
                </a:rPr>
                <a:t>Anticipate</a:t>
              </a:r>
              <a:r>
                <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de-DE" sz="800" b="0" i="0" u="none" strike="noStrike" kern="0" cap="none" spc="0" normalizeH="0" baseline="0" noProof="0" dirty="0" err="1">
                  <a:ln>
                    <a:noFill/>
                  </a:ln>
                  <a:solidFill>
                    <a:prstClr val="black"/>
                  </a:solidFill>
                  <a:effectLst/>
                  <a:uLnTx/>
                  <a:uFillTx/>
                  <a:latin typeface="Calibri" panose="020F0502020204030204"/>
                  <a:ea typeface="+mn-ea"/>
                  <a:cs typeface="+mn-cs"/>
                </a:rPr>
                <a:t>Disruption</a:t>
              </a:r>
              <a:endPar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2" name="Rechteck 21">
              <a:extLst>
                <a:ext uri="{FF2B5EF4-FFF2-40B4-BE49-F238E27FC236}">
                  <a16:creationId xmlns:a16="http://schemas.microsoft.com/office/drawing/2014/main" id="{D270F819-463A-4563-A86E-E115B44ED112}"/>
                </a:ext>
              </a:extLst>
            </p:cNvPr>
            <p:cNvSpPr/>
            <p:nvPr/>
          </p:nvSpPr>
          <p:spPr>
            <a:xfrm rot="5400000">
              <a:off x="10811092" y="4096924"/>
              <a:ext cx="547706" cy="2880001"/>
            </a:xfrm>
            <a:prstGeom prst="rect">
              <a:avLst/>
            </a:prstGeom>
            <a:solidFill>
              <a:srgbClr val="F2F2F2"/>
            </a:solidFill>
            <a:ln w="6350" cap="flat" cmpd="sng" algn="ctr">
              <a:solidFill>
                <a:sysClr val="windowText" lastClr="000000"/>
              </a:solid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dirty="0" err="1">
                  <a:ln>
                    <a:noFill/>
                  </a:ln>
                  <a:solidFill>
                    <a:prstClr val="black"/>
                  </a:solidFill>
                  <a:effectLst/>
                  <a:uLnTx/>
                  <a:uFillTx/>
                  <a:latin typeface="Calibri" panose="020F0502020204030204"/>
                  <a:ea typeface="+mn-ea"/>
                  <a:cs typeface="+mn-cs"/>
                </a:rPr>
                <a:t>Industry</a:t>
              </a:r>
              <a:r>
                <a:rPr kumimoji="0" lang="de-DE" sz="800" b="0" i="0" u="none" strike="noStrike" kern="0" cap="none" spc="0" normalizeH="0" noProof="0" dirty="0">
                  <a:ln>
                    <a:noFill/>
                  </a:ln>
                  <a:solidFill>
                    <a:prstClr val="black"/>
                  </a:solidFill>
                  <a:effectLst/>
                  <a:uLnTx/>
                  <a:uFillTx/>
                  <a:latin typeface="Calibri" panose="020F0502020204030204"/>
                  <a:ea typeface="+mn-ea"/>
                  <a:cs typeface="+mn-cs"/>
                </a:rPr>
                <a:t> </a:t>
              </a:r>
              <a:r>
                <a:rPr kumimoji="0" lang="de-DE" sz="800" b="0" i="0" u="none" strike="noStrike" kern="0" cap="none" spc="0" normalizeH="0" noProof="0" dirty="0" err="1">
                  <a:ln>
                    <a:noFill/>
                  </a:ln>
                  <a:solidFill>
                    <a:prstClr val="black"/>
                  </a:solidFill>
                  <a:effectLst/>
                  <a:uLnTx/>
                  <a:uFillTx/>
                  <a:latin typeface="Calibri" panose="020F0502020204030204"/>
                  <a:ea typeface="+mn-ea"/>
                  <a:cs typeface="+mn-cs"/>
                </a:rPr>
                <a:t>and</a:t>
              </a:r>
              <a:r>
                <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rPr>
                <a:t> Innovation</a:t>
              </a:r>
            </a:p>
          </p:txBody>
        </p:sp>
        <p:sp>
          <p:nvSpPr>
            <p:cNvPr id="23" name="Rechteck 22">
              <a:extLst>
                <a:ext uri="{FF2B5EF4-FFF2-40B4-BE49-F238E27FC236}">
                  <a16:creationId xmlns:a16="http://schemas.microsoft.com/office/drawing/2014/main" id="{C7FEC94B-AEA3-4238-AEB2-B9B55C8D7826}"/>
                </a:ext>
              </a:extLst>
            </p:cNvPr>
            <p:cNvSpPr/>
            <p:nvPr/>
          </p:nvSpPr>
          <p:spPr>
            <a:xfrm rot="5400000">
              <a:off x="7775118" y="3398077"/>
              <a:ext cx="477628" cy="2880001"/>
            </a:xfrm>
            <a:prstGeom prst="rect">
              <a:avLst/>
            </a:prstGeom>
            <a:solidFill>
              <a:srgbClr val="F2F2F2"/>
            </a:solidFill>
            <a:ln w="6350" cap="flat" cmpd="sng" algn="ctr">
              <a:solidFill>
                <a:sysClr val="windowText" lastClr="000000"/>
              </a:solid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rPr>
                <a:t>Business Planning</a:t>
              </a:r>
            </a:p>
          </p:txBody>
        </p:sp>
        <p:sp>
          <p:nvSpPr>
            <p:cNvPr id="24" name="Rechteck 23">
              <a:extLst>
                <a:ext uri="{FF2B5EF4-FFF2-40B4-BE49-F238E27FC236}">
                  <a16:creationId xmlns:a16="http://schemas.microsoft.com/office/drawing/2014/main" id="{49D4668F-095A-48D7-9E04-312683F1332E}"/>
                </a:ext>
              </a:extLst>
            </p:cNvPr>
            <p:cNvSpPr/>
            <p:nvPr/>
          </p:nvSpPr>
          <p:spPr>
            <a:xfrm rot="5400000">
              <a:off x="1601841" y="4096922"/>
              <a:ext cx="547707" cy="2880001"/>
            </a:xfrm>
            <a:prstGeom prst="rect">
              <a:avLst/>
            </a:prstGeom>
            <a:solidFill>
              <a:srgbClr val="F2F2F2"/>
            </a:solidFill>
            <a:ln w="6350" cap="flat" cmpd="sng" algn="ctr">
              <a:solidFill>
                <a:sysClr val="windowText" lastClr="000000"/>
              </a:solid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800" kern="0" noProof="0" dirty="0">
                  <a:solidFill>
                    <a:prstClr val="black"/>
                  </a:solidFill>
                  <a:latin typeface="Calibri" panose="020F0502020204030204"/>
                </a:rPr>
                <a:t>New Business Development</a:t>
              </a:r>
              <a:endPar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5" name="Rechteck 24">
              <a:extLst>
                <a:ext uri="{FF2B5EF4-FFF2-40B4-BE49-F238E27FC236}">
                  <a16:creationId xmlns:a16="http://schemas.microsoft.com/office/drawing/2014/main" id="{28B72D2B-6FF8-43DE-9331-4C0AC65F4436}"/>
                </a:ext>
              </a:extLst>
            </p:cNvPr>
            <p:cNvSpPr/>
            <p:nvPr/>
          </p:nvSpPr>
          <p:spPr>
            <a:xfrm rot="5400000">
              <a:off x="7736291" y="4096922"/>
              <a:ext cx="547704" cy="2880001"/>
            </a:xfrm>
            <a:prstGeom prst="rect">
              <a:avLst/>
            </a:prstGeom>
            <a:solidFill>
              <a:srgbClr val="F2F2F2"/>
            </a:solidFill>
            <a:ln w="6350" cap="flat" cmpd="sng" algn="ctr">
              <a:solidFill>
                <a:sysClr val="windowText" lastClr="000000"/>
              </a:solid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rPr>
                <a:t>Garage: </a:t>
              </a:r>
              <a:r>
                <a:rPr kumimoji="0" lang="de-DE" sz="800" b="0" i="0" u="none" strike="noStrike" kern="0" cap="none" spc="0" normalizeH="0" baseline="0" noProof="0" dirty="0" err="1">
                  <a:ln>
                    <a:noFill/>
                  </a:ln>
                  <a:solidFill>
                    <a:prstClr val="black"/>
                  </a:solidFill>
                  <a:effectLst/>
                  <a:uLnTx/>
                  <a:uFillTx/>
                  <a:latin typeface="Calibri" panose="020F0502020204030204"/>
                  <a:ea typeface="+mn-ea"/>
                  <a:cs typeface="+mn-cs"/>
                </a:rPr>
                <a:t>Build</a:t>
              </a:r>
              <a:r>
                <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de-DE" sz="800" b="0" i="0" u="none" strike="noStrike" kern="0" cap="none" spc="0" normalizeH="0" baseline="0" noProof="0" dirty="0" err="1">
                  <a:ln>
                    <a:noFill/>
                  </a:ln>
                  <a:solidFill>
                    <a:prstClr val="black"/>
                  </a:solidFill>
                  <a:effectLst/>
                  <a:uLnTx/>
                  <a:uFillTx/>
                  <a:latin typeface="Calibri" panose="020F0502020204030204"/>
                  <a:ea typeface="+mn-ea"/>
                  <a:cs typeface="+mn-cs"/>
                </a:rPr>
                <a:t>your</a:t>
              </a:r>
              <a:r>
                <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de-DE" sz="800" b="0" i="0" u="none" strike="noStrike" kern="0" cap="none" spc="0" normalizeH="0" baseline="0" noProof="0" dirty="0" err="1">
                  <a:ln>
                    <a:noFill/>
                  </a:ln>
                  <a:solidFill>
                    <a:prstClr val="black"/>
                  </a:solidFill>
                  <a:effectLst/>
                  <a:uLnTx/>
                  <a:uFillTx/>
                  <a:latin typeface="Calibri" panose="020F0502020204030204"/>
                  <a:ea typeface="+mn-ea"/>
                  <a:cs typeface="+mn-cs"/>
                </a:rPr>
                <a:t>own</a:t>
              </a:r>
              <a:r>
                <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rPr>
                <a:t> Start-up</a:t>
              </a:r>
            </a:p>
          </p:txBody>
        </p:sp>
        <p:sp>
          <p:nvSpPr>
            <p:cNvPr id="26" name="Rechteck 25">
              <a:extLst>
                <a:ext uri="{FF2B5EF4-FFF2-40B4-BE49-F238E27FC236}">
                  <a16:creationId xmlns:a16="http://schemas.microsoft.com/office/drawing/2014/main" id="{43CDABAE-0BF8-4EE7-84A3-53DD2383D6F6}"/>
                </a:ext>
              </a:extLst>
            </p:cNvPr>
            <p:cNvSpPr/>
            <p:nvPr/>
          </p:nvSpPr>
          <p:spPr>
            <a:xfrm rot="5400000">
              <a:off x="10228013" y="2237306"/>
              <a:ext cx="869934" cy="2159999"/>
            </a:xfrm>
            <a:prstGeom prst="rect">
              <a:avLst/>
            </a:prstGeom>
            <a:solidFill>
              <a:srgbClr val="F2F2F2"/>
            </a:solidFill>
            <a:ln w="6350" cap="flat" cmpd="sng" algn="ctr">
              <a:solidFill>
                <a:sysClr val="windowText" lastClr="000000"/>
              </a:solid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dirty="0" err="1">
                  <a:ln>
                    <a:noFill/>
                  </a:ln>
                  <a:solidFill>
                    <a:prstClr val="black"/>
                  </a:solidFill>
                  <a:effectLst/>
                  <a:uLnTx/>
                  <a:uFillTx/>
                  <a:latin typeface="Calibri" panose="020F0502020204030204"/>
                  <a:ea typeface="+mn-ea"/>
                  <a:cs typeface="+mn-cs"/>
                </a:rPr>
                <a:t>Fintech</a:t>
              </a:r>
              <a:r>
                <a:rPr kumimoji="0" lang="de-DE" sz="800" b="0" i="0" u="none" strike="noStrike" kern="0" cap="none" spc="0" normalizeH="0" noProof="0" dirty="0">
                  <a:ln>
                    <a:noFill/>
                  </a:ln>
                  <a:solidFill>
                    <a:prstClr val="black"/>
                  </a:solidFill>
                  <a:effectLst/>
                  <a:uLnTx/>
                  <a:uFillTx/>
                  <a:latin typeface="Calibri" panose="020F0502020204030204"/>
                  <a:ea typeface="+mn-ea"/>
                  <a:cs typeface="+mn-cs"/>
                </a:rPr>
                <a:t> Lab: Design </a:t>
              </a:r>
              <a:r>
                <a:rPr kumimoji="0" lang="de-DE" sz="800" b="0" i="0" u="none" strike="noStrike" kern="0" cap="none" spc="0" normalizeH="0" noProof="0" dirty="0" err="1">
                  <a:ln>
                    <a:noFill/>
                  </a:ln>
                  <a:solidFill>
                    <a:prstClr val="black"/>
                  </a:solidFill>
                  <a:effectLst/>
                  <a:uLnTx/>
                  <a:uFillTx/>
                  <a:latin typeface="Calibri" panose="020F0502020204030204"/>
                  <a:ea typeface="+mn-ea"/>
                  <a:cs typeface="+mn-cs"/>
                </a:rPr>
                <a:t>your</a:t>
              </a:r>
              <a:r>
                <a:rPr kumimoji="0" lang="de-DE" sz="800" b="0" i="0" u="none" strike="noStrike" kern="0" cap="none" spc="0" normalizeH="0" noProof="0" dirty="0">
                  <a:ln>
                    <a:noFill/>
                  </a:ln>
                  <a:solidFill>
                    <a:prstClr val="black"/>
                  </a:solidFill>
                  <a:effectLst/>
                  <a:uLnTx/>
                  <a:uFillTx/>
                  <a:latin typeface="Calibri" panose="020F0502020204030204"/>
                  <a:ea typeface="+mn-ea"/>
                  <a:cs typeface="+mn-cs"/>
                </a:rPr>
                <a:t> </a:t>
              </a:r>
              <a:r>
                <a:rPr kumimoji="0" lang="de-DE" sz="800" b="0" i="0" u="none" strike="noStrike" kern="0" cap="none" spc="0" normalizeH="0" noProof="0" dirty="0" err="1">
                  <a:ln>
                    <a:noFill/>
                  </a:ln>
                  <a:solidFill>
                    <a:prstClr val="black"/>
                  </a:solidFill>
                  <a:effectLst/>
                  <a:uLnTx/>
                  <a:uFillTx/>
                  <a:latin typeface="Calibri" panose="020F0502020204030204"/>
                  <a:ea typeface="+mn-ea"/>
                  <a:cs typeface="+mn-cs"/>
                </a:rPr>
                <a:t>own</a:t>
              </a:r>
              <a:r>
                <a:rPr kumimoji="0" lang="de-DE" sz="800" b="0" i="0" u="none" strike="noStrike" kern="0" cap="none" spc="0" normalizeH="0" noProof="0" dirty="0">
                  <a:ln>
                    <a:noFill/>
                  </a:ln>
                  <a:solidFill>
                    <a:prstClr val="black"/>
                  </a:solidFill>
                  <a:effectLst/>
                  <a:uLnTx/>
                  <a:uFillTx/>
                  <a:latin typeface="Calibri" panose="020F0502020204030204"/>
                  <a:ea typeface="+mn-ea"/>
                  <a:cs typeface="+mn-cs"/>
                </a:rPr>
                <a:t> Start-up</a:t>
              </a:r>
              <a:endPar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sp>
        <p:nvSpPr>
          <p:cNvPr id="27" name="Rechteck 26">
            <a:extLst>
              <a:ext uri="{FF2B5EF4-FFF2-40B4-BE49-F238E27FC236}">
                <a16:creationId xmlns:a16="http://schemas.microsoft.com/office/drawing/2014/main" id="{BAEA569D-2AD8-4CD0-BB2E-B640EF351ECE}"/>
              </a:ext>
            </a:extLst>
          </p:cNvPr>
          <p:cNvSpPr/>
          <p:nvPr/>
        </p:nvSpPr>
        <p:spPr>
          <a:xfrm>
            <a:off x="6734769" y="1879573"/>
            <a:ext cx="2623563" cy="477054"/>
          </a:xfrm>
          <a:prstGeom prst="rect">
            <a:avLst/>
          </a:prstGeom>
        </p:spPr>
        <p:txBody>
          <a:bodyPr wrap="square">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66"/>
                </a:solidFill>
                <a:effectLst/>
                <a:uLnTx/>
                <a:uFillTx/>
                <a:latin typeface="Verdana"/>
                <a:ea typeface="+mn-ea"/>
                <a:cs typeface="+mn-cs"/>
              </a:rPr>
              <a:t>Knowledge</a:t>
            </a:r>
          </a:p>
        </p:txBody>
      </p:sp>
      <p:sp>
        <p:nvSpPr>
          <p:cNvPr id="3" name="Geschweifte Klammer rechts 2"/>
          <p:cNvSpPr/>
          <p:nvPr/>
        </p:nvSpPr>
        <p:spPr>
          <a:xfrm>
            <a:off x="6427122" y="1745415"/>
            <a:ext cx="188002" cy="766855"/>
          </a:xfrm>
          <a:prstGeom prst="rightBrace">
            <a:avLst>
              <a:gd name="adj1" fmla="val 29954"/>
              <a:gd name="adj2" fmla="val 50000"/>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AT"/>
          </a:p>
        </p:txBody>
      </p:sp>
      <p:sp>
        <p:nvSpPr>
          <p:cNvPr id="29" name="Geschweifte Klammer rechts 28"/>
          <p:cNvSpPr/>
          <p:nvPr/>
        </p:nvSpPr>
        <p:spPr>
          <a:xfrm>
            <a:off x="6427122" y="3431539"/>
            <a:ext cx="188002" cy="1096590"/>
          </a:xfrm>
          <a:prstGeom prst="rightBrace">
            <a:avLst>
              <a:gd name="adj1" fmla="val 29954"/>
              <a:gd name="adj2" fmla="val 50000"/>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srgbClr val="000000"/>
              </a:solidFill>
              <a:effectLst/>
              <a:uLnTx/>
              <a:uFillTx/>
              <a:latin typeface="Verdana"/>
              <a:ea typeface="+mn-ea"/>
              <a:cs typeface="+mn-cs"/>
            </a:endParaRPr>
          </a:p>
        </p:txBody>
      </p:sp>
      <p:sp>
        <p:nvSpPr>
          <p:cNvPr id="30" name="Rechteck 29">
            <a:extLst>
              <a:ext uri="{FF2B5EF4-FFF2-40B4-BE49-F238E27FC236}">
                <a16:creationId xmlns:a16="http://schemas.microsoft.com/office/drawing/2014/main" id="{BAEA569D-2AD8-4CD0-BB2E-B640EF351ECE}"/>
              </a:ext>
            </a:extLst>
          </p:cNvPr>
          <p:cNvSpPr/>
          <p:nvPr/>
        </p:nvSpPr>
        <p:spPr>
          <a:xfrm>
            <a:off x="6763268" y="3707557"/>
            <a:ext cx="2761723" cy="444674"/>
          </a:xfrm>
          <a:prstGeom prst="rect">
            <a:avLst/>
          </a:prstGeom>
        </p:spPr>
        <p:txBody>
          <a:bodyPr wrap="square">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66"/>
                </a:solidFill>
                <a:effectLst/>
                <a:uLnTx/>
                <a:uFillTx/>
                <a:latin typeface="Verdana"/>
                <a:ea typeface="+mn-ea"/>
                <a:cs typeface="+mn-cs"/>
              </a:rPr>
              <a:t>Application</a:t>
            </a:r>
          </a:p>
        </p:txBody>
      </p:sp>
      <p:sp>
        <p:nvSpPr>
          <p:cNvPr id="31" name="Geschweifte Klammer rechts 30"/>
          <p:cNvSpPr/>
          <p:nvPr/>
        </p:nvSpPr>
        <p:spPr>
          <a:xfrm>
            <a:off x="6427122" y="2565204"/>
            <a:ext cx="187811" cy="822657"/>
          </a:xfrm>
          <a:prstGeom prst="rightBrace">
            <a:avLst>
              <a:gd name="adj1" fmla="val 29954"/>
              <a:gd name="adj2" fmla="val 50000"/>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srgbClr val="000000"/>
              </a:solidFill>
              <a:effectLst/>
              <a:uLnTx/>
              <a:uFillTx/>
              <a:latin typeface="Verdana"/>
              <a:ea typeface="+mn-ea"/>
              <a:cs typeface="+mn-cs"/>
            </a:endParaRPr>
          </a:p>
        </p:txBody>
      </p:sp>
      <p:sp>
        <p:nvSpPr>
          <p:cNvPr id="32" name="Rechteck 31">
            <a:extLst>
              <a:ext uri="{FF2B5EF4-FFF2-40B4-BE49-F238E27FC236}">
                <a16:creationId xmlns:a16="http://schemas.microsoft.com/office/drawing/2014/main" id="{BAEA569D-2AD8-4CD0-BB2E-B640EF351ECE}"/>
              </a:ext>
            </a:extLst>
          </p:cNvPr>
          <p:cNvSpPr/>
          <p:nvPr/>
        </p:nvSpPr>
        <p:spPr>
          <a:xfrm>
            <a:off x="6763269" y="2739827"/>
            <a:ext cx="2761723" cy="444674"/>
          </a:xfrm>
          <a:prstGeom prst="rect">
            <a:avLst/>
          </a:prstGeom>
        </p:spPr>
        <p:txBody>
          <a:bodyPr wrap="square">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66"/>
                </a:solidFill>
                <a:effectLst/>
                <a:uLnTx/>
                <a:uFillTx/>
                <a:latin typeface="Verdana"/>
                <a:ea typeface="+mn-ea"/>
                <a:cs typeface="+mn-cs"/>
              </a:rPr>
              <a:t>Mix</a:t>
            </a:r>
            <a:endParaRPr kumimoji="0" lang="en-US" sz="2000" b="0" i="0" u="none" strike="noStrike" kern="1200" cap="none" spc="0" normalizeH="0" baseline="0" noProof="0" dirty="0">
              <a:ln>
                <a:noFill/>
              </a:ln>
              <a:solidFill>
                <a:srgbClr val="000000"/>
              </a:solidFill>
              <a:effectLst/>
              <a:uLnTx/>
              <a:uFillTx/>
              <a:latin typeface="Verdana"/>
              <a:ea typeface="+mn-ea"/>
              <a:cs typeface="+mn-cs"/>
            </a:endParaRPr>
          </a:p>
        </p:txBody>
      </p:sp>
      <p:sp>
        <p:nvSpPr>
          <p:cNvPr id="36" name="Rechteck 35">
            <a:extLst>
              <a:ext uri="{FF2B5EF4-FFF2-40B4-BE49-F238E27FC236}">
                <a16:creationId xmlns:a16="http://schemas.microsoft.com/office/drawing/2014/main" id="{BAEA569D-2AD8-4CD0-BB2E-B640EF351ECE}"/>
              </a:ext>
            </a:extLst>
          </p:cNvPr>
          <p:cNvSpPr/>
          <p:nvPr/>
        </p:nvSpPr>
        <p:spPr>
          <a:xfrm>
            <a:off x="6735560" y="1877786"/>
            <a:ext cx="2761723" cy="444674"/>
          </a:xfrm>
          <a:prstGeom prst="rect">
            <a:avLst/>
          </a:prstGeom>
        </p:spPr>
        <p:txBody>
          <a:bodyPr wrap="square">
            <a:spAutoFit/>
          </a:bodyPr>
          <a:lstStyle/>
          <a:p>
            <a:pPr>
              <a:lnSpc>
                <a:spcPts val="3000"/>
              </a:lnSpc>
            </a:pPr>
            <a:r>
              <a:rPr lang="en-US" sz="2000" b="1" dirty="0">
                <a:solidFill>
                  <a:schemeClr val="bg1">
                    <a:lumMod val="65000"/>
                  </a:schemeClr>
                </a:solidFill>
              </a:rPr>
              <a:t>Knowledge</a:t>
            </a:r>
            <a:endParaRPr lang="en-US" sz="2000" dirty="0">
              <a:solidFill>
                <a:schemeClr val="bg1">
                  <a:lumMod val="65000"/>
                </a:schemeClr>
              </a:solidFill>
            </a:endParaRPr>
          </a:p>
        </p:txBody>
      </p:sp>
      <p:sp>
        <p:nvSpPr>
          <p:cNvPr id="37" name="Rechteck 36">
            <a:extLst>
              <a:ext uri="{FF2B5EF4-FFF2-40B4-BE49-F238E27FC236}">
                <a16:creationId xmlns:a16="http://schemas.microsoft.com/office/drawing/2014/main" id="{BAEA569D-2AD8-4CD0-BB2E-B640EF351ECE}"/>
              </a:ext>
            </a:extLst>
          </p:cNvPr>
          <p:cNvSpPr/>
          <p:nvPr/>
        </p:nvSpPr>
        <p:spPr>
          <a:xfrm>
            <a:off x="6763269" y="3708421"/>
            <a:ext cx="2761723" cy="444674"/>
          </a:xfrm>
          <a:prstGeom prst="rect">
            <a:avLst/>
          </a:prstGeom>
        </p:spPr>
        <p:txBody>
          <a:bodyPr wrap="square">
            <a:spAutoFit/>
          </a:bodyPr>
          <a:lstStyle/>
          <a:p>
            <a:pPr>
              <a:lnSpc>
                <a:spcPts val="3000"/>
              </a:lnSpc>
            </a:pPr>
            <a:r>
              <a:rPr lang="en-US" sz="2000" b="1" dirty="0">
                <a:solidFill>
                  <a:schemeClr val="bg1">
                    <a:lumMod val="65000"/>
                  </a:schemeClr>
                </a:solidFill>
              </a:rPr>
              <a:t>Application</a:t>
            </a:r>
            <a:endParaRPr lang="en-US" sz="2000" dirty="0">
              <a:solidFill>
                <a:schemeClr val="bg1">
                  <a:lumMod val="65000"/>
                </a:schemeClr>
              </a:solidFill>
            </a:endParaRPr>
          </a:p>
        </p:txBody>
      </p:sp>
      <p:sp>
        <p:nvSpPr>
          <p:cNvPr id="40" name="Geschweifte Klammer rechts 39"/>
          <p:cNvSpPr/>
          <p:nvPr/>
        </p:nvSpPr>
        <p:spPr>
          <a:xfrm>
            <a:off x="6427119" y="3431539"/>
            <a:ext cx="188002" cy="1096590"/>
          </a:xfrm>
          <a:prstGeom prst="rightBrace">
            <a:avLst>
              <a:gd name="adj1" fmla="val 29954"/>
              <a:gd name="adj2" fmla="val 50000"/>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AT"/>
          </a:p>
        </p:txBody>
      </p:sp>
      <p:sp>
        <p:nvSpPr>
          <p:cNvPr id="41" name="Rechteck 40">
            <a:extLst>
              <a:ext uri="{FF2B5EF4-FFF2-40B4-BE49-F238E27FC236}">
                <a16:creationId xmlns:a16="http://schemas.microsoft.com/office/drawing/2014/main" id="{9E8398D9-26B0-48DD-AA34-662DACD25EAC}"/>
              </a:ext>
            </a:extLst>
          </p:cNvPr>
          <p:cNvSpPr/>
          <p:nvPr/>
        </p:nvSpPr>
        <p:spPr>
          <a:xfrm>
            <a:off x="558572" y="1784318"/>
            <a:ext cx="250689" cy="684612"/>
          </a:xfrm>
          <a:prstGeom prst="rect">
            <a:avLst/>
          </a:prstGeom>
          <a:solidFill>
            <a:srgbClr val="F2F2F2"/>
          </a:solidFill>
          <a:ln w="6350" cap="flat" cmpd="sng" algn="ctr">
            <a:solidFill>
              <a:sysClr val="windowText" lastClr="000000"/>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dirty="0">
                <a:ln>
                  <a:noFill/>
                </a:ln>
                <a:solidFill>
                  <a:schemeClr val="bg1">
                    <a:lumMod val="65000"/>
                  </a:schemeClr>
                </a:solidFill>
                <a:effectLst/>
                <a:uLnTx/>
                <a:uFillTx/>
                <a:latin typeface="Calibri" panose="020F0502020204030204"/>
                <a:ea typeface="+mn-ea"/>
                <a:cs typeface="+mn-cs"/>
              </a:rPr>
              <a:t>Knowledge</a:t>
            </a:r>
          </a:p>
        </p:txBody>
      </p:sp>
      <p:sp>
        <p:nvSpPr>
          <p:cNvPr id="43" name="Rechteck 42">
            <a:extLst>
              <a:ext uri="{FF2B5EF4-FFF2-40B4-BE49-F238E27FC236}">
                <a16:creationId xmlns:a16="http://schemas.microsoft.com/office/drawing/2014/main" id="{1E8C718A-CEA1-4226-8EFB-46C73E57F079}"/>
              </a:ext>
            </a:extLst>
          </p:cNvPr>
          <p:cNvSpPr/>
          <p:nvPr/>
        </p:nvSpPr>
        <p:spPr>
          <a:xfrm>
            <a:off x="849999" y="1784934"/>
            <a:ext cx="5542945" cy="301439"/>
          </a:xfrm>
          <a:prstGeom prst="rect">
            <a:avLst/>
          </a:prstGeom>
          <a:solidFill>
            <a:schemeClr val="bg1">
              <a:lumMod val="75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dirty="0">
                <a:ln>
                  <a:noFill/>
                </a:ln>
                <a:solidFill>
                  <a:schemeClr val="bg1">
                    <a:lumMod val="65000"/>
                  </a:schemeClr>
                </a:solidFill>
                <a:effectLst/>
                <a:uLnTx/>
                <a:uFillTx/>
                <a:latin typeface="Calibri" panose="020F0502020204030204"/>
                <a:ea typeface="+mn-ea"/>
                <a:cs typeface="+mn-cs"/>
              </a:rPr>
              <a:t>Course 1: </a:t>
            </a:r>
            <a:r>
              <a:rPr kumimoji="0" lang="de-DE" sz="1400" b="1" i="0" u="none" strike="noStrike" kern="0" cap="none" spc="0" normalizeH="0" baseline="0" noProof="0" dirty="0">
                <a:ln>
                  <a:noFill/>
                </a:ln>
                <a:solidFill>
                  <a:schemeClr val="bg1">
                    <a:lumMod val="65000"/>
                  </a:schemeClr>
                </a:solidFill>
                <a:effectLst/>
                <a:uLnTx/>
                <a:uFillTx/>
                <a:latin typeface="Calibri" panose="020F0502020204030204"/>
                <a:ea typeface="+mn-ea"/>
                <a:cs typeface="+mn-cs"/>
              </a:rPr>
              <a:t>E&amp;I Core Lecture 1</a:t>
            </a:r>
          </a:p>
        </p:txBody>
      </p:sp>
      <p:sp>
        <p:nvSpPr>
          <p:cNvPr id="44" name="Rechteck 43">
            <a:extLst>
              <a:ext uri="{FF2B5EF4-FFF2-40B4-BE49-F238E27FC236}">
                <a16:creationId xmlns:a16="http://schemas.microsoft.com/office/drawing/2014/main" id="{77029F3F-3E8A-4277-90F4-F167BC5A3C01}"/>
              </a:ext>
            </a:extLst>
          </p:cNvPr>
          <p:cNvSpPr/>
          <p:nvPr/>
        </p:nvSpPr>
        <p:spPr>
          <a:xfrm>
            <a:off x="849998" y="2168107"/>
            <a:ext cx="5542946" cy="301439"/>
          </a:xfrm>
          <a:prstGeom prst="rect">
            <a:avLst/>
          </a:prstGeom>
          <a:solidFill>
            <a:schemeClr val="bg1">
              <a:lumMod val="75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dirty="0">
                <a:ln>
                  <a:noFill/>
                </a:ln>
                <a:solidFill>
                  <a:schemeClr val="bg1">
                    <a:lumMod val="65000"/>
                  </a:schemeClr>
                </a:solidFill>
                <a:effectLst/>
                <a:uLnTx/>
                <a:uFillTx/>
                <a:latin typeface="Calibri" panose="020F0502020204030204"/>
                <a:ea typeface="+mn-ea"/>
                <a:cs typeface="+mn-cs"/>
              </a:rPr>
              <a:t>Course 2: </a:t>
            </a:r>
            <a:r>
              <a:rPr kumimoji="0" lang="de-DE" sz="1400" b="1" i="0" u="none" strike="noStrike" kern="0" cap="none" spc="0" normalizeH="0" baseline="0" noProof="0" dirty="0">
                <a:ln>
                  <a:noFill/>
                </a:ln>
                <a:solidFill>
                  <a:schemeClr val="bg1">
                    <a:lumMod val="65000"/>
                  </a:schemeClr>
                </a:solidFill>
                <a:effectLst/>
                <a:uLnTx/>
                <a:uFillTx/>
                <a:latin typeface="Calibri" panose="020F0502020204030204"/>
                <a:ea typeface="+mn-ea"/>
                <a:cs typeface="+mn-cs"/>
              </a:rPr>
              <a:t>E&amp;I Core Lecture 2</a:t>
            </a:r>
          </a:p>
        </p:txBody>
      </p:sp>
      <p:sp>
        <p:nvSpPr>
          <p:cNvPr id="45" name="Rechteck 44">
            <a:extLst>
              <a:ext uri="{FF2B5EF4-FFF2-40B4-BE49-F238E27FC236}">
                <a16:creationId xmlns:a16="http://schemas.microsoft.com/office/drawing/2014/main" id="{95E106F2-34CF-4515-8ACC-7B99778F7DF5}"/>
              </a:ext>
            </a:extLst>
          </p:cNvPr>
          <p:cNvSpPr/>
          <p:nvPr/>
        </p:nvSpPr>
        <p:spPr>
          <a:xfrm rot="5400000">
            <a:off x="1466277" y="3261649"/>
            <a:ext cx="256157" cy="1285584"/>
          </a:xfrm>
          <a:prstGeom prst="rect">
            <a:avLst/>
          </a:prstGeom>
          <a:solidFill>
            <a:srgbClr val="F2F2F2"/>
          </a:solidFill>
          <a:ln w="6350" cap="flat" cmpd="sng" algn="ctr">
            <a:solidFill>
              <a:sysClr val="windowText" lastClr="000000"/>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dirty="0">
                <a:ln>
                  <a:noFill/>
                </a:ln>
                <a:solidFill>
                  <a:schemeClr val="bg1">
                    <a:lumMod val="65000"/>
                  </a:schemeClr>
                </a:solidFill>
                <a:effectLst/>
                <a:uLnTx/>
                <a:uFillTx/>
                <a:latin typeface="Calibri" panose="020F0502020204030204"/>
                <a:ea typeface="+mn-ea"/>
                <a:cs typeface="+mn-cs"/>
              </a:rPr>
              <a:t>InnoLab</a:t>
            </a:r>
          </a:p>
        </p:txBody>
      </p:sp>
      <p:sp>
        <p:nvSpPr>
          <p:cNvPr id="46" name="Rechteck 45">
            <a:extLst>
              <a:ext uri="{FF2B5EF4-FFF2-40B4-BE49-F238E27FC236}">
                <a16:creationId xmlns:a16="http://schemas.microsoft.com/office/drawing/2014/main" id="{A3C8785D-1AEF-47F2-8F7A-2A88583665E4}"/>
              </a:ext>
            </a:extLst>
          </p:cNvPr>
          <p:cNvSpPr/>
          <p:nvPr/>
        </p:nvSpPr>
        <p:spPr>
          <a:xfrm rot="5400000">
            <a:off x="2837125" y="3261649"/>
            <a:ext cx="256156" cy="1285584"/>
          </a:xfrm>
          <a:prstGeom prst="rect">
            <a:avLst/>
          </a:prstGeom>
          <a:solidFill>
            <a:srgbClr val="F2F2F2"/>
          </a:solidFill>
          <a:ln w="6350" cap="flat" cmpd="sng" algn="ctr">
            <a:solidFill>
              <a:sysClr val="windowText" lastClr="000000"/>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dirty="0">
                <a:ln>
                  <a:noFill/>
                </a:ln>
                <a:solidFill>
                  <a:schemeClr val="bg1">
                    <a:lumMod val="65000"/>
                  </a:schemeClr>
                </a:solidFill>
                <a:effectLst/>
                <a:uLnTx/>
                <a:uFillTx/>
                <a:latin typeface="Calibri" panose="020F0502020204030204"/>
                <a:ea typeface="+mn-ea"/>
                <a:cs typeface="+mn-cs"/>
              </a:rPr>
              <a:t>Consulting</a:t>
            </a:r>
          </a:p>
        </p:txBody>
      </p:sp>
      <p:sp>
        <p:nvSpPr>
          <p:cNvPr id="47" name="Rechteck 46">
            <a:extLst>
              <a:ext uri="{FF2B5EF4-FFF2-40B4-BE49-F238E27FC236}">
                <a16:creationId xmlns:a16="http://schemas.microsoft.com/office/drawing/2014/main" id="{D3775A95-0F9F-4B49-8F0B-1C721B76EC63}"/>
              </a:ext>
            </a:extLst>
          </p:cNvPr>
          <p:cNvSpPr/>
          <p:nvPr/>
        </p:nvSpPr>
        <p:spPr>
          <a:xfrm rot="5400000">
            <a:off x="5578821" y="3261649"/>
            <a:ext cx="256156" cy="1285584"/>
          </a:xfrm>
          <a:prstGeom prst="rect">
            <a:avLst/>
          </a:prstGeom>
          <a:solidFill>
            <a:srgbClr val="F2F2F2"/>
          </a:solidFill>
          <a:ln w="6350" cap="flat" cmpd="sng" algn="ctr">
            <a:solidFill>
              <a:sysClr val="windowText" lastClr="000000"/>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dirty="0">
                <a:ln>
                  <a:noFill/>
                </a:ln>
                <a:solidFill>
                  <a:schemeClr val="bg1">
                    <a:lumMod val="65000"/>
                  </a:schemeClr>
                </a:solidFill>
                <a:effectLst/>
                <a:uLnTx/>
                <a:uFillTx/>
                <a:latin typeface="Calibri" panose="020F0502020204030204"/>
                <a:ea typeface="+mn-ea"/>
                <a:cs typeface="+mn-cs"/>
              </a:rPr>
              <a:t>Digital </a:t>
            </a:r>
            <a:r>
              <a:rPr kumimoji="0" lang="de-DE" sz="800" b="0" i="0" u="none" strike="noStrike" kern="0" cap="none" spc="0" normalizeH="0" baseline="0" noProof="0" dirty="0" err="1">
                <a:ln>
                  <a:noFill/>
                </a:ln>
                <a:solidFill>
                  <a:schemeClr val="bg1">
                    <a:lumMod val="65000"/>
                  </a:schemeClr>
                </a:solidFill>
                <a:effectLst/>
                <a:uLnTx/>
                <a:uFillTx/>
                <a:latin typeface="Calibri" panose="020F0502020204030204"/>
                <a:ea typeface="+mn-ea"/>
                <a:cs typeface="+mn-cs"/>
              </a:rPr>
              <a:t>Strategy</a:t>
            </a:r>
            <a:r>
              <a:rPr kumimoji="0" lang="de-DE" sz="800" b="0" i="0" u="none" strike="noStrike" kern="0" cap="none" spc="0" normalizeH="0" baseline="0" noProof="0" dirty="0">
                <a:ln>
                  <a:noFill/>
                </a:ln>
                <a:solidFill>
                  <a:schemeClr val="bg1">
                    <a:lumMod val="65000"/>
                  </a:schemeClr>
                </a:solidFill>
                <a:effectLst/>
                <a:uLnTx/>
                <a:uFillTx/>
                <a:latin typeface="Calibri" panose="020F0502020204030204"/>
                <a:ea typeface="+mn-ea"/>
                <a:cs typeface="+mn-cs"/>
              </a:rPr>
              <a:t> Lab</a:t>
            </a:r>
          </a:p>
        </p:txBody>
      </p:sp>
      <p:sp>
        <p:nvSpPr>
          <p:cNvPr id="48" name="Rechteck 47">
            <a:extLst>
              <a:ext uri="{FF2B5EF4-FFF2-40B4-BE49-F238E27FC236}">
                <a16:creationId xmlns:a16="http://schemas.microsoft.com/office/drawing/2014/main" id="{4BF1CE32-1266-43AB-9E8F-A774568EF0C8}"/>
              </a:ext>
            </a:extLst>
          </p:cNvPr>
          <p:cNvSpPr/>
          <p:nvPr/>
        </p:nvSpPr>
        <p:spPr>
          <a:xfrm rot="5400000">
            <a:off x="2818333" y="3636446"/>
            <a:ext cx="293739" cy="1285584"/>
          </a:xfrm>
          <a:prstGeom prst="rect">
            <a:avLst/>
          </a:prstGeom>
          <a:solidFill>
            <a:srgbClr val="F2F2F2"/>
          </a:solidFill>
          <a:ln w="6350" cap="flat" cmpd="sng" algn="ctr">
            <a:solidFill>
              <a:sysClr val="windowText" lastClr="000000"/>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dirty="0">
                <a:ln>
                  <a:noFill/>
                </a:ln>
                <a:solidFill>
                  <a:schemeClr val="bg1">
                    <a:lumMod val="65000"/>
                  </a:schemeClr>
                </a:solidFill>
                <a:effectLst/>
                <a:uLnTx/>
                <a:uFillTx/>
                <a:latin typeface="Calibri" panose="020F0502020204030204"/>
                <a:ea typeface="+mn-ea"/>
                <a:cs typeface="+mn-cs"/>
              </a:rPr>
              <a:t>Scenario </a:t>
            </a:r>
            <a:r>
              <a:rPr kumimoji="0" lang="de-DE" sz="800" b="0" i="0" u="none" strike="noStrike" kern="0" cap="none" spc="0" normalizeH="0" baseline="0" noProof="0" dirty="0" err="1">
                <a:ln>
                  <a:noFill/>
                </a:ln>
                <a:solidFill>
                  <a:schemeClr val="bg1">
                    <a:lumMod val="65000"/>
                  </a:schemeClr>
                </a:solidFill>
                <a:effectLst/>
                <a:uLnTx/>
                <a:uFillTx/>
                <a:latin typeface="Calibri" panose="020F0502020204030204"/>
                <a:ea typeface="+mn-ea"/>
                <a:cs typeface="+mn-cs"/>
              </a:rPr>
              <a:t>Planning</a:t>
            </a:r>
            <a:r>
              <a:rPr kumimoji="0" lang="de-DE" sz="800" b="0" i="0" u="none" strike="noStrike" kern="0" cap="none" spc="0" normalizeH="0" baseline="0" noProof="0" dirty="0">
                <a:ln>
                  <a:noFill/>
                </a:ln>
                <a:solidFill>
                  <a:schemeClr val="bg1">
                    <a:lumMod val="65000"/>
                  </a:schemeClr>
                </a:solidFill>
                <a:effectLst/>
                <a:uLnTx/>
                <a:uFillTx/>
                <a:latin typeface="Calibri" panose="020F0502020204030204"/>
                <a:ea typeface="+mn-ea"/>
                <a:cs typeface="+mn-cs"/>
              </a:rPr>
              <a:t>: </a:t>
            </a:r>
            <a:r>
              <a:rPr kumimoji="0" lang="de-DE" sz="800" b="0" i="0" u="none" strike="noStrike" kern="0" cap="none" spc="0" normalizeH="0" baseline="0" noProof="0" dirty="0" err="1">
                <a:ln>
                  <a:noFill/>
                </a:ln>
                <a:solidFill>
                  <a:schemeClr val="bg1">
                    <a:lumMod val="65000"/>
                  </a:schemeClr>
                </a:solidFill>
                <a:effectLst/>
                <a:uLnTx/>
                <a:uFillTx/>
                <a:latin typeface="Calibri" panose="020F0502020204030204"/>
                <a:ea typeface="+mn-ea"/>
                <a:cs typeface="+mn-cs"/>
              </a:rPr>
              <a:t>Anticipate</a:t>
            </a:r>
            <a:r>
              <a:rPr kumimoji="0" lang="de-DE" sz="800" b="0" i="0" u="none" strike="noStrike" kern="0" cap="none" spc="0" normalizeH="0" baseline="0" noProof="0" dirty="0">
                <a:ln>
                  <a:noFill/>
                </a:ln>
                <a:solidFill>
                  <a:schemeClr val="bg1">
                    <a:lumMod val="65000"/>
                  </a:schemeClr>
                </a:solidFill>
                <a:effectLst/>
                <a:uLnTx/>
                <a:uFillTx/>
                <a:latin typeface="Calibri" panose="020F0502020204030204"/>
                <a:ea typeface="+mn-ea"/>
                <a:cs typeface="+mn-cs"/>
              </a:rPr>
              <a:t> </a:t>
            </a:r>
            <a:r>
              <a:rPr kumimoji="0" lang="de-DE" sz="800" b="0" i="0" u="none" strike="noStrike" kern="0" cap="none" spc="0" normalizeH="0" baseline="0" noProof="0" dirty="0" err="1">
                <a:ln>
                  <a:noFill/>
                </a:ln>
                <a:solidFill>
                  <a:schemeClr val="bg1">
                    <a:lumMod val="65000"/>
                  </a:schemeClr>
                </a:solidFill>
                <a:effectLst/>
                <a:uLnTx/>
                <a:uFillTx/>
                <a:latin typeface="Calibri" panose="020F0502020204030204"/>
                <a:ea typeface="+mn-ea"/>
                <a:cs typeface="+mn-cs"/>
              </a:rPr>
              <a:t>Disruption</a:t>
            </a:r>
            <a:endParaRPr kumimoji="0" lang="de-DE" sz="800" b="0" i="0" u="none" strike="noStrike" kern="0" cap="none" spc="0" normalizeH="0" baseline="0" noProof="0" dirty="0">
              <a:ln>
                <a:noFill/>
              </a:ln>
              <a:solidFill>
                <a:schemeClr val="bg1">
                  <a:lumMod val="65000"/>
                </a:schemeClr>
              </a:solidFill>
              <a:effectLst/>
              <a:uLnTx/>
              <a:uFillTx/>
              <a:latin typeface="Calibri" panose="020F0502020204030204"/>
              <a:ea typeface="+mn-ea"/>
              <a:cs typeface="+mn-cs"/>
            </a:endParaRPr>
          </a:p>
        </p:txBody>
      </p:sp>
      <p:sp>
        <p:nvSpPr>
          <p:cNvPr id="49" name="Rechteck 48">
            <a:extLst>
              <a:ext uri="{FF2B5EF4-FFF2-40B4-BE49-F238E27FC236}">
                <a16:creationId xmlns:a16="http://schemas.microsoft.com/office/drawing/2014/main" id="{D270F819-463A-4563-A86E-E115B44ED112}"/>
              </a:ext>
            </a:extLst>
          </p:cNvPr>
          <p:cNvSpPr/>
          <p:nvPr/>
        </p:nvSpPr>
        <p:spPr>
          <a:xfrm rot="5400000">
            <a:off x="5560029" y="3636447"/>
            <a:ext cx="293740" cy="1285584"/>
          </a:xfrm>
          <a:prstGeom prst="rect">
            <a:avLst/>
          </a:prstGeom>
          <a:solidFill>
            <a:srgbClr val="F2F2F2"/>
          </a:solidFill>
          <a:ln w="6350" cap="flat" cmpd="sng" algn="ctr">
            <a:solidFill>
              <a:sysClr val="windowText" lastClr="000000"/>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de-DE" sz="800" kern="0" dirty="0" err="1">
                <a:solidFill>
                  <a:schemeClr val="bg1">
                    <a:lumMod val="65000"/>
                  </a:schemeClr>
                </a:solidFill>
                <a:latin typeface="Calibri" panose="020F0502020204030204"/>
              </a:rPr>
              <a:t>Industry</a:t>
            </a:r>
            <a:r>
              <a:rPr lang="de-DE" sz="800" kern="0" dirty="0">
                <a:solidFill>
                  <a:schemeClr val="bg1">
                    <a:lumMod val="65000"/>
                  </a:schemeClr>
                </a:solidFill>
                <a:latin typeface="Calibri" panose="020F0502020204030204"/>
              </a:rPr>
              <a:t> </a:t>
            </a:r>
            <a:r>
              <a:rPr lang="de-DE" sz="800" kern="0" dirty="0" err="1">
                <a:solidFill>
                  <a:schemeClr val="bg1">
                    <a:lumMod val="65000"/>
                  </a:schemeClr>
                </a:solidFill>
                <a:latin typeface="Calibri" panose="020F0502020204030204"/>
              </a:rPr>
              <a:t>and</a:t>
            </a:r>
            <a:r>
              <a:rPr lang="de-DE" sz="800" kern="0" dirty="0">
                <a:solidFill>
                  <a:schemeClr val="bg1">
                    <a:lumMod val="65000"/>
                  </a:schemeClr>
                </a:solidFill>
                <a:latin typeface="Calibri" panose="020F0502020204030204"/>
              </a:rPr>
              <a:t> Innovation</a:t>
            </a:r>
            <a:endParaRPr kumimoji="0" lang="de-DE" sz="800" b="0" i="0" u="none" strike="noStrike" kern="0" cap="none" spc="0" normalizeH="0" baseline="0" noProof="0" dirty="0">
              <a:ln>
                <a:noFill/>
              </a:ln>
              <a:solidFill>
                <a:schemeClr val="bg1">
                  <a:lumMod val="65000"/>
                </a:schemeClr>
              </a:solidFill>
              <a:effectLst/>
              <a:uLnTx/>
              <a:uFillTx/>
              <a:latin typeface="Calibri" panose="020F0502020204030204"/>
              <a:ea typeface="+mn-ea"/>
              <a:cs typeface="+mn-cs"/>
            </a:endParaRPr>
          </a:p>
        </p:txBody>
      </p:sp>
      <p:sp>
        <p:nvSpPr>
          <p:cNvPr id="50" name="Rechteck 49">
            <a:extLst>
              <a:ext uri="{FF2B5EF4-FFF2-40B4-BE49-F238E27FC236}">
                <a16:creationId xmlns:a16="http://schemas.microsoft.com/office/drawing/2014/main" id="{C7FEC94B-AEA3-4238-AEB2-B9B55C8D7826}"/>
              </a:ext>
            </a:extLst>
          </p:cNvPr>
          <p:cNvSpPr/>
          <p:nvPr/>
        </p:nvSpPr>
        <p:spPr>
          <a:xfrm rot="5400000">
            <a:off x="4207972" y="3261649"/>
            <a:ext cx="256156" cy="1285584"/>
          </a:xfrm>
          <a:prstGeom prst="rect">
            <a:avLst/>
          </a:prstGeom>
          <a:solidFill>
            <a:srgbClr val="F2F2F2"/>
          </a:solidFill>
          <a:ln w="6350" cap="flat" cmpd="sng" algn="ctr">
            <a:solidFill>
              <a:sysClr val="windowText" lastClr="000000"/>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dirty="0">
                <a:ln>
                  <a:noFill/>
                </a:ln>
                <a:solidFill>
                  <a:schemeClr val="bg1">
                    <a:lumMod val="65000"/>
                  </a:schemeClr>
                </a:solidFill>
                <a:effectLst/>
                <a:uLnTx/>
                <a:uFillTx/>
                <a:latin typeface="Calibri" panose="020F0502020204030204"/>
                <a:ea typeface="+mn-ea"/>
                <a:cs typeface="+mn-cs"/>
              </a:rPr>
              <a:t>Business Planning</a:t>
            </a:r>
          </a:p>
        </p:txBody>
      </p:sp>
      <p:sp>
        <p:nvSpPr>
          <p:cNvPr id="51" name="Rechteck 50">
            <a:extLst>
              <a:ext uri="{FF2B5EF4-FFF2-40B4-BE49-F238E27FC236}">
                <a16:creationId xmlns:a16="http://schemas.microsoft.com/office/drawing/2014/main" id="{49D4668F-095A-48D7-9E04-312683F1332E}"/>
              </a:ext>
            </a:extLst>
          </p:cNvPr>
          <p:cNvSpPr/>
          <p:nvPr/>
        </p:nvSpPr>
        <p:spPr>
          <a:xfrm rot="5400000">
            <a:off x="1449175" y="3636446"/>
            <a:ext cx="293740" cy="1285584"/>
          </a:xfrm>
          <a:prstGeom prst="rect">
            <a:avLst/>
          </a:prstGeom>
          <a:solidFill>
            <a:srgbClr val="F2F2F2"/>
          </a:solidFill>
          <a:ln w="6350" cap="flat" cmpd="sng" algn="ctr">
            <a:solidFill>
              <a:sysClr val="windowText" lastClr="000000"/>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dirty="0">
                <a:ln>
                  <a:noFill/>
                </a:ln>
                <a:solidFill>
                  <a:schemeClr val="bg1">
                    <a:lumMod val="65000"/>
                  </a:schemeClr>
                </a:solidFill>
                <a:effectLst/>
                <a:uLnTx/>
                <a:uFillTx/>
                <a:latin typeface="Calibri" panose="020F0502020204030204"/>
                <a:ea typeface="+mn-ea"/>
                <a:cs typeface="+mn-cs"/>
              </a:rPr>
              <a:t>Venture Building</a:t>
            </a:r>
          </a:p>
        </p:txBody>
      </p:sp>
      <p:sp>
        <p:nvSpPr>
          <p:cNvPr id="52" name="Rechteck 51">
            <a:extLst>
              <a:ext uri="{FF2B5EF4-FFF2-40B4-BE49-F238E27FC236}">
                <a16:creationId xmlns:a16="http://schemas.microsoft.com/office/drawing/2014/main" id="{28B72D2B-6FF8-43DE-9331-4C0AC65F4436}"/>
              </a:ext>
            </a:extLst>
          </p:cNvPr>
          <p:cNvSpPr/>
          <p:nvPr/>
        </p:nvSpPr>
        <p:spPr>
          <a:xfrm rot="5400000">
            <a:off x="4187490" y="3636446"/>
            <a:ext cx="293739" cy="1285584"/>
          </a:xfrm>
          <a:prstGeom prst="rect">
            <a:avLst/>
          </a:prstGeom>
          <a:solidFill>
            <a:srgbClr val="F2F2F2"/>
          </a:solidFill>
          <a:ln w="6350" cap="flat" cmpd="sng" algn="ctr">
            <a:solidFill>
              <a:sysClr val="windowText" lastClr="000000"/>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dirty="0">
                <a:ln>
                  <a:noFill/>
                </a:ln>
                <a:solidFill>
                  <a:schemeClr val="bg1">
                    <a:lumMod val="65000"/>
                  </a:schemeClr>
                </a:solidFill>
                <a:effectLst/>
                <a:uLnTx/>
                <a:uFillTx/>
                <a:latin typeface="Calibri" panose="020F0502020204030204"/>
                <a:ea typeface="+mn-ea"/>
                <a:cs typeface="+mn-cs"/>
              </a:rPr>
              <a:t>Garage: </a:t>
            </a:r>
            <a:r>
              <a:rPr kumimoji="0" lang="de-DE" sz="800" b="0" i="0" u="none" strike="noStrike" kern="0" cap="none" spc="0" normalizeH="0" baseline="0" noProof="0" dirty="0" err="1">
                <a:ln>
                  <a:noFill/>
                </a:ln>
                <a:solidFill>
                  <a:schemeClr val="bg1">
                    <a:lumMod val="65000"/>
                  </a:schemeClr>
                </a:solidFill>
                <a:effectLst/>
                <a:uLnTx/>
                <a:uFillTx/>
                <a:latin typeface="Calibri" panose="020F0502020204030204"/>
                <a:ea typeface="+mn-ea"/>
                <a:cs typeface="+mn-cs"/>
              </a:rPr>
              <a:t>Build</a:t>
            </a:r>
            <a:r>
              <a:rPr kumimoji="0" lang="de-DE" sz="800" b="0" i="0" u="none" strike="noStrike" kern="0" cap="none" spc="0" normalizeH="0" baseline="0" noProof="0" dirty="0">
                <a:ln>
                  <a:noFill/>
                </a:ln>
                <a:solidFill>
                  <a:schemeClr val="bg1">
                    <a:lumMod val="65000"/>
                  </a:schemeClr>
                </a:solidFill>
                <a:effectLst/>
                <a:uLnTx/>
                <a:uFillTx/>
                <a:latin typeface="Calibri" panose="020F0502020204030204"/>
                <a:ea typeface="+mn-ea"/>
                <a:cs typeface="+mn-cs"/>
              </a:rPr>
              <a:t> </a:t>
            </a:r>
            <a:r>
              <a:rPr kumimoji="0" lang="de-DE" sz="800" b="0" i="0" u="none" strike="noStrike" kern="0" cap="none" spc="0" normalizeH="0" baseline="0" noProof="0" dirty="0" err="1">
                <a:ln>
                  <a:noFill/>
                </a:ln>
                <a:solidFill>
                  <a:schemeClr val="bg1">
                    <a:lumMod val="65000"/>
                  </a:schemeClr>
                </a:solidFill>
                <a:effectLst/>
                <a:uLnTx/>
                <a:uFillTx/>
                <a:latin typeface="Calibri" panose="020F0502020204030204"/>
                <a:ea typeface="+mn-ea"/>
                <a:cs typeface="+mn-cs"/>
              </a:rPr>
              <a:t>your</a:t>
            </a:r>
            <a:r>
              <a:rPr kumimoji="0" lang="de-DE" sz="800" b="0" i="0" u="none" strike="noStrike" kern="0" cap="none" spc="0" normalizeH="0" baseline="0" noProof="0" dirty="0">
                <a:ln>
                  <a:noFill/>
                </a:ln>
                <a:solidFill>
                  <a:schemeClr val="bg1">
                    <a:lumMod val="65000"/>
                  </a:schemeClr>
                </a:solidFill>
                <a:effectLst/>
                <a:uLnTx/>
                <a:uFillTx/>
                <a:latin typeface="Calibri" panose="020F0502020204030204"/>
                <a:ea typeface="+mn-ea"/>
                <a:cs typeface="+mn-cs"/>
              </a:rPr>
              <a:t> </a:t>
            </a:r>
            <a:r>
              <a:rPr kumimoji="0" lang="de-DE" sz="800" b="0" i="0" u="none" strike="noStrike" kern="0" cap="none" spc="0" normalizeH="0" baseline="0" noProof="0" dirty="0" err="1">
                <a:ln>
                  <a:noFill/>
                </a:ln>
                <a:solidFill>
                  <a:schemeClr val="bg1">
                    <a:lumMod val="65000"/>
                  </a:schemeClr>
                </a:solidFill>
                <a:effectLst/>
                <a:uLnTx/>
                <a:uFillTx/>
                <a:latin typeface="Calibri" panose="020F0502020204030204"/>
                <a:ea typeface="+mn-ea"/>
                <a:cs typeface="+mn-cs"/>
              </a:rPr>
              <a:t>own</a:t>
            </a:r>
            <a:r>
              <a:rPr kumimoji="0" lang="de-DE" sz="800" b="0" i="0" u="none" strike="noStrike" kern="0" cap="none" spc="0" normalizeH="0" baseline="0" noProof="0" dirty="0">
                <a:ln>
                  <a:noFill/>
                </a:ln>
                <a:solidFill>
                  <a:schemeClr val="bg1">
                    <a:lumMod val="65000"/>
                  </a:schemeClr>
                </a:solidFill>
                <a:effectLst/>
                <a:uLnTx/>
                <a:uFillTx/>
                <a:latin typeface="Calibri" panose="020F0502020204030204"/>
                <a:ea typeface="+mn-ea"/>
                <a:cs typeface="+mn-cs"/>
              </a:rPr>
              <a:t> Start-up</a:t>
            </a:r>
          </a:p>
        </p:txBody>
      </p:sp>
      <p:sp>
        <p:nvSpPr>
          <p:cNvPr id="35" name="Rechteck 34"/>
          <p:cNvSpPr/>
          <p:nvPr/>
        </p:nvSpPr>
        <p:spPr>
          <a:xfrm>
            <a:off x="734421" y="4500551"/>
            <a:ext cx="8061158"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rPr>
              <a:t>*</a:t>
            </a:r>
            <a:r>
              <a:rPr lang="en-US" sz="1200" dirty="0">
                <a:solidFill>
                  <a:srgbClr val="002060"/>
                </a:solidFill>
                <a:ea typeface="Georgia" charset="0"/>
                <a:cs typeface="Georgia" charset="0"/>
              </a:rPr>
              <a:t>Typically courses which can be completed during a semester abroad.</a:t>
            </a:r>
          </a:p>
        </p:txBody>
      </p:sp>
    </p:spTree>
    <p:extLst>
      <p:ext uri="{BB962C8B-B14F-4D97-AF65-F5344CB8AC3E}">
        <p14:creationId xmlns:p14="http://schemas.microsoft.com/office/powerpoint/2010/main" val="291684371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CCF5741-3081-4E89-B8EB-8E278F8B8088}"/>
              </a:ext>
            </a:extLst>
          </p:cNvPr>
          <p:cNvSpPr>
            <a:spLocks noGrp="1"/>
          </p:cNvSpPr>
          <p:nvPr>
            <p:ph type="title"/>
          </p:nvPr>
        </p:nvSpPr>
        <p:spPr/>
        <p:txBody>
          <a:bodyPr/>
          <a:lstStyle/>
          <a:p>
            <a:r>
              <a:rPr lang="en-US" dirty="0">
                <a:latin typeface="+mn-lt"/>
              </a:rPr>
              <a:t>E&amp;I specialization courses in detail</a:t>
            </a:r>
          </a:p>
        </p:txBody>
      </p:sp>
      <p:sp>
        <p:nvSpPr>
          <p:cNvPr id="2" name="Rechteck 1"/>
          <p:cNvSpPr/>
          <p:nvPr/>
        </p:nvSpPr>
        <p:spPr>
          <a:xfrm>
            <a:off x="403058" y="1015877"/>
            <a:ext cx="6627086" cy="584775"/>
          </a:xfrm>
          <a:prstGeom prst="rect">
            <a:avLst/>
          </a:prstGeom>
        </p:spPr>
        <p:txBody>
          <a:bodyPr wrap="square">
            <a:spAutoFit/>
          </a:bodyPr>
          <a:lstStyle/>
          <a:p>
            <a:pPr defTabSz="914306">
              <a:spcBef>
                <a:spcPct val="0"/>
              </a:spcBef>
            </a:pPr>
            <a:r>
              <a:rPr lang="en-US" sz="1600" dirty="0">
                <a:solidFill>
                  <a:srgbClr val="002060"/>
                </a:solidFill>
                <a:ea typeface="Georgia" charset="0"/>
                <a:cs typeface="Georgia" charset="0"/>
              </a:rPr>
              <a:t>Project courses focus on applying everything you have learnt during the E&amp;I specialization.</a:t>
            </a:r>
          </a:p>
        </p:txBody>
      </p:sp>
      <p:grpSp>
        <p:nvGrpSpPr>
          <p:cNvPr id="6" name="Gruppieren 5">
            <a:extLst>
              <a:ext uri="{FF2B5EF4-FFF2-40B4-BE49-F238E27FC236}">
                <a16:creationId xmlns:a16="http://schemas.microsoft.com/office/drawing/2014/main" id="{B8FB9063-8F37-40A8-A79A-4C820A1B49A8}"/>
              </a:ext>
            </a:extLst>
          </p:cNvPr>
          <p:cNvGrpSpPr/>
          <p:nvPr/>
        </p:nvGrpSpPr>
        <p:grpSpPr>
          <a:xfrm>
            <a:off x="555786" y="1781227"/>
            <a:ext cx="5829750" cy="2720149"/>
            <a:chOff x="-433987" y="893010"/>
            <a:chExt cx="13059973" cy="5071979"/>
          </a:xfrm>
        </p:grpSpPr>
        <p:sp>
          <p:nvSpPr>
            <p:cNvPr id="7" name="Rechteck 6">
              <a:extLst>
                <a:ext uri="{FF2B5EF4-FFF2-40B4-BE49-F238E27FC236}">
                  <a16:creationId xmlns:a16="http://schemas.microsoft.com/office/drawing/2014/main" id="{1E8C718A-CEA1-4226-8EFB-46C73E57F079}"/>
                </a:ext>
              </a:extLst>
            </p:cNvPr>
            <p:cNvSpPr/>
            <p:nvPr/>
          </p:nvSpPr>
          <p:spPr>
            <a:xfrm>
              <a:off x="208521" y="893010"/>
              <a:ext cx="12417465" cy="562062"/>
            </a:xfrm>
            <a:prstGeom prst="rect">
              <a:avLst/>
            </a:prstGeom>
            <a:solidFill>
              <a:schemeClr val="bg1">
                <a:lumMod val="75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dirty="0">
                  <a:ln>
                    <a:noFill/>
                  </a:ln>
                  <a:solidFill>
                    <a:schemeClr val="bg1">
                      <a:lumMod val="65000"/>
                    </a:schemeClr>
                  </a:solidFill>
                  <a:effectLst/>
                  <a:uLnTx/>
                  <a:uFillTx/>
                  <a:latin typeface="Calibri" panose="020F0502020204030204"/>
                  <a:ea typeface="+mn-ea"/>
                  <a:cs typeface="+mn-cs"/>
                </a:rPr>
                <a:t>Course 1: </a:t>
              </a:r>
              <a:r>
                <a:rPr kumimoji="0" lang="de-DE" sz="1400" b="1" i="0" u="none" strike="noStrike" kern="0" cap="none" spc="0" normalizeH="0" baseline="0" noProof="0" dirty="0">
                  <a:ln>
                    <a:noFill/>
                  </a:ln>
                  <a:solidFill>
                    <a:schemeClr val="bg1">
                      <a:lumMod val="65000"/>
                    </a:schemeClr>
                  </a:solidFill>
                  <a:effectLst/>
                  <a:uLnTx/>
                  <a:uFillTx/>
                  <a:latin typeface="Calibri" panose="020F0502020204030204"/>
                  <a:ea typeface="+mn-ea"/>
                  <a:cs typeface="+mn-cs"/>
                </a:rPr>
                <a:t>E&amp;I Core Lecture 1</a:t>
              </a:r>
            </a:p>
          </p:txBody>
        </p:sp>
        <p:sp>
          <p:nvSpPr>
            <p:cNvPr id="8" name="Rechteck 7">
              <a:extLst>
                <a:ext uri="{FF2B5EF4-FFF2-40B4-BE49-F238E27FC236}">
                  <a16:creationId xmlns:a16="http://schemas.microsoft.com/office/drawing/2014/main" id="{77029F3F-3E8A-4277-90F4-F167BC5A3C01}"/>
                </a:ext>
              </a:extLst>
            </p:cNvPr>
            <p:cNvSpPr/>
            <p:nvPr/>
          </p:nvSpPr>
          <p:spPr>
            <a:xfrm>
              <a:off x="208520" y="1607472"/>
              <a:ext cx="12417466" cy="562062"/>
            </a:xfrm>
            <a:prstGeom prst="rect">
              <a:avLst/>
            </a:prstGeom>
            <a:solidFill>
              <a:schemeClr val="bg1">
                <a:lumMod val="75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dirty="0">
                  <a:ln>
                    <a:noFill/>
                  </a:ln>
                  <a:solidFill>
                    <a:schemeClr val="bg1">
                      <a:lumMod val="65000"/>
                    </a:schemeClr>
                  </a:solidFill>
                  <a:effectLst/>
                  <a:uLnTx/>
                  <a:uFillTx/>
                  <a:latin typeface="Calibri" panose="020F0502020204030204"/>
                  <a:ea typeface="+mn-ea"/>
                  <a:cs typeface="+mn-cs"/>
                </a:rPr>
                <a:t>Course 2: </a:t>
              </a:r>
              <a:r>
                <a:rPr kumimoji="0" lang="de-DE" sz="1400" b="1" i="0" u="none" strike="noStrike" kern="0" cap="none" spc="0" normalizeH="0" baseline="0" noProof="0" dirty="0">
                  <a:ln>
                    <a:noFill/>
                  </a:ln>
                  <a:solidFill>
                    <a:schemeClr val="bg1">
                      <a:lumMod val="65000"/>
                    </a:schemeClr>
                  </a:solidFill>
                  <a:effectLst/>
                  <a:uLnTx/>
                  <a:uFillTx/>
                  <a:latin typeface="Calibri" panose="020F0502020204030204"/>
                  <a:ea typeface="+mn-ea"/>
                  <a:cs typeface="+mn-cs"/>
                </a:rPr>
                <a:t>E&amp;I Core Lecture 2</a:t>
              </a:r>
            </a:p>
          </p:txBody>
        </p:sp>
        <p:sp>
          <p:nvSpPr>
            <p:cNvPr id="9" name="Rechteck 8">
              <a:extLst>
                <a:ext uri="{FF2B5EF4-FFF2-40B4-BE49-F238E27FC236}">
                  <a16:creationId xmlns:a16="http://schemas.microsoft.com/office/drawing/2014/main" id="{C388A389-8195-469A-8E86-046EC015EF64}"/>
                </a:ext>
              </a:extLst>
            </p:cNvPr>
            <p:cNvSpPr/>
            <p:nvPr/>
          </p:nvSpPr>
          <p:spPr>
            <a:xfrm>
              <a:off x="208519" y="2321935"/>
              <a:ext cx="12417467" cy="1559895"/>
            </a:xfrm>
            <a:prstGeom prst="rect">
              <a:avLst/>
            </a:prstGeom>
            <a:solidFill>
              <a:schemeClr val="bg1">
                <a:lumMod val="75000"/>
              </a:schemeClr>
            </a:solidFill>
            <a:ln w="12700" cap="flat" cmpd="sng" algn="ctr">
              <a:solidFill>
                <a:srgbClr val="4472C4">
                  <a:shade val="50000"/>
                </a:srgbClr>
              </a:solidFill>
              <a:prstDash val="solid"/>
              <a:miter lim="800000"/>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dirty="0">
                  <a:ln>
                    <a:noFill/>
                  </a:ln>
                  <a:solidFill>
                    <a:schemeClr val="bg1">
                      <a:lumMod val="65000"/>
                    </a:schemeClr>
                  </a:solidFill>
                  <a:effectLst/>
                  <a:uLnTx/>
                  <a:uFillTx/>
                  <a:latin typeface="Calibri" panose="020F0502020204030204"/>
                  <a:ea typeface="+mn-ea"/>
                  <a:cs typeface="+mn-cs"/>
                </a:rPr>
                <a:t>Course 3: </a:t>
              </a:r>
              <a:r>
                <a:rPr kumimoji="0" lang="de-DE" sz="1400" b="1" i="0" u="none" strike="noStrike" kern="0" cap="none" spc="0" normalizeH="0" baseline="0" noProof="0" dirty="0">
                  <a:ln>
                    <a:noFill/>
                  </a:ln>
                  <a:solidFill>
                    <a:schemeClr val="bg1">
                      <a:lumMod val="65000"/>
                    </a:schemeClr>
                  </a:solidFill>
                  <a:effectLst/>
                  <a:uLnTx/>
                  <a:uFillTx/>
                  <a:latin typeface="Calibri" panose="020F0502020204030204"/>
                  <a:ea typeface="+mn-ea"/>
                  <a:cs typeface="+mn-cs"/>
                </a:rPr>
                <a:t>E&amp;I Zone</a:t>
              </a:r>
            </a:p>
          </p:txBody>
        </p:sp>
        <p:sp>
          <p:nvSpPr>
            <p:cNvPr id="11" name="Rechteck 10">
              <a:extLst>
                <a:ext uri="{FF2B5EF4-FFF2-40B4-BE49-F238E27FC236}">
                  <a16:creationId xmlns:a16="http://schemas.microsoft.com/office/drawing/2014/main" id="{8C57333E-F6C5-40F0-BBCF-7501B0562F84}"/>
                </a:ext>
              </a:extLst>
            </p:cNvPr>
            <p:cNvSpPr/>
            <p:nvPr/>
          </p:nvSpPr>
          <p:spPr>
            <a:xfrm>
              <a:off x="208519" y="4034228"/>
              <a:ext cx="12417467" cy="1930761"/>
            </a:xfrm>
            <a:prstGeom prst="rect">
              <a:avLst/>
            </a:prstGeom>
            <a:solidFill>
              <a:srgbClr val="1D477A"/>
            </a:solidFill>
            <a:ln w="12700" cap="flat" cmpd="sng" algn="ctr">
              <a:solidFill>
                <a:srgbClr val="4472C4">
                  <a:shade val="50000"/>
                </a:srgbClr>
              </a:solidFill>
              <a:prstDash val="solid"/>
              <a:miter lim="800000"/>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dirty="0">
                  <a:ln>
                    <a:noFill/>
                  </a:ln>
                  <a:solidFill>
                    <a:schemeClr val="bg1"/>
                  </a:solidFill>
                  <a:effectLst/>
                  <a:uLnTx/>
                  <a:uFillTx/>
                  <a:latin typeface="Calibri" panose="020F0502020204030204"/>
                  <a:ea typeface="+mn-ea"/>
                  <a:cs typeface="+mn-cs"/>
                </a:rPr>
                <a:t>Course 4 </a:t>
              </a:r>
              <a:r>
                <a:rPr kumimoji="0" lang="de-DE" sz="1400" b="0" i="0" u="none" strike="noStrike" kern="0" cap="none" spc="0" normalizeH="0" baseline="0" noProof="0" dirty="0" err="1">
                  <a:ln>
                    <a:noFill/>
                  </a:ln>
                  <a:solidFill>
                    <a:schemeClr val="bg1"/>
                  </a:solidFill>
                  <a:effectLst/>
                  <a:uLnTx/>
                  <a:uFillTx/>
                  <a:latin typeface="Calibri" panose="020F0502020204030204"/>
                  <a:ea typeface="+mn-ea"/>
                  <a:cs typeface="+mn-cs"/>
                </a:rPr>
                <a:t>and</a:t>
              </a:r>
              <a:r>
                <a:rPr kumimoji="0" lang="de-DE" sz="1400" b="0" i="0" u="none" strike="noStrike" kern="0" cap="none" spc="0" normalizeH="0" baseline="0" noProof="0" dirty="0">
                  <a:ln>
                    <a:noFill/>
                  </a:ln>
                  <a:solidFill>
                    <a:schemeClr val="bg1"/>
                  </a:solidFill>
                  <a:effectLst/>
                  <a:uLnTx/>
                  <a:uFillTx/>
                  <a:latin typeface="Calibri" panose="020F0502020204030204"/>
                  <a:ea typeface="+mn-ea"/>
                  <a:cs typeface="+mn-cs"/>
                </a:rPr>
                <a:t> 5: </a:t>
              </a:r>
              <a:r>
                <a:rPr kumimoji="0" lang="de-DE" sz="1400" b="1" i="0" u="none" strike="noStrike" kern="0" cap="none" spc="0" normalizeH="0" baseline="0" noProof="0" dirty="0">
                  <a:ln>
                    <a:noFill/>
                  </a:ln>
                  <a:solidFill>
                    <a:schemeClr val="bg1"/>
                  </a:solidFill>
                  <a:effectLst/>
                  <a:uLnTx/>
                  <a:uFillTx/>
                  <a:latin typeface="Calibri" panose="020F0502020204030204"/>
                  <a:ea typeface="+mn-ea"/>
                  <a:cs typeface="+mn-cs"/>
                </a:rPr>
                <a:t>E&amp;I Project I </a:t>
              </a:r>
              <a:r>
                <a:rPr kumimoji="0" lang="de-DE" sz="1400" b="1" i="0" u="none" strike="noStrike" kern="0" cap="none" spc="0" normalizeH="0" baseline="0" noProof="0" dirty="0" err="1">
                  <a:ln>
                    <a:noFill/>
                  </a:ln>
                  <a:solidFill>
                    <a:schemeClr val="bg1"/>
                  </a:solidFill>
                  <a:effectLst/>
                  <a:uLnTx/>
                  <a:uFillTx/>
                  <a:latin typeface="Calibri" panose="020F0502020204030204"/>
                  <a:ea typeface="+mn-ea"/>
                  <a:cs typeface="+mn-cs"/>
                </a:rPr>
                <a:t>and</a:t>
              </a:r>
              <a:r>
                <a:rPr kumimoji="0" lang="de-DE" sz="1400" b="1" i="0" u="none" strike="noStrike" kern="0" cap="none" spc="0" normalizeH="0" baseline="0" noProof="0" dirty="0">
                  <a:ln>
                    <a:noFill/>
                  </a:ln>
                  <a:solidFill>
                    <a:schemeClr val="bg1"/>
                  </a:solidFill>
                  <a:effectLst/>
                  <a:uLnTx/>
                  <a:uFillTx/>
                  <a:latin typeface="Calibri" panose="020F0502020204030204"/>
                  <a:ea typeface="+mn-ea"/>
                  <a:cs typeface="+mn-cs"/>
                </a:rPr>
                <a:t> II</a:t>
              </a:r>
            </a:p>
          </p:txBody>
        </p:sp>
        <p:sp>
          <p:nvSpPr>
            <p:cNvPr id="13" name="Rechteck 12">
              <a:extLst>
                <a:ext uri="{FF2B5EF4-FFF2-40B4-BE49-F238E27FC236}">
                  <a16:creationId xmlns:a16="http://schemas.microsoft.com/office/drawing/2014/main" id="{9E8398D9-26B0-48DD-AA34-662DACD25EAC}"/>
                </a:ext>
              </a:extLst>
            </p:cNvPr>
            <p:cNvSpPr/>
            <p:nvPr/>
          </p:nvSpPr>
          <p:spPr>
            <a:xfrm>
              <a:off x="-433987" y="893010"/>
              <a:ext cx="561600" cy="1276525"/>
            </a:xfrm>
            <a:prstGeom prst="rect">
              <a:avLst/>
            </a:prstGeom>
            <a:solidFill>
              <a:srgbClr val="F2F2F2"/>
            </a:solidFill>
            <a:ln w="6350" cap="flat" cmpd="sng" algn="ctr">
              <a:solidFill>
                <a:sysClr val="windowText" lastClr="000000"/>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dirty="0">
                  <a:ln>
                    <a:noFill/>
                  </a:ln>
                  <a:solidFill>
                    <a:schemeClr val="bg1">
                      <a:lumMod val="65000"/>
                    </a:schemeClr>
                  </a:solidFill>
                  <a:effectLst/>
                  <a:uLnTx/>
                  <a:uFillTx/>
                  <a:latin typeface="Calibri" panose="020F0502020204030204"/>
                  <a:ea typeface="+mn-ea"/>
                  <a:cs typeface="+mn-cs"/>
                </a:rPr>
                <a:t>Knowledge</a:t>
              </a:r>
            </a:p>
          </p:txBody>
        </p:sp>
        <p:sp>
          <p:nvSpPr>
            <p:cNvPr id="14" name="Rechteck 13">
              <a:extLst>
                <a:ext uri="{FF2B5EF4-FFF2-40B4-BE49-F238E27FC236}">
                  <a16:creationId xmlns:a16="http://schemas.microsoft.com/office/drawing/2014/main" id="{9A26043B-5C3A-4B50-B8DC-3413CFD15954}"/>
                </a:ext>
              </a:extLst>
            </p:cNvPr>
            <p:cNvSpPr/>
            <p:nvPr/>
          </p:nvSpPr>
          <p:spPr>
            <a:xfrm>
              <a:off x="-433987" y="2321933"/>
              <a:ext cx="561600" cy="3643056"/>
            </a:xfrm>
            <a:prstGeom prst="rect">
              <a:avLst/>
            </a:prstGeom>
            <a:solidFill>
              <a:srgbClr val="F2F2F2"/>
            </a:solidFill>
            <a:ln w="6350" cap="flat" cmpd="sng" algn="ctr">
              <a:solidFill>
                <a:sysClr val="windowText" lastClr="000000"/>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dirty="0" err="1">
                  <a:ln>
                    <a:noFill/>
                  </a:ln>
                  <a:solidFill>
                    <a:schemeClr val="bg1">
                      <a:lumMod val="65000"/>
                    </a:schemeClr>
                  </a:solidFill>
                  <a:effectLst/>
                  <a:uLnTx/>
                  <a:uFillTx/>
                  <a:latin typeface="Calibri" panose="020F0502020204030204"/>
                  <a:ea typeface="+mn-ea"/>
                  <a:cs typeface="+mn-cs"/>
                </a:rPr>
                <a:t>Application</a:t>
              </a:r>
              <a:r>
                <a:rPr kumimoji="0" lang="de-DE" sz="800" b="0" i="0" u="none" strike="noStrike" kern="0" cap="none" spc="0" normalizeH="0" baseline="0" noProof="0" dirty="0">
                  <a:ln>
                    <a:noFill/>
                  </a:ln>
                  <a:solidFill>
                    <a:schemeClr val="bg1">
                      <a:lumMod val="65000"/>
                    </a:schemeClr>
                  </a:solidFill>
                  <a:effectLst/>
                  <a:uLnTx/>
                  <a:uFillTx/>
                  <a:latin typeface="Calibri" panose="020F0502020204030204"/>
                  <a:ea typeface="+mn-ea"/>
                  <a:cs typeface="+mn-cs"/>
                </a:rPr>
                <a:t> &amp; Networking</a:t>
              </a:r>
            </a:p>
          </p:txBody>
        </p:sp>
        <p:sp>
          <p:nvSpPr>
            <p:cNvPr id="15" name="Rechteck 14">
              <a:extLst>
                <a:ext uri="{FF2B5EF4-FFF2-40B4-BE49-F238E27FC236}">
                  <a16:creationId xmlns:a16="http://schemas.microsoft.com/office/drawing/2014/main" id="{525F4546-F4D2-4EFF-BB7F-C8AE11F56118}"/>
                </a:ext>
              </a:extLst>
            </p:cNvPr>
            <p:cNvSpPr/>
            <p:nvPr/>
          </p:nvSpPr>
          <p:spPr>
            <a:xfrm rot="5400000">
              <a:off x="7280621" y="2237306"/>
              <a:ext cx="869933" cy="2159999"/>
            </a:xfrm>
            <a:prstGeom prst="rect">
              <a:avLst/>
            </a:prstGeom>
            <a:solidFill>
              <a:srgbClr val="F2F2F2"/>
            </a:solidFill>
            <a:ln w="6350" cap="flat" cmpd="sng" algn="ctr">
              <a:solidFill>
                <a:sysClr val="windowText" lastClr="000000"/>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dirty="0" err="1">
                  <a:ln>
                    <a:noFill/>
                  </a:ln>
                  <a:solidFill>
                    <a:schemeClr val="bg1">
                      <a:lumMod val="65000"/>
                    </a:schemeClr>
                  </a:solidFill>
                  <a:effectLst/>
                  <a:uLnTx/>
                  <a:uFillTx/>
                  <a:latin typeface="Calibri" panose="020F0502020204030204"/>
                  <a:ea typeface="+mn-ea"/>
                  <a:cs typeface="+mn-cs"/>
                </a:rPr>
                <a:t>Product</a:t>
              </a:r>
              <a:r>
                <a:rPr kumimoji="0" lang="de-DE" sz="800" b="0" i="0" u="none" strike="noStrike" kern="0" cap="none" spc="0" normalizeH="0" baseline="0" noProof="0" dirty="0">
                  <a:ln>
                    <a:noFill/>
                  </a:ln>
                  <a:solidFill>
                    <a:schemeClr val="bg1">
                      <a:lumMod val="65000"/>
                    </a:schemeClr>
                  </a:solidFill>
                  <a:effectLst/>
                  <a:uLnTx/>
                  <a:uFillTx/>
                  <a:latin typeface="Calibri" panose="020F0502020204030204"/>
                  <a:ea typeface="+mn-ea"/>
                  <a:cs typeface="+mn-cs"/>
                </a:rPr>
                <a:t> </a:t>
              </a:r>
              <a:r>
                <a:rPr kumimoji="0" lang="de-DE" sz="800" b="0" i="0" u="none" strike="noStrike" kern="0" cap="none" spc="0" normalizeH="0" baseline="0" noProof="0" dirty="0" err="1">
                  <a:ln>
                    <a:noFill/>
                  </a:ln>
                  <a:solidFill>
                    <a:schemeClr val="bg1">
                      <a:lumMod val="65000"/>
                    </a:schemeClr>
                  </a:solidFill>
                  <a:effectLst/>
                  <a:uLnTx/>
                  <a:uFillTx/>
                  <a:latin typeface="Calibri" panose="020F0502020204030204"/>
                  <a:ea typeface="+mn-ea"/>
                  <a:cs typeface="+mn-cs"/>
                </a:rPr>
                <a:t>and</a:t>
              </a:r>
              <a:r>
                <a:rPr kumimoji="0" lang="de-DE" sz="800" b="0" i="0" u="none" strike="noStrike" kern="0" cap="none" spc="0" normalizeH="0" baseline="0" noProof="0" dirty="0">
                  <a:ln>
                    <a:noFill/>
                  </a:ln>
                  <a:solidFill>
                    <a:schemeClr val="bg1">
                      <a:lumMod val="65000"/>
                    </a:schemeClr>
                  </a:solidFill>
                  <a:effectLst/>
                  <a:uLnTx/>
                  <a:uFillTx/>
                  <a:latin typeface="Calibri" panose="020F0502020204030204"/>
                  <a:ea typeface="+mn-ea"/>
                  <a:cs typeface="+mn-cs"/>
                </a:rPr>
                <a:t> Service</a:t>
              </a:r>
              <a:r>
                <a:rPr kumimoji="0" lang="de-DE" sz="800" b="0" i="0" u="none" strike="noStrike" kern="0" cap="none" spc="0" normalizeH="0" noProof="0" dirty="0">
                  <a:ln>
                    <a:noFill/>
                  </a:ln>
                  <a:solidFill>
                    <a:schemeClr val="bg1">
                      <a:lumMod val="65000"/>
                    </a:schemeClr>
                  </a:solidFill>
                  <a:effectLst/>
                  <a:uLnTx/>
                  <a:uFillTx/>
                  <a:latin typeface="Calibri" panose="020F0502020204030204"/>
                  <a:ea typeface="+mn-ea"/>
                  <a:cs typeface="+mn-cs"/>
                </a:rPr>
                <a:t> Design</a:t>
              </a:r>
              <a:endParaRPr kumimoji="0" lang="de-DE" sz="800" b="0" i="0" u="none" strike="noStrike" kern="0" cap="none" spc="0" normalizeH="0" baseline="0" noProof="0" dirty="0">
                <a:ln>
                  <a:noFill/>
                </a:ln>
                <a:solidFill>
                  <a:schemeClr val="bg1">
                    <a:lumMod val="65000"/>
                  </a:schemeClr>
                </a:solidFill>
                <a:effectLst/>
                <a:uLnTx/>
                <a:uFillTx/>
                <a:latin typeface="Calibri" panose="020F0502020204030204"/>
                <a:ea typeface="+mn-ea"/>
                <a:cs typeface="+mn-cs"/>
              </a:endParaRPr>
            </a:p>
          </p:txBody>
        </p:sp>
        <p:sp>
          <p:nvSpPr>
            <p:cNvPr id="16" name="Rechteck 15">
              <a:extLst>
                <a:ext uri="{FF2B5EF4-FFF2-40B4-BE49-F238E27FC236}">
                  <a16:creationId xmlns:a16="http://schemas.microsoft.com/office/drawing/2014/main" id="{73D084A0-6EA6-4717-A34B-E3F4BE00CE84}"/>
                </a:ext>
              </a:extLst>
            </p:cNvPr>
            <p:cNvSpPr/>
            <p:nvPr/>
          </p:nvSpPr>
          <p:spPr>
            <a:xfrm rot="5400000">
              <a:off x="4363695" y="2237308"/>
              <a:ext cx="869934" cy="2159999"/>
            </a:xfrm>
            <a:prstGeom prst="rect">
              <a:avLst/>
            </a:prstGeom>
            <a:solidFill>
              <a:srgbClr val="F2F2F2"/>
            </a:solidFill>
            <a:ln w="6350" cap="flat" cmpd="sng" algn="ctr">
              <a:solidFill>
                <a:sysClr val="windowText" lastClr="000000"/>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dirty="0">
                  <a:ln>
                    <a:noFill/>
                  </a:ln>
                  <a:solidFill>
                    <a:schemeClr val="bg1">
                      <a:lumMod val="65000"/>
                    </a:schemeClr>
                  </a:solidFill>
                  <a:effectLst/>
                  <a:uLnTx/>
                  <a:uFillTx/>
                  <a:latin typeface="Calibri" panose="020F0502020204030204"/>
                  <a:ea typeface="+mn-ea"/>
                  <a:cs typeface="+mn-cs"/>
                </a:rPr>
                <a:t>Private Equity und Venture Capital</a:t>
              </a:r>
            </a:p>
          </p:txBody>
        </p:sp>
        <p:sp>
          <p:nvSpPr>
            <p:cNvPr id="17" name="Rechteck 16">
              <a:extLst>
                <a:ext uri="{FF2B5EF4-FFF2-40B4-BE49-F238E27FC236}">
                  <a16:creationId xmlns:a16="http://schemas.microsoft.com/office/drawing/2014/main" id="{C2383C39-DE91-4807-BD33-2070DE351007}"/>
                </a:ext>
              </a:extLst>
            </p:cNvPr>
            <p:cNvSpPr/>
            <p:nvPr/>
          </p:nvSpPr>
          <p:spPr>
            <a:xfrm rot="5400000">
              <a:off x="1531561" y="2237306"/>
              <a:ext cx="869934" cy="2159999"/>
            </a:xfrm>
            <a:prstGeom prst="rect">
              <a:avLst/>
            </a:prstGeom>
            <a:solidFill>
              <a:srgbClr val="F2F2F2"/>
            </a:solidFill>
            <a:ln w="6350" cap="flat" cmpd="sng" algn="ctr">
              <a:solidFill>
                <a:sysClr val="windowText" lastClr="000000"/>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de-DE" sz="800" kern="0" noProof="0" dirty="0" err="1">
                  <a:solidFill>
                    <a:schemeClr val="bg1">
                      <a:lumMod val="65000"/>
                    </a:schemeClr>
                  </a:solidFill>
                  <a:latin typeface="Calibri" panose="020F0502020204030204"/>
                </a:rPr>
                <a:t>Entrepreneurial</a:t>
              </a:r>
              <a:r>
                <a:rPr lang="de-DE" sz="800" kern="0" noProof="0" dirty="0">
                  <a:solidFill>
                    <a:schemeClr val="bg1">
                      <a:lumMod val="65000"/>
                    </a:schemeClr>
                  </a:solidFill>
                  <a:latin typeface="Calibri" panose="020F0502020204030204"/>
                </a:rPr>
                <a:t> Practice</a:t>
              </a:r>
              <a:endParaRPr kumimoji="0" lang="de-DE" sz="800" b="0" i="0" u="none" strike="noStrike" kern="0" cap="none" spc="0" normalizeH="0" baseline="0" noProof="0" dirty="0">
                <a:ln>
                  <a:noFill/>
                </a:ln>
                <a:solidFill>
                  <a:schemeClr val="bg1">
                    <a:lumMod val="65000"/>
                  </a:schemeClr>
                </a:solidFill>
                <a:effectLst/>
                <a:uLnTx/>
                <a:uFillTx/>
                <a:latin typeface="Calibri" panose="020F0502020204030204"/>
                <a:ea typeface="+mn-ea"/>
                <a:cs typeface="+mn-cs"/>
              </a:endParaRPr>
            </a:p>
          </p:txBody>
        </p:sp>
        <p:sp>
          <p:nvSpPr>
            <p:cNvPr id="18" name="Rechteck 17">
              <a:extLst>
                <a:ext uri="{FF2B5EF4-FFF2-40B4-BE49-F238E27FC236}">
                  <a16:creationId xmlns:a16="http://schemas.microsoft.com/office/drawing/2014/main" id="{95E106F2-34CF-4515-8ACC-7B99778F7DF5}"/>
                </a:ext>
              </a:extLst>
            </p:cNvPr>
            <p:cNvSpPr/>
            <p:nvPr/>
          </p:nvSpPr>
          <p:spPr>
            <a:xfrm rot="5400000">
              <a:off x="1633093" y="3398077"/>
              <a:ext cx="477630" cy="2880001"/>
            </a:xfrm>
            <a:prstGeom prst="rect">
              <a:avLst/>
            </a:prstGeom>
            <a:solidFill>
              <a:srgbClr val="F2F2F2"/>
            </a:solidFill>
            <a:ln w="6350" cap="flat" cmpd="sng" algn="ctr">
              <a:solidFill>
                <a:sysClr val="windowText" lastClr="000000"/>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dirty="0">
                  <a:ln>
                    <a:noFill/>
                  </a:ln>
                  <a:solidFill>
                    <a:srgbClr val="002060"/>
                  </a:solidFill>
                  <a:effectLst/>
                  <a:uLnTx/>
                  <a:uFillTx/>
                  <a:latin typeface="Calibri" panose="020F0502020204030204"/>
                  <a:ea typeface="+mn-ea"/>
                  <a:cs typeface="+mn-cs"/>
                </a:rPr>
                <a:t>InnoLab</a:t>
              </a:r>
            </a:p>
          </p:txBody>
        </p:sp>
        <p:sp>
          <p:nvSpPr>
            <p:cNvPr id="19" name="Rechteck 18">
              <a:extLst>
                <a:ext uri="{FF2B5EF4-FFF2-40B4-BE49-F238E27FC236}">
                  <a16:creationId xmlns:a16="http://schemas.microsoft.com/office/drawing/2014/main" id="{A3C8785D-1AEF-47F2-8F7A-2A88583665E4}"/>
                </a:ext>
              </a:extLst>
            </p:cNvPr>
            <p:cNvSpPr/>
            <p:nvPr/>
          </p:nvSpPr>
          <p:spPr>
            <a:xfrm rot="5400000">
              <a:off x="4704106" y="3398077"/>
              <a:ext cx="477627" cy="2880001"/>
            </a:xfrm>
            <a:prstGeom prst="rect">
              <a:avLst/>
            </a:prstGeom>
            <a:solidFill>
              <a:srgbClr val="F2F2F2"/>
            </a:solidFill>
            <a:ln w="6350" cap="flat" cmpd="sng" algn="ctr">
              <a:solidFill>
                <a:sysClr val="windowText" lastClr="000000"/>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dirty="0">
                  <a:ln>
                    <a:noFill/>
                  </a:ln>
                  <a:solidFill>
                    <a:srgbClr val="002060"/>
                  </a:solidFill>
                  <a:effectLst/>
                  <a:uLnTx/>
                  <a:uFillTx/>
                  <a:latin typeface="Calibri" panose="020F0502020204030204"/>
                  <a:ea typeface="+mn-ea"/>
                  <a:cs typeface="+mn-cs"/>
                </a:rPr>
                <a:t>Consulting</a:t>
              </a:r>
            </a:p>
          </p:txBody>
        </p:sp>
        <p:sp>
          <p:nvSpPr>
            <p:cNvPr id="20" name="Rechteck 19">
              <a:extLst>
                <a:ext uri="{FF2B5EF4-FFF2-40B4-BE49-F238E27FC236}">
                  <a16:creationId xmlns:a16="http://schemas.microsoft.com/office/drawing/2014/main" id="{D3775A95-0F9F-4B49-8F0B-1C721B76EC63}"/>
                </a:ext>
              </a:extLst>
            </p:cNvPr>
            <p:cNvSpPr/>
            <p:nvPr/>
          </p:nvSpPr>
          <p:spPr>
            <a:xfrm rot="5400000">
              <a:off x="10846132" y="3398077"/>
              <a:ext cx="477627" cy="2880001"/>
            </a:xfrm>
            <a:prstGeom prst="rect">
              <a:avLst/>
            </a:prstGeom>
            <a:solidFill>
              <a:srgbClr val="F2F2F2"/>
            </a:solidFill>
            <a:ln w="6350" cap="flat" cmpd="sng" algn="ctr">
              <a:solidFill>
                <a:sysClr val="windowText" lastClr="000000"/>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dirty="0">
                  <a:ln>
                    <a:noFill/>
                  </a:ln>
                  <a:solidFill>
                    <a:srgbClr val="002060"/>
                  </a:solidFill>
                  <a:effectLst/>
                  <a:uLnTx/>
                  <a:uFillTx/>
                  <a:latin typeface="Calibri" panose="020F0502020204030204"/>
                  <a:ea typeface="+mn-ea"/>
                  <a:cs typeface="+mn-cs"/>
                </a:rPr>
                <a:t>Digital </a:t>
              </a:r>
              <a:r>
                <a:rPr kumimoji="0" lang="de-DE" sz="800" b="0" i="0" u="none" strike="noStrike" kern="0" cap="none" spc="0" normalizeH="0" baseline="0" noProof="0" dirty="0" err="1">
                  <a:ln>
                    <a:noFill/>
                  </a:ln>
                  <a:solidFill>
                    <a:srgbClr val="002060"/>
                  </a:solidFill>
                  <a:effectLst/>
                  <a:uLnTx/>
                  <a:uFillTx/>
                  <a:latin typeface="Calibri" panose="020F0502020204030204"/>
                  <a:ea typeface="+mn-ea"/>
                  <a:cs typeface="+mn-cs"/>
                </a:rPr>
                <a:t>Strategy</a:t>
              </a:r>
              <a:r>
                <a:rPr kumimoji="0" lang="de-DE" sz="800" b="0" i="0" u="none" strike="noStrike" kern="0" cap="none" spc="0" normalizeH="0" baseline="0" noProof="0" dirty="0">
                  <a:ln>
                    <a:noFill/>
                  </a:ln>
                  <a:solidFill>
                    <a:srgbClr val="002060"/>
                  </a:solidFill>
                  <a:effectLst/>
                  <a:uLnTx/>
                  <a:uFillTx/>
                  <a:latin typeface="Calibri" panose="020F0502020204030204"/>
                  <a:ea typeface="+mn-ea"/>
                  <a:cs typeface="+mn-cs"/>
                </a:rPr>
                <a:t> Lab</a:t>
              </a:r>
            </a:p>
          </p:txBody>
        </p:sp>
        <p:sp>
          <p:nvSpPr>
            <p:cNvPr id="21" name="Rechteck 20">
              <a:extLst>
                <a:ext uri="{FF2B5EF4-FFF2-40B4-BE49-F238E27FC236}">
                  <a16:creationId xmlns:a16="http://schemas.microsoft.com/office/drawing/2014/main" id="{4BF1CE32-1266-43AB-9E8F-A774568EF0C8}"/>
                </a:ext>
              </a:extLst>
            </p:cNvPr>
            <p:cNvSpPr/>
            <p:nvPr/>
          </p:nvSpPr>
          <p:spPr>
            <a:xfrm rot="5400000">
              <a:off x="4669067" y="4096922"/>
              <a:ext cx="547704" cy="2880001"/>
            </a:xfrm>
            <a:prstGeom prst="rect">
              <a:avLst/>
            </a:prstGeom>
            <a:solidFill>
              <a:srgbClr val="F2F2F2"/>
            </a:solidFill>
            <a:ln w="6350" cap="flat" cmpd="sng" algn="ctr">
              <a:solidFill>
                <a:sysClr val="windowText" lastClr="000000"/>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dirty="0">
                  <a:ln>
                    <a:noFill/>
                  </a:ln>
                  <a:solidFill>
                    <a:srgbClr val="002060"/>
                  </a:solidFill>
                  <a:effectLst/>
                  <a:uLnTx/>
                  <a:uFillTx/>
                  <a:latin typeface="Calibri" panose="020F0502020204030204"/>
                  <a:ea typeface="+mn-ea"/>
                  <a:cs typeface="+mn-cs"/>
                </a:rPr>
                <a:t>Scenario </a:t>
              </a:r>
              <a:r>
                <a:rPr kumimoji="0" lang="de-DE" sz="800" b="0" i="0" u="none" strike="noStrike" kern="0" cap="none" spc="0" normalizeH="0" baseline="0" noProof="0" dirty="0" err="1">
                  <a:ln>
                    <a:noFill/>
                  </a:ln>
                  <a:solidFill>
                    <a:srgbClr val="002060"/>
                  </a:solidFill>
                  <a:effectLst/>
                  <a:uLnTx/>
                  <a:uFillTx/>
                  <a:latin typeface="Calibri" panose="020F0502020204030204"/>
                  <a:ea typeface="+mn-ea"/>
                  <a:cs typeface="+mn-cs"/>
                </a:rPr>
                <a:t>Planning</a:t>
              </a:r>
              <a:r>
                <a:rPr kumimoji="0" lang="de-DE" sz="800" b="0" i="0" u="none" strike="noStrike" kern="0" cap="none" spc="0" normalizeH="0" baseline="0" noProof="0" dirty="0">
                  <a:ln>
                    <a:noFill/>
                  </a:ln>
                  <a:solidFill>
                    <a:srgbClr val="002060"/>
                  </a:solidFill>
                  <a:effectLst/>
                  <a:uLnTx/>
                  <a:uFillTx/>
                  <a:latin typeface="Calibri" panose="020F0502020204030204"/>
                  <a:ea typeface="+mn-ea"/>
                  <a:cs typeface="+mn-cs"/>
                </a:rPr>
                <a:t>: </a:t>
              </a:r>
              <a:r>
                <a:rPr kumimoji="0" lang="de-DE" sz="800" b="0" i="0" u="none" strike="noStrike" kern="0" cap="none" spc="0" normalizeH="0" baseline="0" noProof="0" dirty="0" err="1">
                  <a:ln>
                    <a:noFill/>
                  </a:ln>
                  <a:solidFill>
                    <a:srgbClr val="002060"/>
                  </a:solidFill>
                  <a:effectLst/>
                  <a:uLnTx/>
                  <a:uFillTx/>
                  <a:latin typeface="Calibri" panose="020F0502020204030204"/>
                  <a:ea typeface="+mn-ea"/>
                  <a:cs typeface="+mn-cs"/>
                </a:rPr>
                <a:t>Anticipate</a:t>
              </a:r>
              <a:r>
                <a:rPr kumimoji="0" lang="de-DE" sz="800" b="0" i="0" u="none" strike="noStrike" kern="0" cap="none" spc="0" normalizeH="0" baseline="0" noProof="0" dirty="0">
                  <a:ln>
                    <a:noFill/>
                  </a:ln>
                  <a:solidFill>
                    <a:srgbClr val="002060"/>
                  </a:solidFill>
                  <a:effectLst/>
                  <a:uLnTx/>
                  <a:uFillTx/>
                  <a:latin typeface="Calibri" panose="020F0502020204030204"/>
                  <a:ea typeface="+mn-ea"/>
                  <a:cs typeface="+mn-cs"/>
                </a:rPr>
                <a:t> </a:t>
              </a:r>
              <a:r>
                <a:rPr kumimoji="0" lang="de-DE" sz="800" b="0" i="0" u="none" strike="noStrike" kern="0" cap="none" spc="0" normalizeH="0" baseline="0" noProof="0" dirty="0" err="1">
                  <a:ln>
                    <a:noFill/>
                  </a:ln>
                  <a:solidFill>
                    <a:srgbClr val="002060"/>
                  </a:solidFill>
                  <a:effectLst/>
                  <a:uLnTx/>
                  <a:uFillTx/>
                  <a:latin typeface="Calibri" panose="020F0502020204030204"/>
                  <a:ea typeface="+mn-ea"/>
                  <a:cs typeface="+mn-cs"/>
                </a:rPr>
                <a:t>Disruption</a:t>
              </a:r>
              <a:endParaRPr kumimoji="0" lang="de-DE" sz="800"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22" name="Rechteck 21">
              <a:extLst>
                <a:ext uri="{FF2B5EF4-FFF2-40B4-BE49-F238E27FC236}">
                  <a16:creationId xmlns:a16="http://schemas.microsoft.com/office/drawing/2014/main" id="{D270F819-463A-4563-A86E-E115B44ED112}"/>
                </a:ext>
              </a:extLst>
            </p:cNvPr>
            <p:cNvSpPr/>
            <p:nvPr/>
          </p:nvSpPr>
          <p:spPr>
            <a:xfrm rot="5400000">
              <a:off x="10811092" y="4096924"/>
              <a:ext cx="547706" cy="2880001"/>
            </a:xfrm>
            <a:prstGeom prst="rect">
              <a:avLst/>
            </a:prstGeom>
            <a:solidFill>
              <a:srgbClr val="F2F2F2"/>
            </a:solidFill>
            <a:ln w="6350" cap="flat" cmpd="sng" algn="ctr">
              <a:solidFill>
                <a:sysClr val="windowText" lastClr="000000"/>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dirty="0" err="1">
                  <a:ln>
                    <a:noFill/>
                  </a:ln>
                  <a:solidFill>
                    <a:srgbClr val="002060"/>
                  </a:solidFill>
                  <a:effectLst/>
                  <a:uLnTx/>
                  <a:uFillTx/>
                  <a:latin typeface="Calibri" panose="020F0502020204030204"/>
                  <a:ea typeface="+mn-ea"/>
                  <a:cs typeface="+mn-cs"/>
                </a:rPr>
                <a:t>Industry</a:t>
              </a:r>
              <a:r>
                <a:rPr kumimoji="0" lang="de-DE" sz="800" b="0" i="0" u="none" strike="noStrike" kern="0" cap="none" spc="0" normalizeH="0" baseline="0" noProof="0" dirty="0">
                  <a:ln>
                    <a:noFill/>
                  </a:ln>
                  <a:solidFill>
                    <a:srgbClr val="002060"/>
                  </a:solidFill>
                  <a:effectLst/>
                  <a:uLnTx/>
                  <a:uFillTx/>
                  <a:latin typeface="Calibri" panose="020F0502020204030204"/>
                  <a:ea typeface="+mn-ea"/>
                  <a:cs typeface="+mn-cs"/>
                </a:rPr>
                <a:t> </a:t>
              </a:r>
              <a:r>
                <a:rPr kumimoji="0" lang="de-DE" sz="800" b="0" i="0" u="none" strike="noStrike" kern="0" cap="none" spc="0" normalizeH="0" baseline="0" noProof="0" dirty="0" err="1">
                  <a:ln>
                    <a:noFill/>
                  </a:ln>
                  <a:solidFill>
                    <a:srgbClr val="002060"/>
                  </a:solidFill>
                  <a:effectLst/>
                  <a:uLnTx/>
                  <a:uFillTx/>
                  <a:latin typeface="Calibri" panose="020F0502020204030204"/>
                  <a:ea typeface="+mn-ea"/>
                  <a:cs typeface="+mn-cs"/>
                </a:rPr>
                <a:t>and</a:t>
              </a:r>
              <a:r>
                <a:rPr kumimoji="0" lang="de-DE" sz="800" b="0" i="0" u="none" strike="noStrike" kern="0" cap="none" spc="0" normalizeH="0" baseline="0" noProof="0" dirty="0">
                  <a:ln>
                    <a:noFill/>
                  </a:ln>
                  <a:solidFill>
                    <a:srgbClr val="002060"/>
                  </a:solidFill>
                  <a:effectLst/>
                  <a:uLnTx/>
                  <a:uFillTx/>
                  <a:latin typeface="Calibri" panose="020F0502020204030204"/>
                  <a:ea typeface="+mn-ea"/>
                  <a:cs typeface="+mn-cs"/>
                </a:rPr>
                <a:t> Innovation</a:t>
              </a:r>
            </a:p>
          </p:txBody>
        </p:sp>
        <p:sp>
          <p:nvSpPr>
            <p:cNvPr id="23" name="Rechteck 22">
              <a:extLst>
                <a:ext uri="{FF2B5EF4-FFF2-40B4-BE49-F238E27FC236}">
                  <a16:creationId xmlns:a16="http://schemas.microsoft.com/office/drawing/2014/main" id="{C7FEC94B-AEA3-4238-AEB2-B9B55C8D7826}"/>
                </a:ext>
              </a:extLst>
            </p:cNvPr>
            <p:cNvSpPr/>
            <p:nvPr/>
          </p:nvSpPr>
          <p:spPr>
            <a:xfrm rot="5400000">
              <a:off x="7775118" y="3398077"/>
              <a:ext cx="477628" cy="2880001"/>
            </a:xfrm>
            <a:prstGeom prst="rect">
              <a:avLst/>
            </a:prstGeom>
            <a:solidFill>
              <a:srgbClr val="F2F2F2"/>
            </a:solidFill>
            <a:ln w="6350" cap="flat" cmpd="sng" algn="ctr">
              <a:solidFill>
                <a:sysClr val="windowText" lastClr="000000"/>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dirty="0">
                  <a:ln>
                    <a:noFill/>
                  </a:ln>
                  <a:solidFill>
                    <a:srgbClr val="002060"/>
                  </a:solidFill>
                  <a:effectLst/>
                  <a:uLnTx/>
                  <a:uFillTx/>
                  <a:latin typeface="Calibri" panose="020F0502020204030204"/>
                  <a:ea typeface="+mn-ea"/>
                  <a:cs typeface="+mn-cs"/>
                </a:rPr>
                <a:t>Business Planning</a:t>
              </a:r>
            </a:p>
          </p:txBody>
        </p:sp>
        <p:sp>
          <p:nvSpPr>
            <p:cNvPr id="24" name="Rechteck 23">
              <a:extLst>
                <a:ext uri="{FF2B5EF4-FFF2-40B4-BE49-F238E27FC236}">
                  <a16:creationId xmlns:a16="http://schemas.microsoft.com/office/drawing/2014/main" id="{49D4668F-095A-48D7-9E04-312683F1332E}"/>
                </a:ext>
              </a:extLst>
            </p:cNvPr>
            <p:cNvSpPr/>
            <p:nvPr/>
          </p:nvSpPr>
          <p:spPr>
            <a:xfrm rot="5400000">
              <a:off x="1601841" y="4096922"/>
              <a:ext cx="547707" cy="2880001"/>
            </a:xfrm>
            <a:prstGeom prst="rect">
              <a:avLst/>
            </a:prstGeom>
            <a:solidFill>
              <a:srgbClr val="F2F2F2"/>
            </a:solidFill>
            <a:ln w="6350" cap="flat" cmpd="sng" algn="ctr">
              <a:solidFill>
                <a:sysClr val="windowText" lastClr="000000"/>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dirty="0">
                  <a:ln>
                    <a:noFill/>
                  </a:ln>
                  <a:solidFill>
                    <a:srgbClr val="002060"/>
                  </a:solidFill>
                  <a:effectLst/>
                  <a:uLnTx/>
                  <a:uFillTx/>
                  <a:latin typeface="Calibri" panose="020F0502020204030204"/>
                  <a:ea typeface="+mn-ea"/>
                  <a:cs typeface="+mn-cs"/>
                </a:rPr>
                <a:t>Venture Building</a:t>
              </a:r>
            </a:p>
          </p:txBody>
        </p:sp>
        <p:sp>
          <p:nvSpPr>
            <p:cNvPr id="25" name="Rechteck 24">
              <a:extLst>
                <a:ext uri="{FF2B5EF4-FFF2-40B4-BE49-F238E27FC236}">
                  <a16:creationId xmlns:a16="http://schemas.microsoft.com/office/drawing/2014/main" id="{28B72D2B-6FF8-43DE-9331-4C0AC65F4436}"/>
                </a:ext>
              </a:extLst>
            </p:cNvPr>
            <p:cNvSpPr/>
            <p:nvPr/>
          </p:nvSpPr>
          <p:spPr>
            <a:xfrm rot="5400000">
              <a:off x="7736291" y="4096922"/>
              <a:ext cx="547704" cy="2880001"/>
            </a:xfrm>
            <a:prstGeom prst="rect">
              <a:avLst/>
            </a:prstGeom>
            <a:solidFill>
              <a:srgbClr val="F2F2F2"/>
            </a:solidFill>
            <a:ln w="6350" cap="flat" cmpd="sng" algn="ctr">
              <a:solidFill>
                <a:sysClr val="windowText" lastClr="000000"/>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dirty="0">
                  <a:ln>
                    <a:noFill/>
                  </a:ln>
                  <a:solidFill>
                    <a:srgbClr val="002060"/>
                  </a:solidFill>
                  <a:effectLst/>
                  <a:uLnTx/>
                  <a:uFillTx/>
                  <a:latin typeface="Calibri" panose="020F0502020204030204"/>
                  <a:ea typeface="+mn-ea"/>
                  <a:cs typeface="+mn-cs"/>
                </a:rPr>
                <a:t>Garage: </a:t>
              </a:r>
              <a:r>
                <a:rPr kumimoji="0" lang="de-DE" sz="800" b="0" i="0" u="none" strike="noStrike" kern="0" cap="none" spc="0" normalizeH="0" baseline="0" noProof="0" dirty="0" err="1">
                  <a:ln>
                    <a:noFill/>
                  </a:ln>
                  <a:solidFill>
                    <a:srgbClr val="002060"/>
                  </a:solidFill>
                  <a:effectLst/>
                  <a:uLnTx/>
                  <a:uFillTx/>
                  <a:latin typeface="Calibri" panose="020F0502020204030204"/>
                  <a:ea typeface="+mn-ea"/>
                  <a:cs typeface="+mn-cs"/>
                </a:rPr>
                <a:t>Build</a:t>
              </a:r>
              <a:r>
                <a:rPr kumimoji="0" lang="de-DE" sz="800" b="0" i="0" u="none" strike="noStrike" kern="0" cap="none" spc="0" normalizeH="0" baseline="0" noProof="0" dirty="0">
                  <a:ln>
                    <a:noFill/>
                  </a:ln>
                  <a:solidFill>
                    <a:srgbClr val="002060"/>
                  </a:solidFill>
                  <a:effectLst/>
                  <a:uLnTx/>
                  <a:uFillTx/>
                  <a:latin typeface="Calibri" panose="020F0502020204030204"/>
                  <a:ea typeface="+mn-ea"/>
                  <a:cs typeface="+mn-cs"/>
                </a:rPr>
                <a:t> </a:t>
              </a:r>
              <a:r>
                <a:rPr kumimoji="0" lang="de-DE" sz="800" b="0" i="0" u="none" strike="noStrike" kern="0" cap="none" spc="0" normalizeH="0" baseline="0" noProof="0" dirty="0" err="1">
                  <a:ln>
                    <a:noFill/>
                  </a:ln>
                  <a:solidFill>
                    <a:srgbClr val="002060"/>
                  </a:solidFill>
                  <a:effectLst/>
                  <a:uLnTx/>
                  <a:uFillTx/>
                  <a:latin typeface="Calibri" panose="020F0502020204030204"/>
                  <a:ea typeface="+mn-ea"/>
                  <a:cs typeface="+mn-cs"/>
                </a:rPr>
                <a:t>your</a:t>
              </a:r>
              <a:r>
                <a:rPr kumimoji="0" lang="de-DE" sz="800" b="0" i="0" u="none" strike="noStrike" kern="0" cap="none" spc="0" normalizeH="0" baseline="0" noProof="0" dirty="0">
                  <a:ln>
                    <a:noFill/>
                  </a:ln>
                  <a:solidFill>
                    <a:srgbClr val="002060"/>
                  </a:solidFill>
                  <a:effectLst/>
                  <a:uLnTx/>
                  <a:uFillTx/>
                  <a:latin typeface="Calibri" panose="020F0502020204030204"/>
                  <a:ea typeface="+mn-ea"/>
                  <a:cs typeface="+mn-cs"/>
                </a:rPr>
                <a:t> </a:t>
              </a:r>
              <a:r>
                <a:rPr kumimoji="0" lang="de-DE" sz="800" b="0" i="0" u="none" strike="noStrike" kern="0" cap="none" spc="0" normalizeH="0" baseline="0" noProof="0" dirty="0" err="1">
                  <a:ln>
                    <a:noFill/>
                  </a:ln>
                  <a:solidFill>
                    <a:srgbClr val="002060"/>
                  </a:solidFill>
                  <a:effectLst/>
                  <a:uLnTx/>
                  <a:uFillTx/>
                  <a:latin typeface="Calibri" panose="020F0502020204030204"/>
                  <a:ea typeface="+mn-ea"/>
                  <a:cs typeface="+mn-cs"/>
                </a:rPr>
                <a:t>own</a:t>
              </a:r>
              <a:r>
                <a:rPr kumimoji="0" lang="de-DE" sz="800" b="0" i="0" u="none" strike="noStrike" kern="0" cap="none" spc="0" normalizeH="0" baseline="0" noProof="0" dirty="0">
                  <a:ln>
                    <a:noFill/>
                  </a:ln>
                  <a:solidFill>
                    <a:srgbClr val="002060"/>
                  </a:solidFill>
                  <a:effectLst/>
                  <a:uLnTx/>
                  <a:uFillTx/>
                  <a:latin typeface="Calibri" panose="020F0502020204030204"/>
                  <a:ea typeface="+mn-ea"/>
                  <a:cs typeface="+mn-cs"/>
                </a:rPr>
                <a:t> Start-up</a:t>
              </a:r>
            </a:p>
          </p:txBody>
        </p:sp>
        <p:sp>
          <p:nvSpPr>
            <p:cNvPr id="26" name="Rechteck 25">
              <a:extLst>
                <a:ext uri="{FF2B5EF4-FFF2-40B4-BE49-F238E27FC236}">
                  <a16:creationId xmlns:a16="http://schemas.microsoft.com/office/drawing/2014/main" id="{43CDABAE-0BF8-4EE7-84A3-53DD2383D6F6}"/>
                </a:ext>
              </a:extLst>
            </p:cNvPr>
            <p:cNvSpPr/>
            <p:nvPr/>
          </p:nvSpPr>
          <p:spPr>
            <a:xfrm rot="5400000">
              <a:off x="10228013" y="2237306"/>
              <a:ext cx="869934" cy="2159999"/>
            </a:xfrm>
            <a:prstGeom prst="rect">
              <a:avLst/>
            </a:prstGeom>
            <a:solidFill>
              <a:srgbClr val="F2F2F2"/>
            </a:solidFill>
            <a:ln w="6350" cap="flat" cmpd="sng" algn="ctr">
              <a:solidFill>
                <a:sysClr val="windowText" lastClr="000000"/>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dirty="0" err="1">
                  <a:ln>
                    <a:noFill/>
                  </a:ln>
                  <a:solidFill>
                    <a:schemeClr val="bg1">
                      <a:lumMod val="65000"/>
                    </a:schemeClr>
                  </a:solidFill>
                  <a:effectLst/>
                  <a:uLnTx/>
                  <a:uFillTx/>
                  <a:latin typeface="Calibri" panose="020F0502020204030204"/>
                  <a:ea typeface="+mn-ea"/>
                  <a:cs typeface="+mn-cs"/>
                </a:rPr>
                <a:t>Fintech</a:t>
              </a:r>
              <a:r>
                <a:rPr kumimoji="0" lang="de-DE" sz="800" b="0" i="0" u="none" strike="noStrike" kern="0" cap="none" spc="0" normalizeH="0" noProof="0" dirty="0">
                  <a:ln>
                    <a:noFill/>
                  </a:ln>
                  <a:solidFill>
                    <a:schemeClr val="bg1">
                      <a:lumMod val="65000"/>
                    </a:schemeClr>
                  </a:solidFill>
                  <a:effectLst/>
                  <a:uLnTx/>
                  <a:uFillTx/>
                  <a:latin typeface="Calibri" panose="020F0502020204030204"/>
                  <a:ea typeface="+mn-ea"/>
                  <a:cs typeface="+mn-cs"/>
                </a:rPr>
                <a:t> L</a:t>
              </a:r>
              <a:r>
                <a:rPr kumimoji="0" lang="de-DE" sz="800" b="0" i="0" u="none" strike="noStrike" kern="0" cap="none" spc="0" normalizeH="0" baseline="0" noProof="0" dirty="0">
                  <a:ln>
                    <a:noFill/>
                  </a:ln>
                  <a:solidFill>
                    <a:schemeClr val="bg1">
                      <a:lumMod val="65000"/>
                    </a:schemeClr>
                  </a:solidFill>
                  <a:effectLst/>
                  <a:uLnTx/>
                  <a:uFillTx/>
                  <a:latin typeface="Calibri" panose="020F0502020204030204"/>
                  <a:ea typeface="+mn-ea"/>
                  <a:cs typeface="+mn-cs"/>
                </a:rPr>
                <a:t>ab: Design </a:t>
              </a:r>
              <a:r>
                <a:rPr kumimoji="0" lang="de-DE" sz="800" b="0" i="0" u="none" strike="noStrike" kern="0" cap="none" spc="0" normalizeH="0" baseline="0" noProof="0" dirty="0" err="1">
                  <a:ln>
                    <a:noFill/>
                  </a:ln>
                  <a:solidFill>
                    <a:schemeClr val="bg1">
                      <a:lumMod val="65000"/>
                    </a:schemeClr>
                  </a:solidFill>
                  <a:effectLst/>
                  <a:uLnTx/>
                  <a:uFillTx/>
                  <a:latin typeface="Calibri" panose="020F0502020204030204"/>
                  <a:ea typeface="+mn-ea"/>
                  <a:cs typeface="+mn-cs"/>
                </a:rPr>
                <a:t>your</a:t>
              </a:r>
              <a:r>
                <a:rPr kumimoji="0" lang="de-DE" sz="800" b="0" i="0" u="none" strike="noStrike" kern="0" cap="none" spc="0" normalizeH="0" baseline="0" noProof="0" dirty="0">
                  <a:ln>
                    <a:noFill/>
                  </a:ln>
                  <a:solidFill>
                    <a:schemeClr val="bg1">
                      <a:lumMod val="65000"/>
                    </a:schemeClr>
                  </a:solidFill>
                  <a:effectLst/>
                  <a:uLnTx/>
                  <a:uFillTx/>
                  <a:latin typeface="Calibri" panose="020F0502020204030204"/>
                  <a:ea typeface="+mn-ea"/>
                  <a:cs typeface="+mn-cs"/>
                </a:rPr>
                <a:t> </a:t>
              </a:r>
              <a:r>
                <a:rPr kumimoji="0" lang="de-DE" sz="800" b="0" i="0" u="none" strike="noStrike" kern="0" cap="none" spc="0" normalizeH="0" baseline="0" noProof="0" dirty="0" err="1">
                  <a:ln>
                    <a:noFill/>
                  </a:ln>
                  <a:solidFill>
                    <a:schemeClr val="bg1">
                      <a:lumMod val="65000"/>
                    </a:schemeClr>
                  </a:solidFill>
                  <a:effectLst/>
                  <a:uLnTx/>
                  <a:uFillTx/>
                  <a:latin typeface="Calibri" panose="020F0502020204030204"/>
                  <a:ea typeface="+mn-ea"/>
                  <a:cs typeface="+mn-cs"/>
                </a:rPr>
                <a:t>own</a:t>
              </a:r>
              <a:r>
                <a:rPr kumimoji="0" lang="de-DE" sz="800" b="0" i="0" u="none" strike="noStrike" kern="0" cap="none" spc="0" normalizeH="0" baseline="0" noProof="0" dirty="0">
                  <a:ln>
                    <a:noFill/>
                  </a:ln>
                  <a:solidFill>
                    <a:schemeClr val="bg1">
                      <a:lumMod val="65000"/>
                    </a:schemeClr>
                  </a:solidFill>
                  <a:effectLst/>
                  <a:uLnTx/>
                  <a:uFillTx/>
                  <a:latin typeface="Calibri" panose="020F0502020204030204"/>
                  <a:ea typeface="+mn-ea"/>
                  <a:cs typeface="+mn-cs"/>
                </a:rPr>
                <a:t> Start-up</a:t>
              </a:r>
            </a:p>
          </p:txBody>
        </p:sp>
      </p:grpSp>
      <p:sp>
        <p:nvSpPr>
          <p:cNvPr id="27" name="Rechteck 26">
            <a:extLst>
              <a:ext uri="{FF2B5EF4-FFF2-40B4-BE49-F238E27FC236}">
                <a16:creationId xmlns:a16="http://schemas.microsoft.com/office/drawing/2014/main" id="{BAEA569D-2AD8-4CD0-BB2E-B640EF351ECE}"/>
              </a:ext>
            </a:extLst>
          </p:cNvPr>
          <p:cNvSpPr/>
          <p:nvPr/>
        </p:nvSpPr>
        <p:spPr>
          <a:xfrm>
            <a:off x="6727365" y="1875871"/>
            <a:ext cx="2623563" cy="434030"/>
          </a:xfrm>
          <a:prstGeom prst="rect">
            <a:avLst/>
          </a:prstGeom>
        </p:spPr>
        <p:txBody>
          <a:bodyPr wrap="square">
            <a:spAutoFit/>
          </a:bodyPr>
          <a:lstStyle/>
          <a:p>
            <a:pPr>
              <a:lnSpc>
                <a:spcPts val="3000"/>
              </a:lnSpc>
            </a:pPr>
            <a:r>
              <a:rPr lang="en-US" sz="2000" b="1" dirty="0">
                <a:solidFill>
                  <a:schemeClr val="bg1">
                    <a:lumMod val="65000"/>
                  </a:schemeClr>
                </a:solidFill>
              </a:rPr>
              <a:t>Knowledge</a:t>
            </a:r>
          </a:p>
        </p:txBody>
      </p:sp>
      <p:sp>
        <p:nvSpPr>
          <p:cNvPr id="3" name="Geschweifte Klammer rechts 2"/>
          <p:cNvSpPr/>
          <p:nvPr/>
        </p:nvSpPr>
        <p:spPr>
          <a:xfrm>
            <a:off x="6419718" y="1741713"/>
            <a:ext cx="188002" cy="766855"/>
          </a:xfrm>
          <a:prstGeom prst="rightBrace">
            <a:avLst>
              <a:gd name="adj1" fmla="val 29954"/>
              <a:gd name="adj2" fmla="val 50000"/>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AT"/>
          </a:p>
        </p:txBody>
      </p:sp>
      <p:sp>
        <p:nvSpPr>
          <p:cNvPr id="29" name="Geschweifte Klammer rechts 28"/>
          <p:cNvSpPr/>
          <p:nvPr/>
        </p:nvSpPr>
        <p:spPr>
          <a:xfrm>
            <a:off x="6419718" y="3427837"/>
            <a:ext cx="188002" cy="1096590"/>
          </a:xfrm>
          <a:prstGeom prst="rightBrace">
            <a:avLst>
              <a:gd name="adj1" fmla="val 29954"/>
              <a:gd name="adj2" fmla="val 50000"/>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AT"/>
          </a:p>
        </p:txBody>
      </p:sp>
      <p:sp>
        <p:nvSpPr>
          <p:cNvPr id="30" name="Rechteck 29">
            <a:extLst>
              <a:ext uri="{FF2B5EF4-FFF2-40B4-BE49-F238E27FC236}">
                <a16:creationId xmlns:a16="http://schemas.microsoft.com/office/drawing/2014/main" id="{BAEA569D-2AD8-4CD0-BB2E-B640EF351ECE}"/>
              </a:ext>
            </a:extLst>
          </p:cNvPr>
          <p:cNvSpPr/>
          <p:nvPr/>
        </p:nvSpPr>
        <p:spPr>
          <a:xfrm>
            <a:off x="6755864" y="3711259"/>
            <a:ext cx="2761723" cy="444674"/>
          </a:xfrm>
          <a:prstGeom prst="rect">
            <a:avLst/>
          </a:prstGeom>
        </p:spPr>
        <p:txBody>
          <a:bodyPr wrap="square">
            <a:spAutoFit/>
          </a:bodyPr>
          <a:lstStyle/>
          <a:p>
            <a:pPr>
              <a:lnSpc>
                <a:spcPts val="3000"/>
              </a:lnSpc>
            </a:pPr>
            <a:r>
              <a:rPr lang="en-US" sz="2000" b="1" dirty="0">
                <a:solidFill>
                  <a:srgbClr val="000066"/>
                </a:solidFill>
              </a:rPr>
              <a:t>Application</a:t>
            </a:r>
          </a:p>
        </p:txBody>
      </p:sp>
      <p:sp>
        <p:nvSpPr>
          <p:cNvPr id="31" name="Geschweifte Klammer rechts 30"/>
          <p:cNvSpPr/>
          <p:nvPr/>
        </p:nvSpPr>
        <p:spPr>
          <a:xfrm>
            <a:off x="6419718" y="2561502"/>
            <a:ext cx="187811" cy="822657"/>
          </a:xfrm>
          <a:prstGeom prst="rightBrace">
            <a:avLst>
              <a:gd name="adj1" fmla="val 29954"/>
              <a:gd name="adj2" fmla="val 50000"/>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AT"/>
          </a:p>
        </p:txBody>
      </p:sp>
      <p:sp>
        <p:nvSpPr>
          <p:cNvPr id="32" name="Rechteck 31">
            <a:extLst>
              <a:ext uri="{FF2B5EF4-FFF2-40B4-BE49-F238E27FC236}">
                <a16:creationId xmlns:a16="http://schemas.microsoft.com/office/drawing/2014/main" id="{BAEA569D-2AD8-4CD0-BB2E-B640EF351ECE}"/>
              </a:ext>
            </a:extLst>
          </p:cNvPr>
          <p:cNvSpPr/>
          <p:nvPr/>
        </p:nvSpPr>
        <p:spPr>
          <a:xfrm>
            <a:off x="6755865" y="2743529"/>
            <a:ext cx="2761723" cy="444674"/>
          </a:xfrm>
          <a:prstGeom prst="rect">
            <a:avLst/>
          </a:prstGeom>
        </p:spPr>
        <p:txBody>
          <a:bodyPr wrap="square">
            <a:spAutoFit/>
          </a:bodyPr>
          <a:lstStyle/>
          <a:p>
            <a:pPr>
              <a:lnSpc>
                <a:spcPts val="3000"/>
              </a:lnSpc>
            </a:pPr>
            <a:r>
              <a:rPr lang="en-US" sz="2000" b="1" dirty="0">
                <a:solidFill>
                  <a:schemeClr val="bg1">
                    <a:lumMod val="65000"/>
                  </a:schemeClr>
                </a:solidFill>
              </a:rPr>
              <a:t>Mix</a:t>
            </a:r>
            <a:endParaRPr lang="en-US" sz="2000" dirty="0">
              <a:solidFill>
                <a:schemeClr val="bg1">
                  <a:lumMod val="65000"/>
                </a:schemeClr>
              </a:solidFill>
            </a:endParaRPr>
          </a:p>
        </p:txBody>
      </p:sp>
    </p:spTree>
    <p:extLst>
      <p:ext uri="{BB962C8B-B14F-4D97-AF65-F5344CB8AC3E}">
        <p14:creationId xmlns:p14="http://schemas.microsoft.com/office/powerpoint/2010/main" val="194329942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E379DC0-2225-416A-9FBD-B676E4560B3E}"/>
              </a:ext>
            </a:extLst>
          </p:cNvPr>
          <p:cNvSpPr>
            <a:spLocks noGrp="1"/>
          </p:cNvSpPr>
          <p:nvPr>
            <p:ph type="title"/>
          </p:nvPr>
        </p:nvSpPr>
        <p:spPr/>
        <p:txBody>
          <a:bodyPr/>
          <a:lstStyle/>
          <a:p>
            <a:r>
              <a:rPr lang="en-US" dirty="0">
                <a:latin typeface="+mn-lt"/>
              </a:rPr>
              <a:t>Hone your skills by working on real-world business projects!</a:t>
            </a:r>
          </a:p>
        </p:txBody>
      </p:sp>
      <p:sp>
        <p:nvSpPr>
          <p:cNvPr id="24" name="Rechteck 23">
            <a:extLst>
              <a:ext uri="{FF2B5EF4-FFF2-40B4-BE49-F238E27FC236}">
                <a16:creationId xmlns:a16="http://schemas.microsoft.com/office/drawing/2014/main" id="{B0954F86-7AFB-47FB-B0F2-503E0322DEF0}"/>
              </a:ext>
            </a:extLst>
          </p:cNvPr>
          <p:cNvSpPr/>
          <p:nvPr/>
        </p:nvSpPr>
        <p:spPr>
          <a:xfrm>
            <a:off x="460957" y="1290025"/>
            <a:ext cx="4992955" cy="3108543"/>
          </a:xfrm>
          <a:prstGeom prst="rect">
            <a:avLst/>
          </a:prstGeom>
        </p:spPr>
        <p:txBody>
          <a:bodyPr wrap="square">
            <a:spAutoFit/>
          </a:bodyPr>
          <a:lstStyle/>
          <a:p>
            <a:r>
              <a:rPr lang="en-US" sz="1600" b="1" dirty="0">
                <a:solidFill>
                  <a:srgbClr val="000066"/>
                </a:solidFill>
              </a:rPr>
              <a:t>E&amp;I students have successfully completed 850+ diverse innovation projects with start-ups and businesses:</a:t>
            </a:r>
          </a:p>
          <a:p>
            <a:endParaRPr lang="en-US" b="1" dirty="0">
              <a:solidFill>
                <a:srgbClr val="000066"/>
              </a:solidFill>
            </a:endParaRPr>
          </a:p>
          <a:p>
            <a:pPr marL="285750" indent="-285750">
              <a:buFont typeface="Arial" panose="020B0604020202020204" pitchFamily="34" charset="0"/>
              <a:buChar char="•"/>
            </a:pPr>
            <a:r>
              <a:rPr lang="en-US" sz="1400" dirty="0">
                <a:solidFill>
                  <a:srgbClr val="000066"/>
                </a:solidFill>
              </a:rPr>
              <a:t>Work in small teams (4-6 students)</a:t>
            </a:r>
          </a:p>
          <a:p>
            <a:pPr marL="285750" indent="-285750">
              <a:buFont typeface="Arial" panose="020B0604020202020204" pitchFamily="34" charset="0"/>
              <a:buChar char="•"/>
            </a:pPr>
            <a:endParaRPr lang="en-US" sz="1400" i="1" dirty="0">
              <a:solidFill>
                <a:srgbClr val="000066"/>
              </a:solidFill>
            </a:endParaRPr>
          </a:p>
          <a:p>
            <a:pPr marL="285750" indent="-285750">
              <a:buFont typeface="Arial" panose="020B0604020202020204" pitchFamily="34" charset="0"/>
              <a:buChar char="•"/>
            </a:pPr>
            <a:r>
              <a:rPr lang="en-US" sz="1400" dirty="0">
                <a:solidFill>
                  <a:srgbClr val="000066"/>
                </a:solidFill>
              </a:rPr>
              <a:t>Apply methods like expert interviews, user surveys, business model canvas, etc.</a:t>
            </a:r>
          </a:p>
          <a:p>
            <a:pPr marL="285750" indent="-285750">
              <a:buFont typeface="Arial" panose="020B0604020202020204" pitchFamily="34" charset="0"/>
              <a:buChar char="•"/>
            </a:pPr>
            <a:endParaRPr lang="en-US" sz="1400" dirty="0">
              <a:solidFill>
                <a:srgbClr val="000066"/>
              </a:solidFill>
            </a:endParaRPr>
          </a:p>
          <a:p>
            <a:pPr marL="285750" indent="-285750">
              <a:buFont typeface="Arial" panose="020B0604020202020204" pitchFamily="34" charset="0"/>
              <a:buChar char="•"/>
            </a:pPr>
            <a:r>
              <a:rPr lang="en-US" sz="1400" dirty="0">
                <a:solidFill>
                  <a:srgbClr val="000066"/>
                </a:solidFill>
              </a:rPr>
              <a:t>Get individual support from lecturers and external coaches like strategy consultants or venture capitalists</a:t>
            </a:r>
            <a:br>
              <a:rPr lang="en-US" sz="1600" dirty="0">
                <a:solidFill>
                  <a:srgbClr val="000066"/>
                </a:solidFill>
              </a:rPr>
            </a:br>
            <a:endParaRPr lang="en-US" i="1" dirty="0"/>
          </a:p>
        </p:txBody>
      </p:sp>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2427" y="1149965"/>
            <a:ext cx="2736000" cy="1743530"/>
          </a:xfrm>
          <a:prstGeom prst="rect">
            <a:avLst/>
          </a:prstGeom>
          <a:ln>
            <a:noFill/>
          </a:ln>
          <a:effectLst>
            <a:outerShdw blurRad="292100" dist="139700" dir="2700000" algn="tl" rotWithShape="0">
              <a:srgbClr val="333333">
                <a:alpha val="65000"/>
              </a:srgbClr>
            </a:outerShdw>
          </a:effectLst>
        </p:spPr>
      </p:pic>
      <p:grpSp>
        <p:nvGrpSpPr>
          <p:cNvPr id="6" name="Gruppieren 5"/>
          <p:cNvGrpSpPr/>
          <p:nvPr/>
        </p:nvGrpSpPr>
        <p:grpSpPr>
          <a:xfrm>
            <a:off x="5854701" y="3037972"/>
            <a:ext cx="2838568" cy="1735023"/>
            <a:chOff x="5605862" y="3450248"/>
            <a:chExt cx="3790644" cy="2715056"/>
          </a:xfrm>
        </p:grpSpPr>
        <p:pic>
          <p:nvPicPr>
            <p:cNvPr id="7" name="Picture 24" descr="http://www.fraunhofer.pt/en/fraunhofer_portugal/structure_and_organization/founding_associates/fraunhofer-gesellschaft/jcr:content/stage/image.img.png/129726853037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05862" y="3688782"/>
              <a:ext cx="1745975" cy="69839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www.omv.com/OMVLog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24691" y="3695325"/>
              <a:ext cx="752574" cy="7525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s://upload.wikimedia.org/wikipedia/commons/thumb/2/2e/Telekom_Logo_2013.svg/2000px-Telekom_Logo_2013.sv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55943" y="3871461"/>
              <a:ext cx="612285" cy="3010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https://upload.wikimedia.org/wikipedia/commons/thumb/5/5f/Siemens-logo.svg/2000px-Siemens-logo.sv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24691" y="3450248"/>
              <a:ext cx="1226096" cy="29212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https://upload.wikimedia.org/wikipedia/commons/thumb/7/74/CERN-Logo.svg/2000px-CERN-Logo.svg.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889447" y="3893936"/>
              <a:ext cx="500594" cy="5690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http://www.airbus.com/fileadmin/backstage/images_including_headers/facebook_illustrations/300x300_Airbus_logo.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91923" y="3954697"/>
              <a:ext cx="1404583" cy="140458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https://www.rewe-group.at/wnbinaryweb/122/348673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87642" y="3497996"/>
              <a:ext cx="981718" cy="31701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8" descr="http://blog.oebb.at/backend/wp-content/themes/oebb-blog/img/oebb.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63252" y="3496061"/>
              <a:ext cx="736051" cy="28000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0" descr="http://images03.futurezone.at/BA_Logo.jpg/24.491.430"/>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265024" y="5107002"/>
              <a:ext cx="1125017" cy="63282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6" descr="http://www.vet-magazin.com/universitaeten/boku/BILLA-BOKU-Studienprojekt-Schweinehaltung/Universitaet-fuer-Bodenkultur-Wien.gif?1335008287"/>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7336160" y="4585172"/>
              <a:ext cx="589603" cy="59598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8" descr="https://www.tuwien.ac.at/fileadmin/t/tuwien/downloads/cd/CD_NEU_2009/TU_Logos_2009/TU-Signet.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596798" y="3487267"/>
              <a:ext cx="395174" cy="39517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2" descr="http://snowball.gentics.com/wko/WKO-Logo_b.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748267" y="5153219"/>
              <a:ext cx="1269033" cy="39388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8" descr="https://firmenportal.iaeste.at/sites/default/files/logos/54-magnapowertrain/Magna-Logo-HR_v2.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740647" y="4685563"/>
              <a:ext cx="1441463" cy="31683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2" descr="http://www.joanneum.at/fileadmin/templates/img/joanneum-research.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104739" y="5285800"/>
              <a:ext cx="1072846" cy="3643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4" descr="http://packbridgeresearchforum.com/wp-content/uploads/2015/10/festo_logo.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924536" y="5635260"/>
              <a:ext cx="1449111" cy="530044"/>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Grafik 21"/>
          <p:cNvPicPr>
            <a:picLocks noChangeAspect="1"/>
          </p:cNvPicPr>
          <p:nvPr/>
        </p:nvPicPr>
        <p:blipFill>
          <a:blip r:embed="rId19"/>
          <a:stretch>
            <a:fillRect/>
          </a:stretch>
        </p:blipFill>
        <p:spPr>
          <a:xfrm>
            <a:off x="7808277" y="3919705"/>
            <a:ext cx="866919" cy="266499"/>
          </a:xfrm>
          <a:prstGeom prst="rect">
            <a:avLst/>
          </a:prstGeom>
        </p:spPr>
      </p:pic>
      <p:pic>
        <p:nvPicPr>
          <p:cNvPr id="23" name="Grafik 2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977252" y="4496104"/>
            <a:ext cx="538316" cy="192214"/>
          </a:xfrm>
          <a:prstGeom prst="rect">
            <a:avLst/>
          </a:prstGeom>
        </p:spPr>
      </p:pic>
      <p:pic>
        <p:nvPicPr>
          <p:cNvPr id="25" name="Grafik 24"/>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981310" y="4443801"/>
            <a:ext cx="266840" cy="239210"/>
          </a:xfrm>
          <a:prstGeom prst="rect">
            <a:avLst/>
          </a:prstGeom>
        </p:spPr>
      </p:pic>
      <p:pic>
        <p:nvPicPr>
          <p:cNvPr id="26" name="Grafik 25"/>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727808" y="3554759"/>
            <a:ext cx="991979" cy="151176"/>
          </a:xfrm>
          <a:prstGeom prst="rect">
            <a:avLst/>
          </a:prstGeom>
        </p:spPr>
      </p:pic>
      <p:pic>
        <p:nvPicPr>
          <p:cNvPr id="27" name="Grafik 26"/>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329740" y="4546133"/>
            <a:ext cx="589837" cy="115006"/>
          </a:xfrm>
          <a:prstGeom prst="rect">
            <a:avLst/>
          </a:prstGeom>
        </p:spPr>
      </p:pic>
      <p:pic>
        <p:nvPicPr>
          <p:cNvPr id="28" name="Grafik 27"/>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974033" y="3535137"/>
            <a:ext cx="500643" cy="236984"/>
          </a:xfrm>
          <a:prstGeom prst="rect">
            <a:avLst/>
          </a:prstGeom>
        </p:spPr>
      </p:pic>
    </p:spTree>
    <p:extLst>
      <p:ext uri="{BB962C8B-B14F-4D97-AF65-F5344CB8AC3E}">
        <p14:creationId xmlns:p14="http://schemas.microsoft.com/office/powerpoint/2010/main" val="215206404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en-US" dirty="0">
                <a:latin typeface="+mn-lt"/>
              </a:rPr>
              <a:t>Or try your hand at starting your own business as part of Garage…</a:t>
            </a: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4409" y="2820952"/>
            <a:ext cx="1141799" cy="398729"/>
          </a:xfrm>
          <a:prstGeom prst="rect">
            <a:avLst/>
          </a:prstGeom>
        </p:spPr>
      </p:pic>
      <p:pic>
        <p:nvPicPr>
          <p:cNvPr id="14" name="Grafik 13"/>
          <p:cNvPicPr>
            <a:picLocks noChangeAspect="1"/>
          </p:cNvPicPr>
          <p:nvPr/>
        </p:nvPicPr>
        <p:blipFill rotWithShape="1">
          <a:blip r:embed="rId3" cstate="print">
            <a:extLst>
              <a:ext uri="{28A0092B-C50C-407E-A947-70E740481C1C}">
                <a14:useLocalDpi xmlns:a14="http://schemas.microsoft.com/office/drawing/2010/main" val="0"/>
              </a:ext>
            </a:extLst>
          </a:blip>
          <a:srcRect t="-1" b="22710"/>
          <a:stretch/>
        </p:blipFill>
        <p:spPr>
          <a:xfrm>
            <a:off x="5934408" y="1136807"/>
            <a:ext cx="2736000" cy="1513266"/>
          </a:xfrm>
          <a:prstGeom prst="rect">
            <a:avLst/>
          </a:prstGeom>
          <a:ln>
            <a:noFill/>
          </a:ln>
          <a:effectLst>
            <a:outerShdw blurRad="292100" dist="139700" dir="2700000" algn="tl" rotWithShape="0">
              <a:srgbClr val="333333">
                <a:alpha val="65000"/>
              </a:srgbClr>
            </a:outerShdw>
          </a:effectLst>
        </p:spPr>
      </p:pic>
      <p:sp>
        <p:nvSpPr>
          <p:cNvPr id="5" name="Rechteck 4"/>
          <p:cNvSpPr/>
          <p:nvPr/>
        </p:nvSpPr>
        <p:spPr>
          <a:xfrm>
            <a:off x="462407" y="1290542"/>
            <a:ext cx="4223893" cy="3108543"/>
          </a:xfrm>
          <a:prstGeom prst="rect">
            <a:avLst/>
          </a:prstGeom>
        </p:spPr>
        <p:txBody>
          <a:bodyPr wrap="square">
            <a:spAutoFit/>
          </a:bodyPr>
          <a:lstStyle/>
          <a:p>
            <a:r>
              <a:rPr lang="en-US" sz="1600" b="1" dirty="0">
                <a:solidFill>
                  <a:srgbClr val="000066"/>
                </a:solidFill>
              </a:rPr>
              <a:t>E&amp;I students have successfully founded various start-ups during and after the E&amp;I specialization:</a:t>
            </a:r>
          </a:p>
          <a:p>
            <a:pPr lvl="0"/>
            <a:endParaRPr lang="en-US" b="1" dirty="0">
              <a:solidFill>
                <a:srgbClr val="000066"/>
              </a:solidFill>
            </a:endParaRPr>
          </a:p>
          <a:p>
            <a:pPr marL="285750" lvl="0" indent="-285750">
              <a:buFont typeface="Arial" panose="020B0604020202020204" pitchFamily="34" charset="0"/>
              <a:buChar char="•"/>
            </a:pPr>
            <a:r>
              <a:rPr lang="en-US" sz="1400" dirty="0">
                <a:solidFill>
                  <a:srgbClr val="000066"/>
                </a:solidFill>
              </a:rPr>
              <a:t>Work on your own ideas in diverse teams (WU, TU, BOKU)</a:t>
            </a:r>
          </a:p>
          <a:p>
            <a:pPr marL="285750" lvl="0" indent="-285750">
              <a:buFont typeface="Arial" panose="020B0604020202020204" pitchFamily="34" charset="0"/>
              <a:buChar char="•"/>
            </a:pPr>
            <a:endParaRPr lang="en-US" sz="1400" dirty="0">
              <a:solidFill>
                <a:srgbClr val="000066"/>
              </a:solidFill>
            </a:endParaRPr>
          </a:p>
          <a:p>
            <a:pPr marL="285750" lvl="0" indent="-285750">
              <a:buFont typeface="Arial" panose="020B0604020202020204" pitchFamily="34" charset="0"/>
              <a:buChar char="•"/>
            </a:pPr>
            <a:r>
              <a:rPr lang="en-US" sz="1400" dirty="0">
                <a:solidFill>
                  <a:srgbClr val="000066"/>
                </a:solidFill>
              </a:rPr>
              <a:t>Validate your business model and learn how to pitch in front of investors</a:t>
            </a:r>
          </a:p>
          <a:p>
            <a:pPr marL="285750" lvl="0" indent="-285750">
              <a:buFont typeface="Arial" panose="020B0604020202020204" pitchFamily="34" charset="0"/>
              <a:buChar char="•"/>
            </a:pPr>
            <a:endParaRPr lang="en-US" sz="1400" dirty="0">
              <a:solidFill>
                <a:srgbClr val="000066"/>
              </a:solidFill>
            </a:endParaRPr>
          </a:p>
          <a:p>
            <a:pPr marL="285750" lvl="0" indent="-285750">
              <a:buFont typeface="Arial" panose="020B0604020202020204" pitchFamily="34" charset="0"/>
              <a:buChar char="•"/>
            </a:pPr>
            <a:r>
              <a:rPr lang="en-US" sz="1400" dirty="0">
                <a:solidFill>
                  <a:srgbClr val="000066"/>
                </a:solidFill>
              </a:rPr>
              <a:t>Get unique insights from successful founders and experienced market experts</a:t>
            </a:r>
            <a:br>
              <a:rPr lang="en-US" sz="1600" dirty="0">
                <a:solidFill>
                  <a:srgbClr val="000066"/>
                </a:solidFill>
              </a:rPr>
            </a:br>
            <a:endParaRPr lang="en-US" i="1" dirty="0">
              <a:solidFill>
                <a:srgbClr val="000000"/>
              </a:solidFill>
            </a:endParaRPr>
          </a:p>
        </p:txBody>
      </p:sp>
      <p:pic>
        <p:nvPicPr>
          <p:cNvPr id="2" name="Grafi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4531" y="4396456"/>
            <a:ext cx="650390" cy="325195"/>
          </a:xfrm>
          <a:prstGeom prst="rect">
            <a:avLst/>
          </a:prstGeom>
        </p:spPr>
      </p:pic>
      <p:pic>
        <p:nvPicPr>
          <p:cNvPr id="3" name="Grafik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3911" y="2848554"/>
            <a:ext cx="1084041" cy="373194"/>
          </a:xfrm>
          <a:prstGeom prst="rect">
            <a:avLst/>
          </a:prstGeom>
        </p:spPr>
      </p:pic>
      <p:pic>
        <p:nvPicPr>
          <p:cNvPr id="7" name="Grafik 6"/>
          <p:cNvPicPr>
            <a:picLocks noChangeAspect="1"/>
          </p:cNvPicPr>
          <p:nvPr/>
        </p:nvPicPr>
        <p:blipFill>
          <a:blip r:embed="rId6"/>
          <a:stretch>
            <a:fillRect/>
          </a:stretch>
        </p:blipFill>
        <p:spPr>
          <a:xfrm>
            <a:off x="5963073" y="4396456"/>
            <a:ext cx="730200" cy="252982"/>
          </a:xfrm>
          <a:prstGeom prst="rect">
            <a:avLst/>
          </a:prstGeom>
        </p:spPr>
      </p:pic>
      <p:pic>
        <p:nvPicPr>
          <p:cNvPr id="9" name="Grafik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06464" y="3846400"/>
            <a:ext cx="917339" cy="334829"/>
          </a:xfrm>
          <a:prstGeom prst="rect">
            <a:avLst/>
          </a:prstGeom>
        </p:spPr>
      </p:pic>
      <p:pic>
        <p:nvPicPr>
          <p:cNvPr id="11" name="Grafik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75148" y="2815197"/>
            <a:ext cx="406008" cy="548111"/>
          </a:xfrm>
          <a:prstGeom prst="rect">
            <a:avLst/>
          </a:prstGeom>
        </p:spPr>
      </p:pic>
      <p:pic>
        <p:nvPicPr>
          <p:cNvPr id="12" name="Grafik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91376" y="3975342"/>
            <a:ext cx="757103" cy="210195"/>
          </a:xfrm>
          <a:prstGeom prst="rect">
            <a:avLst/>
          </a:prstGeom>
        </p:spPr>
      </p:pic>
      <p:pic>
        <p:nvPicPr>
          <p:cNvPr id="15" name="Grafik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94835" y="3251962"/>
            <a:ext cx="635641" cy="635641"/>
          </a:xfrm>
          <a:prstGeom prst="rect">
            <a:avLst/>
          </a:prstGeom>
        </p:spPr>
      </p:pic>
      <p:pic>
        <p:nvPicPr>
          <p:cNvPr id="16" name="Grafik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02858" y="4244331"/>
            <a:ext cx="416359" cy="430975"/>
          </a:xfrm>
          <a:prstGeom prst="rect">
            <a:avLst/>
          </a:prstGeom>
        </p:spPr>
      </p:pic>
      <p:pic>
        <p:nvPicPr>
          <p:cNvPr id="17" name="Grafik 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961919" y="4011133"/>
            <a:ext cx="728618" cy="280744"/>
          </a:xfrm>
          <a:prstGeom prst="rect">
            <a:avLst/>
          </a:prstGeom>
        </p:spPr>
      </p:pic>
      <p:pic>
        <p:nvPicPr>
          <p:cNvPr id="20" name="Grafik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470088" y="4275708"/>
            <a:ext cx="483861" cy="483861"/>
          </a:xfrm>
          <a:prstGeom prst="rect">
            <a:avLst/>
          </a:prstGeom>
        </p:spPr>
      </p:pic>
      <p:pic>
        <p:nvPicPr>
          <p:cNvPr id="13" name="Grafik 12"/>
          <p:cNvPicPr>
            <a:picLocks noChangeAspect="1"/>
          </p:cNvPicPr>
          <p:nvPr/>
        </p:nvPicPr>
        <p:blipFill rotWithShape="1">
          <a:blip r:embed="rId14"/>
          <a:srcRect t="18389" b="22955"/>
          <a:stretch/>
        </p:blipFill>
        <p:spPr>
          <a:xfrm>
            <a:off x="6836546" y="3370846"/>
            <a:ext cx="902001" cy="397061"/>
          </a:xfrm>
          <a:prstGeom prst="rect">
            <a:avLst/>
          </a:prstGeom>
        </p:spPr>
      </p:pic>
      <p:pic>
        <p:nvPicPr>
          <p:cNvPr id="21" name="Grafik 2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923803" y="3414211"/>
            <a:ext cx="873845" cy="546018"/>
          </a:xfrm>
          <a:prstGeom prst="rect">
            <a:avLst/>
          </a:prstGeom>
        </p:spPr>
      </p:pic>
    </p:spTree>
    <p:extLst>
      <p:ext uri="{BB962C8B-B14F-4D97-AF65-F5344CB8AC3E}">
        <p14:creationId xmlns:p14="http://schemas.microsoft.com/office/powerpoint/2010/main" val="375537824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2F9CE338-C805-44BB-9A13-C13CEAE3013D}"/>
              </a:ext>
            </a:extLst>
          </p:cNvPr>
          <p:cNvSpPr>
            <a:spLocks noGrp="1"/>
          </p:cNvSpPr>
          <p:nvPr>
            <p:ph idx="1"/>
          </p:nvPr>
        </p:nvSpPr>
        <p:spPr>
          <a:xfrm>
            <a:off x="457200" y="1094242"/>
            <a:ext cx="8298804" cy="3764248"/>
          </a:xfrm>
        </p:spPr>
        <p:txBody>
          <a:bodyPr>
            <a:noAutofit/>
          </a:bodyPr>
          <a:lstStyle/>
          <a:p>
            <a:endParaRPr lang="en-US" sz="1500" dirty="0"/>
          </a:p>
          <a:p>
            <a:endParaRPr lang="de-AT" sz="1500" dirty="0"/>
          </a:p>
          <a:p>
            <a:endParaRPr lang="de-AT" sz="1500" dirty="0"/>
          </a:p>
          <a:p>
            <a:endParaRPr lang="de-AT" sz="1500" dirty="0"/>
          </a:p>
          <a:p>
            <a:endParaRPr lang="en-US" sz="1500" dirty="0"/>
          </a:p>
          <a:p>
            <a:pPr lvl="1"/>
            <a:endParaRPr lang="en-US" sz="1500" dirty="0"/>
          </a:p>
          <a:p>
            <a:pPr lvl="1"/>
            <a:endParaRPr lang="en-US" sz="1500" dirty="0">
              <a:latin typeface="Verdana" panose="020B0604030504040204" pitchFamily="34" charset="0"/>
              <a:ea typeface="Verdana" panose="020B0604030504040204" pitchFamily="34" charset="0"/>
            </a:endParaRPr>
          </a:p>
          <a:p>
            <a:pPr lvl="1"/>
            <a:endParaRPr lang="en-US" sz="1500" dirty="0">
              <a:latin typeface="Verdana" panose="020B0604030504040204" pitchFamily="34" charset="0"/>
              <a:ea typeface="Verdana" panose="020B0604030504040204" pitchFamily="34" charset="0"/>
            </a:endParaRPr>
          </a:p>
          <a:p>
            <a:pPr lvl="1"/>
            <a:endParaRPr lang="en-US" sz="1500" dirty="0"/>
          </a:p>
          <a:p>
            <a:pPr marL="180975" lvl="1" indent="0">
              <a:buNone/>
              <a:tabLst>
                <a:tab pos="4217988" algn="l"/>
              </a:tabLst>
            </a:pPr>
            <a:r>
              <a:rPr lang="en-US" sz="1500" dirty="0"/>
              <a:t>Cornelia Daniel, founder of </a:t>
            </a:r>
            <a:r>
              <a:rPr lang="en-US" sz="1500" dirty="0" err="1"/>
              <a:t>Dachgold</a:t>
            </a:r>
            <a:r>
              <a:rPr lang="en-US" sz="1500" dirty="0"/>
              <a:t>	Katharina </a:t>
            </a:r>
            <a:r>
              <a:rPr lang="en-US" sz="1500" dirty="0" err="1"/>
              <a:t>Klausberger</a:t>
            </a:r>
            <a:r>
              <a:rPr lang="en-US" sz="1500" dirty="0"/>
              <a:t>, founder of </a:t>
            </a:r>
            <a:r>
              <a:rPr lang="en-US" sz="1500" dirty="0" err="1"/>
              <a:t>shpock</a:t>
            </a:r>
            <a:r>
              <a:rPr lang="en-US" sz="1500" dirty="0"/>
              <a:t> </a:t>
            </a:r>
            <a:r>
              <a:rPr lang="en-US" sz="1500" dirty="0">
                <a:hlinkClick r:id="rId3"/>
              </a:rPr>
              <a:t>https://www.tausendundeindach.at/</a:t>
            </a:r>
            <a:r>
              <a:rPr lang="en-US" sz="1500" dirty="0"/>
              <a:t>	</a:t>
            </a:r>
            <a:r>
              <a:rPr lang="en-US" sz="1500" dirty="0">
                <a:hlinkClick r:id="rId4"/>
              </a:rPr>
              <a:t>https://www.shpock.com</a:t>
            </a:r>
            <a:endParaRPr lang="en-US" sz="1500" dirty="0"/>
          </a:p>
          <a:p>
            <a:endParaRPr lang="en-US" sz="1500" dirty="0"/>
          </a:p>
        </p:txBody>
      </p:sp>
      <p:sp>
        <p:nvSpPr>
          <p:cNvPr id="4" name="Titel 3">
            <a:extLst>
              <a:ext uri="{FF2B5EF4-FFF2-40B4-BE49-F238E27FC236}">
                <a16:creationId xmlns:a16="http://schemas.microsoft.com/office/drawing/2014/main" id="{0A79DF67-79B3-4773-AE47-C3229B7940BB}"/>
              </a:ext>
            </a:extLst>
          </p:cNvPr>
          <p:cNvSpPr>
            <a:spLocks noGrp="1"/>
          </p:cNvSpPr>
          <p:nvPr>
            <p:ph type="title"/>
          </p:nvPr>
        </p:nvSpPr>
        <p:spPr>
          <a:xfrm>
            <a:off x="462408" y="169100"/>
            <a:ext cx="7513192" cy="770069"/>
          </a:xfrm>
        </p:spPr>
        <p:txBody>
          <a:bodyPr>
            <a:normAutofit/>
          </a:bodyPr>
          <a:lstStyle/>
          <a:p>
            <a:r>
              <a:rPr lang="de-AT" dirty="0"/>
              <a:t>…and follow </a:t>
            </a:r>
            <a:r>
              <a:rPr lang="de-AT" dirty="0" err="1"/>
              <a:t>into</a:t>
            </a:r>
            <a:r>
              <a:rPr lang="de-AT" dirty="0"/>
              <a:t> </a:t>
            </a:r>
            <a:r>
              <a:rPr lang="de-AT" dirty="0" err="1"/>
              <a:t>the</a:t>
            </a:r>
            <a:r>
              <a:rPr lang="de-AT" dirty="0"/>
              <a:t> </a:t>
            </a:r>
            <a:r>
              <a:rPr lang="de-AT" dirty="0" err="1"/>
              <a:t>footsteps</a:t>
            </a:r>
            <a:r>
              <a:rPr lang="de-AT" dirty="0"/>
              <a:t> of </a:t>
            </a:r>
            <a:br>
              <a:rPr lang="de-AT" dirty="0"/>
            </a:br>
            <a:r>
              <a:rPr lang="de-AT" dirty="0" err="1"/>
              <a:t>successful</a:t>
            </a:r>
            <a:r>
              <a:rPr lang="de-AT" dirty="0"/>
              <a:t> </a:t>
            </a:r>
            <a:r>
              <a:rPr lang="de-AT" dirty="0" err="1"/>
              <a:t>founders</a:t>
            </a:r>
            <a:r>
              <a:rPr lang="de-AT" dirty="0"/>
              <a:t> &amp; E&amp;I </a:t>
            </a:r>
            <a:r>
              <a:rPr lang="de-AT" dirty="0" err="1"/>
              <a:t>alumnae</a:t>
            </a:r>
            <a:endParaRPr lang="en-US" dirty="0"/>
          </a:p>
        </p:txBody>
      </p:sp>
      <p:pic>
        <p:nvPicPr>
          <p:cNvPr id="7" name="Grafik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8960" y="1862901"/>
            <a:ext cx="2416978" cy="1612708"/>
          </a:xfrm>
          <a:prstGeom prst="rect">
            <a:avLst/>
          </a:prstGeom>
        </p:spPr>
      </p:pic>
      <p:pic>
        <p:nvPicPr>
          <p:cNvPr id="9" name="Grafik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79428" y="1823983"/>
            <a:ext cx="3202900" cy="1651626"/>
          </a:xfrm>
          <a:prstGeom prst="rect">
            <a:avLst/>
          </a:prstGeom>
        </p:spPr>
      </p:pic>
    </p:spTree>
    <p:extLst>
      <p:ext uri="{BB962C8B-B14F-4D97-AF65-F5344CB8AC3E}">
        <p14:creationId xmlns:p14="http://schemas.microsoft.com/office/powerpoint/2010/main" val="3922945078"/>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eschweifte Klammer rechts 1"/>
          <p:cNvSpPr/>
          <p:nvPr/>
        </p:nvSpPr>
        <p:spPr>
          <a:xfrm rot="16200000">
            <a:off x="4191008" y="-1159124"/>
            <a:ext cx="155448" cy="7260060"/>
          </a:xfrm>
          <a:prstGeom prst="rightBrace">
            <a:avLst>
              <a:gd name="adj1" fmla="val 50856"/>
              <a:gd name="adj2" fmla="val 50000"/>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AT"/>
          </a:p>
        </p:txBody>
      </p:sp>
      <p:sp>
        <p:nvSpPr>
          <p:cNvPr id="3" name="Foliennummernplatzhalter 2"/>
          <p:cNvSpPr>
            <a:spLocks noGrp="1"/>
          </p:cNvSpPr>
          <p:nvPr>
            <p:ph type="sldNum" sz="quarter" idx="4294967295"/>
          </p:nvPr>
        </p:nvSpPr>
        <p:spPr>
          <a:xfrm>
            <a:off x="6675463" y="4798785"/>
            <a:ext cx="892150" cy="232277"/>
          </a:xfrm>
        </p:spPr>
        <p:txBody>
          <a:bodyPr/>
          <a:lstStyle/>
          <a:p>
            <a:r>
              <a:rPr lang="en-GB" dirty="0"/>
              <a:t>Page </a:t>
            </a:r>
            <a:fld id="{BE3DC40E-DBBE-4E2D-9EEC-FBF0DA0E9179}" type="slidenum">
              <a:rPr lang="en-GB" smtClean="0"/>
              <a:t>17</a:t>
            </a:fld>
            <a:endParaRPr lang="en-GB" dirty="0"/>
          </a:p>
        </p:txBody>
      </p:sp>
      <p:sp>
        <p:nvSpPr>
          <p:cNvPr id="140" name="Rechteck 139"/>
          <p:cNvSpPr/>
          <p:nvPr/>
        </p:nvSpPr>
        <p:spPr>
          <a:xfrm>
            <a:off x="6543676" y="4655466"/>
            <a:ext cx="2494852" cy="4264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hteck 138"/>
          <p:cNvSpPr/>
          <p:nvPr/>
        </p:nvSpPr>
        <p:spPr>
          <a:xfrm>
            <a:off x="0" y="4717005"/>
            <a:ext cx="1724025" cy="4264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el 3"/>
          <p:cNvSpPr>
            <a:spLocks noGrp="1"/>
          </p:cNvSpPr>
          <p:nvPr>
            <p:ph type="title"/>
          </p:nvPr>
        </p:nvSpPr>
        <p:spPr/>
        <p:txBody>
          <a:bodyPr/>
          <a:lstStyle/>
          <a:p>
            <a:r>
              <a:rPr lang="en-US" dirty="0">
                <a:latin typeface="+mn-lt"/>
              </a:rPr>
              <a:t>A “typical” E&amp;I project course</a:t>
            </a:r>
          </a:p>
        </p:txBody>
      </p:sp>
      <p:cxnSp>
        <p:nvCxnSpPr>
          <p:cNvPr id="95" name="Gerader Verbinder 94"/>
          <p:cNvCxnSpPr/>
          <p:nvPr/>
        </p:nvCxnSpPr>
        <p:spPr bwMode="auto">
          <a:xfrm flipV="1">
            <a:off x="5520358" y="3222146"/>
            <a:ext cx="0" cy="479107"/>
          </a:xfrm>
          <a:prstGeom prst="line">
            <a:avLst/>
          </a:prstGeom>
          <a:noFill/>
          <a:ln w="19050" cap="flat" cmpd="sng" algn="ctr">
            <a:solidFill>
              <a:srgbClr val="FFC000"/>
            </a:solidFill>
            <a:prstDash val="dash"/>
            <a:round/>
            <a:headEnd type="none" w="med" len="med"/>
            <a:tailEnd type="none" w="med" len="med"/>
          </a:ln>
          <a:effectLst/>
        </p:spPr>
      </p:cxnSp>
      <p:cxnSp>
        <p:nvCxnSpPr>
          <p:cNvPr id="96" name="Gerader Verbinder 95"/>
          <p:cNvCxnSpPr/>
          <p:nvPr/>
        </p:nvCxnSpPr>
        <p:spPr bwMode="auto">
          <a:xfrm flipV="1">
            <a:off x="3512075" y="3222922"/>
            <a:ext cx="0" cy="479107"/>
          </a:xfrm>
          <a:prstGeom prst="line">
            <a:avLst/>
          </a:prstGeom>
          <a:noFill/>
          <a:ln w="19050" cap="flat" cmpd="sng" algn="ctr">
            <a:solidFill>
              <a:srgbClr val="FFC000"/>
            </a:solidFill>
            <a:prstDash val="dash"/>
            <a:round/>
            <a:headEnd type="none" w="med" len="med"/>
            <a:tailEnd type="none" w="med" len="med"/>
          </a:ln>
          <a:effectLst/>
        </p:spPr>
      </p:cxnSp>
      <p:cxnSp>
        <p:nvCxnSpPr>
          <p:cNvPr id="97" name="Gerader Verbinder 96"/>
          <p:cNvCxnSpPr/>
          <p:nvPr/>
        </p:nvCxnSpPr>
        <p:spPr bwMode="auto">
          <a:xfrm flipV="1">
            <a:off x="5031307" y="3222922"/>
            <a:ext cx="0" cy="479107"/>
          </a:xfrm>
          <a:prstGeom prst="line">
            <a:avLst/>
          </a:prstGeom>
          <a:noFill/>
          <a:ln w="19050" cap="flat" cmpd="sng" algn="ctr">
            <a:solidFill>
              <a:srgbClr val="FFC000"/>
            </a:solidFill>
            <a:prstDash val="dash"/>
            <a:round/>
            <a:headEnd type="none" w="med" len="med"/>
            <a:tailEnd type="none" w="med" len="med"/>
          </a:ln>
          <a:effectLst/>
        </p:spPr>
      </p:cxnSp>
      <p:cxnSp>
        <p:nvCxnSpPr>
          <p:cNvPr id="98" name="Gerader Verbinder 97"/>
          <p:cNvCxnSpPr/>
          <p:nvPr/>
        </p:nvCxnSpPr>
        <p:spPr bwMode="auto">
          <a:xfrm flipV="1">
            <a:off x="4328605" y="3222922"/>
            <a:ext cx="0" cy="479107"/>
          </a:xfrm>
          <a:prstGeom prst="line">
            <a:avLst/>
          </a:prstGeom>
          <a:noFill/>
          <a:ln w="19050" cap="flat" cmpd="sng" algn="ctr">
            <a:solidFill>
              <a:srgbClr val="FFC000"/>
            </a:solidFill>
            <a:prstDash val="dash"/>
            <a:round/>
            <a:headEnd type="none" w="med" len="med"/>
            <a:tailEnd type="none" w="med" len="med"/>
          </a:ln>
          <a:effectLst/>
        </p:spPr>
      </p:cxnSp>
      <p:cxnSp>
        <p:nvCxnSpPr>
          <p:cNvPr id="99" name="Gerader Verbinder 98"/>
          <p:cNvCxnSpPr/>
          <p:nvPr/>
        </p:nvCxnSpPr>
        <p:spPr bwMode="auto">
          <a:xfrm flipV="1">
            <a:off x="1280285" y="3222922"/>
            <a:ext cx="0" cy="475006"/>
          </a:xfrm>
          <a:prstGeom prst="line">
            <a:avLst/>
          </a:prstGeom>
          <a:noFill/>
          <a:ln w="19050" cap="flat" cmpd="sng" algn="ctr">
            <a:solidFill>
              <a:srgbClr val="FFC000"/>
            </a:solidFill>
            <a:prstDash val="dash"/>
            <a:round/>
            <a:headEnd type="none" w="med" len="med"/>
            <a:tailEnd type="none" w="med" len="med"/>
          </a:ln>
          <a:effectLst/>
        </p:spPr>
      </p:cxnSp>
      <p:cxnSp>
        <p:nvCxnSpPr>
          <p:cNvPr id="100" name="Gerader Verbinder 99"/>
          <p:cNvCxnSpPr/>
          <p:nvPr/>
        </p:nvCxnSpPr>
        <p:spPr bwMode="auto">
          <a:xfrm flipH="1" flipV="1">
            <a:off x="8002998" y="2318212"/>
            <a:ext cx="0" cy="251353"/>
          </a:xfrm>
          <a:prstGeom prst="line">
            <a:avLst/>
          </a:prstGeom>
          <a:noFill/>
          <a:ln w="19050" cap="flat" cmpd="sng" algn="ctr">
            <a:solidFill>
              <a:srgbClr val="FFC000"/>
            </a:solidFill>
            <a:prstDash val="dash"/>
            <a:round/>
            <a:headEnd type="none" w="med" len="med"/>
            <a:tailEnd type="none" w="med" len="med"/>
          </a:ln>
          <a:effectLst/>
        </p:spPr>
      </p:cxnSp>
      <p:cxnSp>
        <p:nvCxnSpPr>
          <p:cNvPr id="101" name="Gerader Verbinder 100"/>
          <p:cNvCxnSpPr/>
          <p:nvPr/>
        </p:nvCxnSpPr>
        <p:spPr bwMode="auto">
          <a:xfrm flipV="1">
            <a:off x="8347429" y="3222922"/>
            <a:ext cx="0" cy="479107"/>
          </a:xfrm>
          <a:prstGeom prst="line">
            <a:avLst/>
          </a:prstGeom>
          <a:noFill/>
          <a:ln w="19050" cap="flat" cmpd="sng" algn="ctr">
            <a:solidFill>
              <a:srgbClr val="FFC000"/>
            </a:solidFill>
            <a:prstDash val="dash"/>
            <a:round/>
            <a:headEnd type="none" w="med" len="med"/>
            <a:tailEnd type="none" w="med" len="med"/>
          </a:ln>
          <a:effectLst/>
        </p:spPr>
      </p:cxnSp>
      <p:cxnSp>
        <p:nvCxnSpPr>
          <p:cNvPr id="102" name="Gerader Verbinder 101"/>
          <p:cNvCxnSpPr/>
          <p:nvPr/>
        </p:nvCxnSpPr>
        <p:spPr bwMode="auto">
          <a:xfrm flipV="1">
            <a:off x="571389" y="2306769"/>
            <a:ext cx="0" cy="268358"/>
          </a:xfrm>
          <a:prstGeom prst="line">
            <a:avLst/>
          </a:prstGeom>
          <a:noFill/>
          <a:ln w="19050" cap="flat" cmpd="sng" algn="ctr">
            <a:solidFill>
              <a:srgbClr val="FFC000"/>
            </a:solidFill>
            <a:prstDash val="dash"/>
            <a:round/>
            <a:headEnd type="none" w="med" len="med"/>
            <a:tailEnd type="none" w="med" len="med"/>
          </a:ln>
          <a:effectLst/>
        </p:spPr>
      </p:cxnSp>
      <p:grpSp>
        <p:nvGrpSpPr>
          <p:cNvPr id="103" name="Gruppieren 102"/>
          <p:cNvGrpSpPr/>
          <p:nvPr/>
        </p:nvGrpSpPr>
        <p:grpSpPr>
          <a:xfrm>
            <a:off x="300483" y="2749885"/>
            <a:ext cx="8489087" cy="473037"/>
            <a:chOff x="417774" y="2207641"/>
            <a:chExt cx="16190669" cy="2305764"/>
          </a:xfrm>
        </p:grpSpPr>
        <p:sp>
          <p:nvSpPr>
            <p:cNvPr id="104" name="Richtungspfeil 103"/>
            <p:cNvSpPr/>
            <p:nvPr/>
          </p:nvSpPr>
          <p:spPr bwMode="auto">
            <a:xfrm>
              <a:off x="11578964" y="2207641"/>
              <a:ext cx="5029479" cy="2305763"/>
            </a:xfrm>
            <a:prstGeom prst="homePlate">
              <a:avLst>
                <a:gd name="adj" fmla="val 28662"/>
              </a:avLst>
            </a:prstGeom>
            <a:solidFill>
              <a:srgbClr val="1E436F"/>
            </a:solidFill>
            <a:ln w="6350" cap="flat" cmpd="sng" algn="ctr">
              <a:solidFill>
                <a:schemeClr val="bg1"/>
              </a:solidFill>
              <a:prstDash val="solid"/>
              <a:round/>
              <a:headEnd type="none" w="med" len="med"/>
              <a:tailEnd type="none" w="med" len="med"/>
            </a:ln>
            <a:effectLst/>
          </p:spPr>
          <p:txBody>
            <a:bodyPr vert="horz" wrap="square" lIns="158167" tIns="72009" rIns="72009" bIns="72009" numCol="1" rtlCol="0" anchor="ctr" anchorCtr="0" compatLnSpc="1">
              <a:prstTxWarp prst="textNoShape">
                <a:avLst/>
              </a:prstTxWarp>
            </a:bodyPr>
            <a:lstStyle/>
            <a:p>
              <a:pPr marL="444500" algn="ctr"/>
              <a:r>
                <a:rPr lang="en-US" sz="1050" b="1" dirty="0">
                  <a:solidFill>
                    <a:schemeClr val="bg1"/>
                  </a:solidFill>
                </a:rPr>
                <a:t>June 2024</a:t>
              </a:r>
            </a:p>
          </p:txBody>
        </p:sp>
        <p:sp>
          <p:nvSpPr>
            <p:cNvPr id="105" name="Richtungspfeil 104"/>
            <p:cNvSpPr/>
            <p:nvPr/>
          </p:nvSpPr>
          <p:spPr bwMode="auto">
            <a:xfrm>
              <a:off x="7593600" y="2207642"/>
              <a:ext cx="5029479" cy="2305763"/>
            </a:xfrm>
            <a:prstGeom prst="homePlate">
              <a:avLst>
                <a:gd name="adj" fmla="val 28662"/>
              </a:avLst>
            </a:prstGeom>
            <a:solidFill>
              <a:srgbClr val="2B67AF"/>
            </a:solidFill>
            <a:ln w="6350" cap="flat" cmpd="sng" algn="ctr">
              <a:solidFill>
                <a:schemeClr val="bg1"/>
              </a:solidFill>
              <a:prstDash val="solid"/>
              <a:round/>
              <a:headEnd type="none" w="med" len="med"/>
              <a:tailEnd type="none" w="med" len="med"/>
            </a:ln>
            <a:effectLst/>
          </p:spPr>
          <p:txBody>
            <a:bodyPr vert="horz" wrap="square" lIns="158167" tIns="72009" rIns="72009" bIns="72009" numCol="1" rtlCol="0" anchor="ctr" anchorCtr="0" compatLnSpc="1">
              <a:prstTxWarp prst="textNoShape">
                <a:avLst/>
              </a:prstTxWarp>
            </a:bodyPr>
            <a:lstStyle/>
            <a:p>
              <a:pPr marL="722313" algn="ctr">
                <a:tabLst>
                  <a:tab pos="541338" algn="l"/>
                </a:tabLst>
              </a:pPr>
              <a:r>
                <a:rPr lang="en-US" sz="1050" b="1" dirty="0">
                  <a:solidFill>
                    <a:schemeClr val="bg1"/>
                  </a:solidFill>
                </a:rPr>
                <a:t>May 2024</a:t>
              </a:r>
            </a:p>
          </p:txBody>
        </p:sp>
        <p:sp>
          <p:nvSpPr>
            <p:cNvPr id="106" name="Richtungspfeil 105"/>
            <p:cNvSpPr/>
            <p:nvPr/>
          </p:nvSpPr>
          <p:spPr bwMode="auto">
            <a:xfrm>
              <a:off x="4005692" y="2207642"/>
              <a:ext cx="4908975" cy="2305763"/>
            </a:xfrm>
            <a:prstGeom prst="homePlate">
              <a:avLst>
                <a:gd name="adj" fmla="val 28662"/>
              </a:avLst>
            </a:prstGeom>
            <a:solidFill>
              <a:srgbClr val="5C93D6"/>
            </a:solidFill>
            <a:ln w="6350" cap="flat" cmpd="sng" algn="ctr">
              <a:solidFill>
                <a:schemeClr val="bg1"/>
              </a:solidFill>
              <a:prstDash val="solid"/>
              <a:round/>
              <a:headEnd type="none" w="med" len="med"/>
              <a:tailEnd type="none" w="med" len="med"/>
            </a:ln>
            <a:effectLst/>
          </p:spPr>
          <p:txBody>
            <a:bodyPr vert="horz" wrap="square" lIns="158167" tIns="72009" rIns="72009" bIns="72009" numCol="1" rtlCol="0" anchor="ctr" anchorCtr="0" compatLnSpc="1">
              <a:prstTxWarp prst="textNoShape">
                <a:avLst/>
              </a:prstTxWarp>
            </a:bodyPr>
            <a:lstStyle/>
            <a:p>
              <a:pPr marL="265113" marR="0" algn="ctr" defTabSz="914400" rtl="0" eaLnBrk="1" fontAlgn="base" latinLnBrk="0" hangingPunct="1">
                <a:lnSpc>
                  <a:spcPct val="100000"/>
                </a:lnSpc>
                <a:spcBef>
                  <a:spcPct val="0"/>
                </a:spcBef>
                <a:spcAft>
                  <a:spcPct val="0"/>
                </a:spcAft>
                <a:buClrTx/>
                <a:buSzTx/>
                <a:buFontTx/>
                <a:buNone/>
                <a:tabLst/>
              </a:pPr>
              <a:r>
                <a:rPr lang="en-US" sz="1050" b="1" dirty="0">
                  <a:solidFill>
                    <a:schemeClr val="bg1"/>
                  </a:solidFill>
                </a:rPr>
                <a:t>April</a:t>
              </a:r>
              <a:r>
                <a:rPr lang="en-US" sz="1050" b="1" strike="noStrike" cap="none" normalizeH="0" dirty="0">
                  <a:ln>
                    <a:noFill/>
                  </a:ln>
                  <a:solidFill>
                    <a:schemeClr val="bg1"/>
                  </a:solidFill>
                  <a:effectLst/>
                </a:rPr>
                <a:t> 2024</a:t>
              </a:r>
            </a:p>
          </p:txBody>
        </p:sp>
        <p:sp>
          <p:nvSpPr>
            <p:cNvPr id="107" name="Richtungspfeil 106"/>
            <p:cNvSpPr/>
            <p:nvPr/>
          </p:nvSpPr>
          <p:spPr bwMode="auto">
            <a:xfrm>
              <a:off x="417774" y="2207642"/>
              <a:ext cx="4389368" cy="2305763"/>
            </a:xfrm>
            <a:prstGeom prst="homePlate">
              <a:avLst>
                <a:gd name="adj" fmla="val 28662"/>
              </a:avLst>
            </a:prstGeom>
            <a:solidFill>
              <a:srgbClr val="AFCAEB"/>
            </a:solidFill>
            <a:ln w="6350" cap="flat" cmpd="sng" algn="ctr">
              <a:solidFill>
                <a:schemeClr val="bg1"/>
              </a:solidFill>
              <a:prstDash val="solid"/>
              <a:round/>
              <a:headEnd type="none" w="med" len="med"/>
              <a:tailEnd type="none" w="med" len="med"/>
            </a:ln>
            <a:effectLst/>
          </p:spPr>
          <p:txBody>
            <a:bodyPr vert="horz" wrap="square" lIns="72009" tIns="72009" rIns="72009" bIns="72009"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050" b="1" dirty="0">
                  <a:solidFill>
                    <a:schemeClr val="bg1"/>
                  </a:solidFill>
                </a:rPr>
                <a:t>March 2024</a:t>
              </a:r>
              <a:endParaRPr lang="en-US" sz="1050" b="1" strike="noStrike" cap="none" normalizeH="0" dirty="0">
                <a:ln>
                  <a:noFill/>
                </a:ln>
                <a:solidFill>
                  <a:schemeClr val="bg1"/>
                </a:solidFill>
                <a:effectLst/>
              </a:endParaRPr>
            </a:p>
          </p:txBody>
        </p:sp>
      </p:grpSp>
      <p:sp>
        <p:nvSpPr>
          <p:cNvPr id="108" name="Stern mit 5 Zacken 107"/>
          <p:cNvSpPr/>
          <p:nvPr/>
        </p:nvSpPr>
        <p:spPr bwMode="auto">
          <a:xfrm>
            <a:off x="400475" y="2596877"/>
            <a:ext cx="341828" cy="271024"/>
          </a:xfrm>
          <a:prstGeom prst="star5">
            <a:avLst/>
          </a:prstGeom>
          <a:solidFill>
            <a:srgbClr val="FFC000"/>
          </a:solidFill>
          <a:ln w="9525" cap="flat" cmpd="sng" algn="ctr">
            <a:solidFill>
              <a:srgbClr val="FFC000"/>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endParaRPr>
          </a:p>
        </p:txBody>
      </p:sp>
      <p:sp>
        <p:nvSpPr>
          <p:cNvPr id="109" name="Rechteck: abgerundete Ecken 11"/>
          <p:cNvSpPr/>
          <p:nvPr/>
        </p:nvSpPr>
        <p:spPr bwMode="auto">
          <a:xfrm>
            <a:off x="300484" y="1128388"/>
            <a:ext cx="2109471" cy="302304"/>
          </a:xfrm>
          <a:prstGeom prst="roundRect">
            <a:avLst/>
          </a:prstGeom>
          <a:solidFill>
            <a:srgbClr val="1E436F"/>
          </a:solidFill>
          <a:ln w="9525" cap="flat" cmpd="sng" algn="ctr">
            <a:solidFill>
              <a:srgbClr val="1F497D"/>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1050" b="1" i="0" u="none" strike="noStrike" cap="none" normalizeH="0" baseline="0" dirty="0">
                <a:ln>
                  <a:noFill/>
                </a:ln>
                <a:solidFill>
                  <a:schemeClr val="bg1"/>
                </a:solidFill>
                <a:effectLst/>
              </a:rPr>
              <a:t>Internal </a:t>
            </a:r>
            <a:r>
              <a:rPr kumimoji="0" lang="de-DE" sz="1050" b="1" i="0" u="none" strike="noStrike" cap="none" normalizeH="0" baseline="0" dirty="0" err="1">
                <a:ln>
                  <a:noFill/>
                </a:ln>
                <a:solidFill>
                  <a:schemeClr val="bg1"/>
                </a:solidFill>
                <a:effectLst/>
              </a:rPr>
              <a:t>kick-off</a:t>
            </a:r>
            <a:endParaRPr kumimoji="0" lang="de-DE" sz="1050" b="1" i="0" u="none" strike="noStrike" cap="none" normalizeH="0" dirty="0">
              <a:ln>
                <a:noFill/>
              </a:ln>
              <a:solidFill>
                <a:schemeClr val="bg1"/>
              </a:solidFill>
              <a:effectLst/>
            </a:endParaRPr>
          </a:p>
        </p:txBody>
      </p:sp>
      <p:sp>
        <p:nvSpPr>
          <p:cNvPr id="110" name="Rechteck 109"/>
          <p:cNvSpPr/>
          <p:nvPr/>
        </p:nvSpPr>
        <p:spPr bwMode="auto">
          <a:xfrm>
            <a:off x="300483" y="1455278"/>
            <a:ext cx="2109471" cy="851491"/>
          </a:xfrm>
          <a:prstGeom prst="rect">
            <a:avLst/>
          </a:prstGeom>
          <a:solidFill>
            <a:schemeClr val="bg1">
              <a:lumMod val="95000"/>
            </a:schemeClr>
          </a:solidFill>
          <a:ln w="9525" cap="flat" cmpd="sng" algn="ctr">
            <a:solidFill>
              <a:srgbClr val="1F497D"/>
            </a:solidFill>
            <a:prstDash val="dash"/>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R="0" defTabSz="914400" rtl="0" eaLnBrk="1" fontAlgn="base" latinLnBrk="0" hangingPunct="1">
              <a:lnSpc>
                <a:spcPct val="100000"/>
              </a:lnSpc>
              <a:spcBef>
                <a:spcPct val="0"/>
              </a:spcBef>
              <a:spcAft>
                <a:spcPct val="0"/>
              </a:spcAft>
              <a:buClrTx/>
              <a:buSzTx/>
              <a:tabLst/>
            </a:pPr>
            <a:endParaRPr kumimoji="0" lang="de-DE" sz="1100" b="1" i="0" u="none" strike="noStrike" cap="none" normalizeH="0" dirty="0">
              <a:ln>
                <a:noFill/>
              </a:ln>
              <a:effectLst/>
            </a:endParaRPr>
          </a:p>
        </p:txBody>
      </p:sp>
      <p:sp>
        <p:nvSpPr>
          <p:cNvPr id="111" name="Stern mit 5 Zacken 110"/>
          <p:cNvSpPr/>
          <p:nvPr/>
        </p:nvSpPr>
        <p:spPr bwMode="auto">
          <a:xfrm>
            <a:off x="1109371" y="3093363"/>
            <a:ext cx="341828" cy="271024"/>
          </a:xfrm>
          <a:prstGeom prst="star5">
            <a:avLst/>
          </a:prstGeom>
          <a:solidFill>
            <a:srgbClr val="FFC000"/>
          </a:solidFill>
          <a:ln w="9525" cap="flat" cmpd="sng" algn="ctr">
            <a:solidFill>
              <a:srgbClr val="FFC000"/>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endParaRPr>
          </a:p>
        </p:txBody>
      </p:sp>
      <p:sp>
        <p:nvSpPr>
          <p:cNvPr id="112" name="Rechteck: abgerundete Ecken 24"/>
          <p:cNvSpPr/>
          <p:nvPr/>
        </p:nvSpPr>
        <p:spPr bwMode="auto">
          <a:xfrm>
            <a:off x="814940" y="3590580"/>
            <a:ext cx="2109471" cy="302304"/>
          </a:xfrm>
          <a:prstGeom prst="roundRect">
            <a:avLst/>
          </a:prstGeom>
          <a:solidFill>
            <a:srgbClr val="1E436F"/>
          </a:solidFill>
          <a:ln w="9525" cap="flat" cmpd="sng" algn="ctr">
            <a:solidFill>
              <a:srgbClr val="1F497D"/>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1050" b="1" i="0" u="none" strike="noStrike" cap="none" normalizeH="0" baseline="0" dirty="0">
                <a:ln>
                  <a:noFill/>
                </a:ln>
                <a:solidFill>
                  <a:schemeClr val="bg1"/>
                </a:solidFill>
                <a:effectLst/>
              </a:rPr>
              <a:t>Project </a:t>
            </a:r>
            <a:r>
              <a:rPr kumimoji="0" lang="de-DE" sz="1050" b="1" i="0" u="none" strike="noStrike" cap="none" normalizeH="0" baseline="0" dirty="0" err="1">
                <a:ln>
                  <a:noFill/>
                </a:ln>
                <a:solidFill>
                  <a:schemeClr val="bg1"/>
                </a:solidFill>
                <a:effectLst/>
              </a:rPr>
              <a:t>partner</a:t>
            </a:r>
            <a:r>
              <a:rPr kumimoji="0" lang="de-DE" sz="1050" b="1" i="0" u="none" strike="noStrike" cap="none" normalizeH="0" baseline="0" dirty="0">
                <a:ln>
                  <a:noFill/>
                </a:ln>
                <a:solidFill>
                  <a:schemeClr val="bg1"/>
                </a:solidFill>
                <a:effectLst/>
              </a:rPr>
              <a:t> </a:t>
            </a:r>
            <a:r>
              <a:rPr kumimoji="0" lang="de-DE" sz="1050" b="1" i="0" u="none" strike="noStrike" cap="none" normalizeH="0" baseline="0" dirty="0" err="1">
                <a:ln>
                  <a:noFill/>
                </a:ln>
                <a:solidFill>
                  <a:schemeClr val="bg1"/>
                </a:solidFill>
                <a:effectLst/>
              </a:rPr>
              <a:t>meeting</a:t>
            </a:r>
            <a:endParaRPr kumimoji="0" lang="de-DE" sz="1050" b="1" i="0" u="none" strike="noStrike" cap="none" normalizeH="0" dirty="0">
              <a:ln>
                <a:noFill/>
              </a:ln>
              <a:solidFill>
                <a:schemeClr val="bg1"/>
              </a:solidFill>
              <a:effectLst/>
            </a:endParaRPr>
          </a:p>
        </p:txBody>
      </p:sp>
      <p:sp>
        <p:nvSpPr>
          <p:cNvPr id="113" name="Rechteck 112"/>
          <p:cNvSpPr/>
          <p:nvPr/>
        </p:nvSpPr>
        <p:spPr bwMode="auto">
          <a:xfrm>
            <a:off x="814939" y="3924957"/>
            <a:ext cx="2109471" cy="915873"/>
          </a:xfrm>
          <a:prstGeom prst="rect">
            <a:avLst/>
          </a:prstGeom>
          <a:solidFill>
            <a:schemeClr val="bg1">
              <a:lumMod val="95000"/>
            </a:schemeClr>
          </a:solidFill>
          <a:ln w="9525" cap="flat" cmpd="sng" algn="ctr">
            <a:solidFill>
              <a:srgbClr val="1F497D"/>
            </a:solidFill>
            <a:prstDash val="dash"/>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marL="180975" marR="0" indent="-180975" defTabSz="914400" rtl="0" eaLnBrk="1" fontAlgn="base" latinLnBrk="0" hangingPunct="1">
              <a:lnSpc>
                <a:spcPct val="100000"/>
              </a:lnSpc>
              <a:spcBef>
                <a:spcPct val="0"/>
              </a:spcBef>
              <a:spcAft>
                <a:spcPct val="0"/>
              </a:spcAft>
              <a:buClrTx/>
              <a:buSzTx/>
              <a:buFont typeface="Wingdings" panose="05000000000000000000" pitchFamily="2" charset="2"/>
              <a:buChar char="§"/>
              <a:tabLst/>
            </a:pPr>
            <a:r>
              <a:rPr lang="de-DE" sz="1200" dirty="0" err="1">
                <a:solidFill>
                  <a:srgbClr val="002060"/>
                </a:solidFill>
              </a:rPr>
              <a:t>Get</a:t>
            </a:r>
            <a:r>
              <a:rPr lang="de-DE" sz="1200" dirty="0">
                <a:solidFill>
                  <a:srgbClr val="002060"/>
                </a:solidFill>
              </a:rPr>
              <a:t> </a:t>
            </a:r>
            <a:r>
              <a:rPr lang="de-DE" sz="1200" dirty="0" err="1">
                <a:solidFill>
                  <a:srgbClr val="002060"/>
                </a:solidFill>
              </a:rPr>
              <a:t>to</a:t>
            </a:r>
            <a:r>
              <a:rPr lang="de-DE" sz="1200" dirty="0">
                <a:solidFill>
                  <a:srgbClr val="002060"/>
                </a:solidFill>
              </a:rPr>
              <a:t> </a:t>
            </a:r>
            <a:r>
              <a:rPr lang="de-DE" sz="1200" dirty="0" err="1">
                <a:solidFill>
                  <a:srgbClr val="002060"/>
                </a:solidFill>
              </a:rPr>
              <a:t>know</a:t>
            </a:r>
            <a:endParaRPr lang="de-DE" sz="1200" dirty="0">
              <a:solidFill>
                <a:srgbClr val="002060"/>
              </a:solidFill>
            </a:endParaRPr>
          </a:p>
          <a:p>
            <a:pPr marL="180975" marR="0" indent="-180975" defTabSz="914400" rtl="0" eaLnBrk="1" fontAlgn="base" latinLnBrk="0" hangingPunct="1">
              <a:lnSpc>
                <a:spcPct val="100000"/>
              </a:lnSpc>
              <a:spcBef>
                <a:spcPct val="0"/>
              </a:spcBef>
              <a:spcAft>
                <a:spcPct val="0"/>
              </a:spcAft>
              <a:buClrTx/>
              <a:buSzTx/>
              <a:buFont typeface="Wingdings" panose="05000000000000000000" pitchFamily="2" charset="2"/>
              <a:buChar char="§"/>
              <a:tabLst/>
            </a:pPr>
            <a:r>
              <a:rPr lang="de-DE" sz="1200" dirty="0" err="1">
                <a:solidFill>
                  <a:srgbClr val="002060"/>
                </a:solidFill>
              </a:rPr>
              <a:t>Coordination</a:t>
            </a:r>
            <a:endParaRPr lang="de-DE" sz="1200" dirty="0">
              <a:solidFill>
                <a:srgbClr val="002060"/>
              </a:solidFill>
            </a:endParaRPr>
          </a:p>
          <a:p>
            <a:pPr marL="180975" marR="0" indent="-180975" defTabSz="914400" rtl="0" eaLnBrk="1" fontAlgn="base" latinLnBrk="0" hangingPunct="1">
              <a:lnSpc>
                <a:spcPct val="100000"/>
              </a:lnSpc>
              <a:spcBef>
                <a:spcPct val="0"/>
              </a:spcBef>
              <a:spcAft>
                <a:spcPct val="0"/>
              </a:spcAft>
              <a:buClrTx/>
              <a:buSzTx/>
              <a:buFont typeface="Wingdings" panose="05000000000000000000" pitchFamily="2" charset="2"/>
              <a:buChar char="§"/>
              <a:tabLst/>
            </a:pPr>
            <a:r>
              <a:rPr lang="de-DE" sz="1200" dirty="0" err="1">
                <a:solidFill>
                  <a:srgbClr val="002060"/>
                </a:solidFill>
              </a:rPr>
              <a:t>Discussion</a:t>
            </a:r>
            <a:endParaRPr lang="de-DE" sz="1200" dirty="0">
              <a:solidFill>
                <a:srgbClr val="002060"/>
              </a:solidFill>
            </a:endParaRPr>
          </a:p>
        </p:txBody>
      </p:sp>
      <p:pic>
        <p:nvPicPr>
          <p:cNvPr id="114" name="Picture 2"/>
          <p:cNvPicPr>
            <a:picLocks noChangeAspect="1" noChangeArrowheads="1"/>
          </p:cNvPicPr>
          <p:nvPr/>
        </p:nvPicPr>
        <p:blipFill>
          <a:blip r:embed="rId2" cstate="print"/>
          <a:srcRect/>
          <a:stretch>
            <a:fillRect/>
          </a:stretch>
        </p:blipFill>
        <p:spPr bwMode="auto">
          <a:xfrm>
            <a:off x="7227865" y="3924959"/>
            <a:ext cx="1481645" cy="866626"/>
          </a:xfrm>
          <a:prstGeom prst="rect">
            <a:avLst/>
          </a:prstGeom>
          <a:noFill/>
          <a:ln w="9525">
            <a:solidFill>
              <a:srgbClr val="A6A6A6"/>
            </a:solidFill>
            <a:miter lim="800000"/>
            <a:headEnd/>
            <a:tailEnd/>
          </a:ln>
          <a:effectLst/>
        </p:spPr>
      </p:pic>
      <p:sp>
        <p:nvSpPr>
          <p:cNvPr id="115" name="Rechteck: abgerundete Ecken 27"/>
          <p:cNvSpPr/>
          <p:nvPr/>
        </p:nvSpPr>
        <p:spPr bwMode="auto">
          <a:xfrm>
            <a:off x="7220369" y="3590580"/>
            <a:ext cx="1481645" cy="302304"/>
          </a:xfrm>
          <a:prstGeom prst="roundRect">
            <a:avLst/>
          </a:prstGeom>
          <a:solidFill>
            <a:srgbClr val="1E436F"/>
          </a:solidFill>
          <a:ln w="9525" cap="flat" cmpd="sng" algn="ctr">
            <a:solidFill>
              <a:srgbClr val="1F497D"/>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1050" b="1" i="0" u="none" strike="noStrike" cap="none" normalizeH="0" baseline="0" dirty="0">
                <a:ln>
                  <a:noFill/>
                </a:ln>
                <a:solidFill>
                  <a:schemeClr val="bg1"/>
                </a:solidFill>
                <a:effectLst/>
              </a:rPr>
              <a:t>E&amp;I </a:t>
            </a:r>
            <a:r>
              <a:rPr kumimoji="0" lang="de-DE" sz="1050" b="1" i="0" u="none" strike="noStrike" cap="none" normalizeH="0" baseline="0" dirty="0" err="1">
                <a:ln>
                  <a:noFill/>
                </a:ln>
                <a:solidFill>
                  <a:schemeClr val="bg1"/>
                </a:solidFill>
                <a:effectLst/>
              </a:rPr>
              <a:t>Touchdown</a:t>
            </a:r>
            <a:endParaRPr kumimoji="0" lang="de-DE" sz="1050" b="1" i="0" u="none" strike="noStrike" cap="none" normalizeH="0" dirty="0">
              <a:ln>
                <a:noFill/>
              </a:ln>
              <a:solidFill>
                <a:schemeClr val="bg1"/>
              </a:solidFill>
              <a:effectLst/>
            </a:endParaRPr>
          </a:p>
        </p:txBody>
      </p:sp>
      <p:sp>
        <p:nvSpPr>
          <p:cNvPr id="116" name="Stern mit 5 Zacken 115"/>
          <p:cNvSpPr/>
          <p:nvPr/>
        </p:nvSpPr>
        <p:spPr bwMode="auto">
          <a:xfrm>
            <a:off x="8176515" y="3093363"/>
            <a:ext cx="341828" cy="271024"/>
          </a:xfrm>
          <a:prstGeom prst="star5">
            <a:avLst/>
          </a:prstGeom>
          <a:solidFill>
            <a:srgbClr val="FFC000"/>
          </a:solidFill>
          <a:ln w="9525" cap="flat" cmpd="sng" algn="ctr">
            <a:solidFill>
              <a:srgbClr val="FFC000"/>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endParaRPr>
          </a:p>
        </p:txBody>
      </p:sp>
      <p:sp>
        <p:nvSpPr>
          <p:cNvPr id="117" name="Rechteck: abgerundete Ecken 36"/>
          <p:cNvSpPr/>
          <p:nvPr/>
        </p:nvSpPr>
        <p:spPr bwMode="auto">
          <a:xfrm>
            <a:off x="2512764" y="1128388"/>
            <a:ext cx="4630431" cy="302304"/>
          </a:xfrm>
          <a:prstGeom prst="roundRect">
            <a:avLst/>
          </a:prstGeom>
          <a:solidFill>
            <a:srgbClr val="1E436F"/>
          </a:solidFill>
          <a:ln w="9525" cap="flat" cmpd="sng" algn="ctr">
            <a:solidFill>
              <a:srgbClr val="1F497D"/>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1050" b="1" i="0" u="none" strike="noStrike" cap="none" normalizeH="0" baseline="0" dirty="0">
                <a:ln>
                  <a:noFill/>
                </a:ln>
                <a:solidFill>
                  <a:schemeClr val="bg1"/>
                </a:solidFill>
                <a:effectLst/>
              </a:rPr>
              <a:t>Project </a:t>
            </a:r>
            <a:r>
              <a:rPr kumimoji="0" lang="de-DE" sz="1050" b="1" i="0" u="none" strike="noStrike" cap="none" normalizeH="0" baseline="0" dirty="0" err="1">
                <a:ln>
                  <a:noFill/>
                </a:ln>
                <a:solidFill>
                  <a:schemeClr val="bg1"/>
                </a:solidFill>
                <a:effectLst/>
              </a:rPr>
              <a:t>work</a:t>
            </a:r>
            <a:endParaRPr kumimoji="0" lang="de-DE" sz="1050" b="1" i="0" u="none" strike="noStrike" cap="none" normalizeH="0" dirty="0">
              <a:ln>
                <a:noFill/>
              </a:ln>
              <a:solidFill>
                <a:schemeClr val="bg1"/>
              </a:solidFill>
              <a:effectLst/>
            </a:endParaRPr>
          </a:p>
        </p:txBody>
      </p:sp>
      <p:sp>
        <p:nvSpPr>
          <p:cNvPr id="118" name="Rechteck 117"/>
          <p:cNvSpPr/>
          <p:nvPr/>
        </p:nvSpPr>
        <p:spPr bwMode="auto">
          <a:xfrm>
            <a:off x="2512763" y="1455278"/>
            <a:ext cx="4630431" cy="851491"/>
          </a:xfrm>
          <a:prstGeom prst="rect">
            <a:avLst/>
          </a:prstGeom>
          <a:solidFill>
            <a:schemeClr val="bg1">
              <a:lumMod val="95000"/>
            </a:schemeClr>
          </a:solidFill>
          <a:ln w="9525" cap="flat" cmpd="sng" algn="ctr">
            <a:solidFill>
              <a:srgbClr val="1F497D"/>
            </a:solidFill>
            <a:prstDash val="dash"/>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marL="180975" indent="-180975">
              <a:buFont typeface="Wingdings" panose="05000000000000000000" pitchFamily="2" charset="2"/>
              <a:buChar char="§"/>
            </a:pPr>
            <a:r>
              <a:rPr lang="de-DE" sz="1200" dirty="0">
                <a:solidFill>
                  <a:srgbClr val="002060"/>
                </a:solidFill>
              </a:rPr>
              <a:t>Desk </a:t>
            </a:r>
            <a:r>
              <a:rPr lang="de-DE" sz="1200" dirty="0" err="1">
                <a:solidFill>
                  <a:srgbClr val="002060"/>
                </a:solidFill>
              </a:rPr>
              <a:t>research</a:t>
            </a:r>
            <a:r>
              <a:rPr lang="de-DE" sz="1200" dirty="0">
                <a:solidFill>
                  <a:srgbClr val="002060"/>
                </a:solidFill>
              </a:rPr>
              <a:t> </a:t>
            </a:r>
            <a:r>
              <a:rPr lang="de-DE" sz="1200" dirty="0" err="1">
                <a:solidFill>
                  <a:srgbClr val="002060"/>
                </a:solidFill>
              </a:rPr>
              <a:t>and</a:t>
            </a:r>
            <a:r>
              <a:rPr lang="de-DE" sz="1200" dirty="0">
                <a:solidFill>
                  <a:srgbClr val="002060"/>
                </a:solidFill>
              </a:rPr>
              <a:t>/</a:t>
            </a:r>
            <a:r>
              <a:rPr lang="de-DE" sz="1200" dirty="0" err="1">
                <a:solidFill>
                  <a:srgbClr val="002060"/>
                </a:solidFill>
              </a:rPr>
              <a:t>or</a:t>
            </a:r>
            <a:r>
              <a:rPr lang="de-DE" sz="1200" dirty="0">
                <a:solidFill>
                  <a:srgbClr val="002060"/>
                </a:solidFill>
              </a:rPr>
              <a:t> </a:t>
            </a:r>
            <a:r>
              <a:rPr lang="de-DE" sz="1200" dirty="0" err="1">
                <a:solidFill>
                  <a:srgbClr val="002060"/>
                </a:solidFill>
              </a:rPr>
              <a:t>data</a:t>
            </a:r>
            <a:r>
              <a:rPr lang="de-DE" sz="1200" dirty="0">
                <a:solidFill>
                  <a:srgbClr val="002060"/>
                </a:solidFill>
              </a:rPr>
              <a:t> </a:t>
            </a:r>
            <a:r>
              <a:rPr lang="de-DE" sz="1200" dirty="0" err="1">
                <a:solidFill>
                  <a:srgbClr val="002060"/>
                </a:solidFill>
              </a:rPr>
              <a:t>collection</a:t>
            </a:r>
            <a:endParaRPr lang="de-DE" sz="1200" dirty="0">
              <a:solidFill>
                <a:srgbClr val="002060"/>
              </a:solidFill>
            </a:endParaRPr>
          </a:p>
          <a:p>
            <a:pPr marL="180975" indent="-180975">
              <a:buFont typeface="Wingdings" panose="05000000000000000000" pitchFamily="2" charset="2"/>
              <a:buChar char="§"/>
            </a:pPr>
            <a:r>
              <a:rPr lang="de-DE" sz="1200" dirty="0" err="1">
                <a:solidFill>
                  <a:srgbClr val="002060"/>
                </a:solidFill>
              </a:rPr>
              <a:t>Application</a:t>
            </a:r>
            <a:r>
              <a:rPr lang="de-DE" sz="1200" dirty="0">
                <a:solidFill>
                  <a:srgbClr val="002060"/>
                </a:solidFill>
              </a:rPr>
              <a:t> </a:t>
            </a:r>
            <a:r>
              <a:rPr lang="de-DE" sz="1200" dirty="0" err="1">
                <a:solidFill>
                  <a:srgbClr val="002060"/>
                </a:solidFill>
              </a:rPr>
              <a:t>of</a:t>
            </a:r>
            <a:r>
              <a:rPr lang="de-DE" sz="1200" dirty="0">
                <a:solidFill>
                  <a:srgbClr val="002060"/>
                </a:solidFill>
              </a:rPr>
              <a:t> </a:t>
            </a:r>
            <a:r>
              <a:rPr lang="de-DE" sz="1200" dirty="0" err="1">
                <a:solidFill>
                  <a:srgbClr val="002060"/>
                </a:solidFill>
              </a:rPr>
              <a:t>specific</a:t>
            </a:r>
            <a:r>
              <a:rPr lang="de-DE" sz="1200" dirty="0">
                <a:solidFill>
                  <a:srgbClr val="002060"/>
                </a:solidFill>
              </a:rPr>
              <a:t> </a:t>
            </a:r>
            <a:r>
              <a:rPr lang="de-DE" sz="1200" dirty="0" err="1">
                <a:solidFill>
                  <a:srgbClr val="002060"/>
                </a:solidFill>
              </a:rPr>
              <a:t>methods</a:t>
            </a:r>
            <a:r>
              <a:rPr lang="de-DE" sz="1200" dirty="0">
                <a:solidFill>
                  <a:srgbClr val="002060"/>
                </a:solidFill>
              </a:rPr>
              <a:t> </a:t>
            </a:r>
            <a:r>
              <a:rPr lang="de-DE" sz="1200" dirty="0" err="1">
                <a:solidFill>
                  <a:srgbClr val="002060"/>
                </a:solidFill>
              </a:rPr>
              <a:t>to</a:t>
            </a:r>
            <a:r>
              <a:rPr lang="de-DE" sz="1200" dirty="0">
                <a:solidFill>
                  <a:srgbClr val="002060"/>
                </a:solidFill>
              </a:rPr>
              <a:t> </a:t>
            </a:r>
            <a:r>
              <a:rPr lang="de-DE" sz="1200" dirty="0" err="1">
                <a:solidFill>
                  <a:srgbClr val="002060"/>
                </a:solidFill>
              </a:rPr>
              <a:t>discover</a:t>
            </a:r>
            <a:r>
              <a:rPr lang="de-DE" sz="1200" dirty="0">
                <a:solidFill>
                  <a:srgbClr val="002060"/>
                </a:solidFill>
              </a:rPr>
              <a:t> </a:t>
            </a:r>
            <a:r>
              <a:rPr lang="de-DE" sz="1200" dirty="0" err="1">
                <a:solidFill>
                  <a:srgbClr val="002060"/>
                </a:solidFill>
              </a:rPr>
              <a:t>appropriate</a:t>
            </a:r>
            <a:r>
              <a:rPr lang="de-DE" sz="1200" dirty="0">
                <a:solidFill>
                  <a:srgbClr val="002060"/>
                </a:solidFill>
              </a:rPr>
              <a:t> </a:t>
            </a:r>
            <a:r>
              <a:rPr lang="de-DE" sz="1200" dirty="0" err="1">
                <a:solidFill>
                  <a:srgbClr val="002060"/>
                </a:solidFill>
              </a:rPr>
              <a:t>solutions</a:t>
            </a:r>
            <a:endParaRPr lang="de-DE" sz="1200" dirty="0">
              <a:solidFill>
                <a:srgbClr val="002060"/>
              </a:solidFill>
            </a:endParaRPr>
          </a:p>
          <a:p>
            <a:pPr marL="180975" indent="-180975">
              <a:buFont typeface="Wingdings" panose="05000000000000000000" pitchFamily="2" charset="2"/>
              <a:buChar char="§"/>
            </a:pPr>
            <a:r>
              <a:rPr lang="de-DE" sz="1200" dirty="0">
                <a:solidFill>
                  <a:srgbClr val="002060"/>
                </a:solidFill>
              </a:rPr>
              <a:t>Development </a:t>
            </a:r>
            <a:r>
              <a:rPr lang="de-DE" sz="1200" dirty="0" err="1">
                <a:solidFill>
                  <a:srgbClr val="002060"/>
                </a:solidFill>
              </a:rPr>
              <a:t>of</a:t>
            </a:r>
            <a:r>
              <a:rPr lang="de-DE" sz="1200" dirty="0">
                <a:solidFill>
                  <a:srgbClr val="002060"/>
                </a:solidFill>
              </a:rPr>
              <a:t> </a:t>
            </a:r>
            <a:r>
              <a:rPr lang="de-DE" sz="1200" dirty="0" err="1">
                <a:solidFill>
                  <a:srgbClr val="002060"/>
                </a:solidFill>
              </a:rPr>
              <a:t>recommendations</a:t>
            </a:r>
            <a:endParaRPr lang="de-DE" sz="1200" dirty="0">
              <a:solidFill>
                <a:srgbClr val="002060"/>
              </a:solidFill>
            </a:endParaRPr>
          </a:p>
        </p:txBody>
      </p:sp>
      <p:sp>
        <p:nvSpPr>
          <p:cNvPr id="119" name="Rechteck: abgerundete Ecken 38"/>
          <p:cNvSpPr/>
          <p:nvPr/>
        </p:nvSpPr>
        <p:spPr bwMode="auto">
          <a:xfrm>
            <a:off x="7246094" y="2013706"/>
            <a:ext cx="1414854" cy="302304"/>
          </a:xfrm>
          <a:prstGeom prst="roundRect">
            <a:avLst/>
          </a:prstGeom>
          <a:solidFill>
            <a:srgbClr val="1E436F"/>
          </a:solidFill>
          <a:ln w="9525" cap="flat" cmpd="sng" algn="ctr">
            <a:solidFill>
              <a:srgbClr val="1F497D"/>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de-DE" sz="1050" b="1" dirty="0">
                <a:solidFill>
                  <a:schemeClr val="bg1"/>
                </a:solidFill>
              </a:rPr>
              <a:t>Final </a:t>
            </a:r>
            <a:r>
              <a:rPr lang="de-DE" sz="1050" b="1" dirty="0" err="1">
                <a:solidFill>
                  <a:schemeClr val="bg1"/>
                </a:solidFill>
              </a:rPr>
              <a:t>presentation</a:t>
            </a:r>
            <a:endParaRPr kumimoji="0" lang="de-DE" sz="1050" b="1" i="0" u="none" strike="noStrike" cap="none" normalizeH="0" dirty="0">
              <a:ln>
                <a:noFill/>
              </a:ln>
              <a:solidFill>
                <a:schemeClr val="bg1"/>
              </a:solidFill>
              <a:effectLst/>
            </a:endParaRPr>
          </a:p>
        </p:txBody>
      </p:sp>
      <p:sp>
        <p:nvSpPr>
          <p:cNvPr id="120" name="Stern mit 5 Zacken 119"/>
          <p:cNvSpPr/>
          <p:nvPr/>
        </p:nvSpPr>
        <p:spPr bwMode="auto">
          <a:xfrm>
            <a:off x="7834687" y="2605788"/>
            <a:ext cx="341828" cy="271024"/>
          </a:xfrm>
          <a:prstGeom prst="star5">
            <a:avLst/>
          </a:prstGeom>
          <a:solidFill>
            <a:srgbClr val="FFC000"/>
          </a:solidFill>
          <a:ln w="9525" cap="flat" cmpd="sng" algn="ctr">
            <a:solidFill>
              <a:srgbClr val="FFC000"/>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endParaRPr>
          </a:p>
        </p:txBody>
      </p:sp>
      <p:sp>
        <p:nvSpPr>
          <p:cNvPr id="121" name="Rechteck: abgerundete Ecken 42"/>
          <p:cNvSpPr/>
          <p:nvPr/>
        </p:nvSpPr>
        <p:spPr bwMode="auto">
          <a:xfrm>
            <a:off x="3095324" y="3590005"/>
            <a:ext cx="2169974" cy="302304"/>
          </a:xfrm>
          <a:prstGeom prst="roundRect">
            <a:avLst/>
          </a:prstGeom>
          <a:solidFill>
            <a:srgbClr val="1E436F"/>
          </a:solidFill>
          <a:ln w="9525" cap="flat" cmpd="sng" algn="ctr">
            <a:solidFill>
              <a:srgbClr val="1F497D"/>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1050" b="1" i="0" u="none" strike="noStrike" cap="none" normalizeH="0" baseline="0" dirty="0">
                <a:ln>
                  <a:noFill/>
                </a:ln>
                <a:solidFill>
                  <a:schemeClr val="bg1"/>
                </a:solidFill>
                <a:effectLst/>
              </a:rPr>
              <a:t>Coachings</a:t>
            </a:r>
            <a:endParaRPr kumimoji="0" lang="de-DE" sz="1050" b="1" i="0" u="none" strike="noStrike" cap="none" normalizeH="0" dirty="0">
              <a:ln>
                <a:noFill/>
              </a:ln>
              <a:solidFill>
                <a:schemeClr val="bg1"/>
              </a:solidFill>
              <a:effectLst/>
            </a:endParaRPr>
          </a:p>
        </p:txBody>
      </p:sp>
      <p:sp>
        <p:nvSpPr>
          <p:cNvPr id="122" name="Rechteck 121"/>
          <p:cNvSpPr/>
          <p:nvPr/>
        </p:nvSpPr>
        <p:spPr bwMode="auto">
          <a:xfrm>
            <a:off x="3095323" y="3924383"/>
            <a:ext cx="2169974" cy="916448"/>
          </a:xfrm>
          <a:prstGeom prst="rect">
            <a:avLst/>
          </a:prstGeom>
          <a:solidFill>
            <a:schemeClr val="bg1">
              <a:lumMod val="95000"/>
            </a:schemeClr>
          </a:solidFill>
          <a:ln w="9525" cap="flat" cmpd="sng" algn="ctr">
            <a:solidFill>
              <a:srgbClr val="1F497D"/>
            </a:solidFill>
            <a:prstDash val="dash"/>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marL="180975" marR="0" indent="-180975" defTabSz="914400" rtl="0" eaLnBrk="1" fontAlgn="base" latinLnBrk="0" hangingPunct="1">
              <a:lnSpc>
                <a:spcPct val="100000"/>
              </a:lnSpc>
              <a:spcBef>
                <a:spcPct val="0"/>
              </a:spcBef>
              <a:spcAft>
                <a:spcPct val="0"/>
              </a:spcAft>
              <a:buClrTx/>
              <a:buSzTx/>
              <a:buFont typeface="Wingdings" panose="05000000000000000000" pitchFamily="2" charset="2"/>
              <a:buChar char="§"/>
              <a:tabLst/>
            </a:pPr>
            <a:r>
              <a:rPr kumimoji="0" lang="de-DE" sz="1200" i="0" u="none" strike="noStrike" cap="none" normalizeH="0" baseline="0" dirty="0" err="1">
                <a:ln>
                  <a:noFill/>
                </a:ln>
                <a:solidFill>
                  <a:srgbClr val="002060"/>
                </a:solidFill>
                <a:effectLst/>
              </a:rPr>
              <a:t>Presentation</a:t>
            </a:r>
            <a:r>
              <a:rPr kumimoji="0" lang="de-DE" sz="1200" i="0" u="none" strike="noStrike" cap="none" normalizeH="0" baseline="0" dirty="0">
                <a:ln>
                  <a:noFill/>
                </a:ln>
                <a:solidFill>
                  <a:srgbClr val="002060"/>
                </a:solidFill>
                <a:effectLst/>
              </a:rPr>
              <a:t> </a:t>
            </a:r>
            <a:r>
              <a:rPr kumimoji="0" lang="de-DE" sz="1200" i="0" u="none" strike="noStrike" cap="none" normalizeH="0" baseline="0" dirty="0" err="1">
                <a:ln>
                  <a:noFill/>
                </a:ln>
                <a:solidFill>
                  <a:srgbClr val="002060"/>
                </a:solidFill>
                <a:effectLst/>
              </a:rPr>
              <a:t>workshop</a:t>
            </a:r>
            <a:endParaRPr kumimoji="0" lang="de-DE" sz="1200" i="0" u="none" strike="noStrike" cap="none" normalizeH="0" baseline="0" dirty="0">
              <a:ln>
                <a:noFill/>
              </a:ln>
              <a:solidFill>
                <a:srgbClr val="002060"/>
              </a:solidFill>
              <a:effectLst/>
            </a:endParaRPr>
          </a:p>
          <a:p>
            <a:pPr marL="180975" marR="0" indent="-180975" defTabSz="914400" rtl="0" eaLnBrk="1" fontAlgn="base" latinLnBrk="0" hangingPunct="1">
              <a:lnSpc>
                <a:spcPct val="100000"/>
              </a:lnSpc>
              <a:spcBef>
                <a:spcPct val="0"/>
              </a:spcBef>
              <a:spcAft>
                <a:spcPct val="0"/>
              </a:spcAft>
              <a:buClrTx/>
              <a:buSzTx/>
              <a:buFont typeface="Wingdings" panose="05000000000000000000" pitchFamily="2" charset="2"/>
              <a:buChar char="§"/>
              <a:tabLst/>
            </a:pPr>
            <a:r>
              <a:rPr lang="de-DE" sz="1200" dirty="0">
                <a:solidFill>
                  <a:srgbClr val="002060"/>
                </a:solidFill>
              </a:rPr>
              <a:t>Interview </a:t>
            </a:r>
            <a:r>
              <a:rPr lang="de-DE" sz="1200" dirty="0" err="1">
                <a:solidFill>
                  <a:srgbClr val="002060"/>
                </a:solidFill>
              </a:rPr>
              <a:t>techniques</a:t>
            </a:r>
            <a:endParaRPr lang="de-DE" sz="1200" dirty="0">
              <a:solidFill>
                <a:srgbClr val="002060"/>
              </a:solidFill>
            </a:endParaRPr>
          </a:p>
        </p:txBody>
      </p:sp>
      <p:sp>
        <p:nvSpPr>
          <p:cNvPr id="123" name="Rechteck: abgerundete Ecken 44"/>
          <p:cNvSpPr/>
          <p:nvPr/>
        </p:nvSpPr>
        <p:spPr bwMode="auto">
          <a:xfrm>
            <a:off x="5374187" y="3591399"/>
            <a:ext cx="1769007" cy="302304"/>
          </a:xfrm>
          <a:prstGeom prst="roundRect">
            <a:avLst/>
          </a:prstGeom>
          <a:solidFill>
            <a:srgbClr val="1E436F"/>
          </a:solidFill>
          <a:ln w="9525" cap="flat" cmpd="sng" algn="ctr">
            <a:solidFill>
              <a:srgbClr val="1F497D"/>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1050" b="1" i="0" u="none" strike="noStrike" cap="none" normalizeH="0" baseline="0" dirty="0">
                <a:ln>
                  <a:noFill/>
                </a:ln>
                <a:solidFill>
                  <a:schemeClr val="bg1"/>
                </a:solidFill>
                <a:effectLst/>
              </a:rPr>
              <a:t>Mid-term </a:t>
            </a:r>
            <a:r>
              <a:rPr kumimoji="0" lang="de-DE" sz="1050" b="1" i="0" u="none" strike="noStrike" cap="none" normalizeH="0" baseline="0" dirty="0" err="1">
                <a:ln>
                  <a:noFill/>
                </a:ln>
                <a:solidFill>
                  <a:schemeClr val="bg1"/>
                </a:solidFill>
                <a:effectLst/>
              </a:rPr>
              <a:t>presentation</a:t>
            </a:r>
            <a:endParaRPr kumimoji="0" lang="de-DE" sz="1050" b="1" i="0" u="none" strike="noStrike" cap="none" normalizeH="0" dirty="0">
              <a:ln>
                <a:noFill/>
              </a:ln>
              <a:solidFill>
                <a:schemeClr val="bg1"/>
              </a:solidFill>
              <a:effectLst/>
            </a:endParaRPr>
          </a:p>
        </p:txBody>
      </p:sp>
      <p:sp>
        <p:nvSpPr>
          <p:cNvPr id="124" name="Stern mit 5 Zacken 123"/>
          <p:cNvSpPr/>
          <p:nvPr/>
        </p:nvSpPr>
        <p:spPr bwMode="auto">
          <a:xfrm>
            <a:off x="3341161" y="3093363"/>
            <a:ext cx="341828" cy="271024"/>
          </a:xfrm>
          <a:prstGeom prst="star5">
            <a:avLst/>
          </a:prstGeom>
          <a:solidFill>
            <a:srgbClr val="FFC000"/>
          </a:solidFill>
          <a:ln w="9525" cap="flat" cmpd="sng" algn="ctr">
            <a:solidFill>
              <a:srgbClr val="FFC000"/>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endParaRPr>
          </a:p>
        </p:txBody>
      </p:sp>
      <p:sp>
        <p:nvSpPr>
          <p:cNvPr id="125" name="Stern mit 5 Zacken 124"/>
          <p:cNvSpPr/>
          <p:nvPr/>
        </p:nvSpPr>
        <p:spPr bwMode="auto">
          <a:xfrm>
            <a:off x="4860393" y="3093363"/>
            <a:ext cx="341828" cy="271024"/>
          </a:xfrm>
          <a:prstGeom prst="star5">
            <a:avLst/>
          </a:prstGeom>
          <a:solidFill>
            <a:srgbClr val="FFC000"/>
          </a:solidFill>
          <a:ln w="9525" cap="flat" cmpd="sng" algn="ctr">
            <a:solidFill>
              <a:srgbClr val="FFC000"/>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endParaRPr>
          </a:p>
        </p:txBody>
      </p:sp>
      <p:sp>
        <p:nvSpPr>
          <p:cNvPr id="126" name="Stern mit 5 Zacken 125"/>
          <p:cNvSpPr/>
          <p:nvPr/>
        </p:nvSpPr>
        <p:spPr bwMode="auto">
          <a:xfrm>
            <a:off x="4157691" y="3093363"/>
            <a:ext cx="341828" cy="271024"/>
          </a:xfrm>
          <a:prstGeom prst="star5">
            <a:avLst/>
          </a:prstGeom>
          <a:solidFill>
            <a:srgbClr val="FFC000"/>
          </a:solidFill>
          <a:ln w="9525" cap="flat" cmpd="sng" algn="ctr">
            <a:solidFill>
              <a:srgbClr val="FFC000"/>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endParaRPr>
          </a:p>
        </p:txBody>
      </p:sp>
      <p:sp>
        <p:nvSpPr>
          <p:cNvPr id="127" name="Stern mit 5 Zacken 126"/>
          <p:cNvSpPr/>
          <p:nvPr/>
        </p:nvSpPr>
        <p:spPr bwMode="auto">
          <a:xfrm>
            <a:off x="5349444" y="3093363"/>
            <a:ext cx="341828" cy="271024"/>
          </a:xfrm>
          <a:prstGeom prst="star5">
            <a:avLst/>
          </a:prstGeom>
          <a:solidFill>
            <a:srgbClr val="FFC000"/>
          </a:solidFill>
          <a:ln w="9525" cap="flat" cmpd="sng" algn="ctr">
            <a:solidFill>
              <a:srgbClr val="FFC000"/>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endParaRPr>
          </a:p>
        </p:txBody>
      </p:sp>
      <p:pic>
        <p:nvPicPr>
          <p:cNvPr id="128" name="Grafik 1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4577" y="4680534"/>
            <a:ext cx="811929" cy="145301"/>
          </a:xfrm>
          <a:prstGeom prst="rect">
            <a:avLst/>
          </a:prstGeom>
        </p:spPr>
      </p:pic>
      <p:pic>
        <p:nvPicPr>
          <p:cNvPr id="129" name="Grafik 128"/>
          <p:cNvPicPr>
            <a:picLocks noChangeAspect="1"/>
          </p:cNvPicPr>
          <p:nvPr/>
        </p:nvPicPr>
        <p:blipFill rotWithShape="1">
          <a:blip r:embed="rId4" cstate="print">
            <a:extLst>
              <a:ext uri="{28A0092B-C50C-407E-A947-70E740481C1C}">
                <a14:useLocalDpi xmlns:a14="http://schemas.microsoft.com/office/drawing/2010/main" val="0"/>
              </a:ext>
            </a:extLst>
          </a:blip>
          <a:srcRect t="33531" b="33531"/>
          <a:stretch/>
        </p:blipFill>
        <p:spPr>
          <a:xfrm>
            <a:off x="4334462" y="4482203"/>
            <a:ext cx="868879" cy="192182"/>
          </a:xfrm>
          <a:prstGeom prst="rect">
            <a:avLst/>
          </a:prstGeom>
        </p:spPr>
      </p:pic>
      <p:pic>
        <p:nvPicPr>
          <p:cNvPr id="130" name="Grafik 1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53727" y="4449354"/>
            <a:ext cx="777841" cy="172205"/>
          </a:xfrm>
          <a:prstGeom prst="rect">
            <a:avLst/>
          </a:prstGeom>
        </p:spPr>
      </p:pic>
      <p:pic>
        <p:nvPicPr>
          <p:cNvPr id="131" name="Grafik 1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95323" y="4577976"/>
            <a:ext cx="924684" cy="315472"/>
          </a:xfrm>
          <a:prstGeom prst="rect">
            <a:avLst/>
          </a:prstGeom>
        </p:spPr>
      </p:pic>
      <p:sp>
        <p:nvSpPr>
          <p:cNvPr id="135" name="Rechteck 134"/>
          <p:cNvSpPr/>
          <p:nvPr/>
        </p:nvSpPr>
        <p:spPr bwMode="auto">
          <a:xfrm>
            <a:off x="7193138" y="3569260"/>
            <a:ext cx="1547128" cy="1259915"/>
          </a:xfrm>
          <a:prstGeom prst="rect">
            <a:avLst/>
          </a:prstGeom>
          <a:noFill/>
          <a:ln w="19050" cap="flat" cmpd="sng" algn="ctr">
            <a:solidFill>
              <a:srgbClr val="1E436F"/>
            </a:solidFill>
            <a:prstDash val="dash"/>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endParaRPr>
          </a:p>
        </p:txBody>
      </p:sp>
      <p:pic>
        <p:nvPicPr>
          <p:cNvPr id="136" name="Grafik 135">
            <a:extLst>
              <a:ext uri="{FF2B5EF4-FFF2-40B4-BE49-F238E27FC236}">
                <a16:creationId xmlns:a16="http://schemas.microsoft.com/office/drawing/2014/main" id="{72E202E1-DEDB-4C62-AD95-1B59BA87E7F8}"/>
              </a:ext>
            </a:extLst>
          </p:cNvPr>
          <p:cNvPicPr>
            <a:picLocks noChangeAspect="1"/>
          </p:cNvPicPr>
          <p:nvPr/>
        </p:nvPicPr>
        <p:blipFill rotWithShape="1">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b="19145"/>
          <a:stretch/>
        </p:blipFill>
        <p:spPr>
          <a:xfrm>
            <a:off x="851726" y="1459255"/>
            <a:ext cx="1133222" cy="769107"/>
          </a:xfrm>
          <a:prstGeom prst="rect">
            <a:avLst/>
          </a:prstGeom>
        </p:spPr>
      </p:pic>
      <p:pic>
        <p:nvPicPr>
          <p:cNvPr id="137" name="Grafik 136">
            <a:extLst>
              <a:ext uri="{FF2B5EF4-FFF2-40B4-BE49-F238E27FC236}">
                <a16:creationId xmlns:a16="http://schemas.microsoft.com/office/drawing/2014/main" id="{75449CC0-E130-4CD3-BCBB-098379BA24FC}"/>
              </a:ext>
            </a:extLst>
          </p:cNvPr>
          <p:cNvPicPr>
            <a:picLocks noChangeAspect="1"/>
          </p:cNvPicPr>
          <p:nvPr/>
        </p:nvPicPr>
        <p:blipFill rotWithShape="1">
          <a:blip r:embed="rId8" cstate="print">
            <a:duotone>
              <a:schemeClr val="accent1">
                <a:shade val="45000"/>
                <a:satMod val="135000"/>
              </a:schemeClr>
              <a:prstClr val="white"/>
            </a:duotone>
            <a:extLst>
              <a:ext uri="{28A0092B-C50C-407E-A947-70E740481C1C}">
                <a14:useLocalDpi xmlns:a14="http://schemas.microsoft.com/office/drawing/2010/main" val="0"/>
              </a:ext>
            </a:extLst>
          </a:blip>
          <a:srcRect l="630" t="1547" r="-630" b="16535"/>
          <a:stretch/>
        </p:blipFill>
        <p:spPr>
          <a:xfrm>
            <a:off x="1946508" y="4170869"/>
            <a:ext cx="1061530" cy="729929"/>
          </a:xfrm>
          <a:prstGeom prst="rect">
            <a:avLst/>
          </a:prstGeom>
        </p:spPr>
      </p:pic>
    </p:spTree>
    <p:extLst>
      <p:ext uri="{BB962C8B-B14F-4D97-AF65-F5344CB8AC3E}">
        <p14:creationId xmlns:p14="http://schemas.microsoft.com/office/powerpoint/2010/main" val="118127102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A79DF67-79B3-4773-AE47-C3229B7940BB}"/>
              </a:ext>
            </a:extLst>
          </p:cNvPr>
          <p:cNvSpPr>
            <a:spLocks noGrp="1"/>
          </p:cNvSpPr>
          <p:nvPr>
            <p:ph type="title"/>
          </p:nvPr>
        </p:nvSpPr>
        <p:spPr>
          <a:xfrm>
            <a:off x="462408" y="169100"/>
            <a:ext cx="7619920" cy="770069"/>
          </a:xfrm>
        </p:spPr>
        <p:txBody>
          <a:bodyPr>
            <a:normAutofit/>
          </a:bodyPr>
          <a:lstStyle/>
          <a:p>
            <a:r>
              <a:rPr lang="en-US" dirty="0"/>
              <a:t>We go the extra mile for our students</a:t>
            </a:r>
          </a:p>
        </p:txBody>
      </p:sp>
      <p:pic>
        <p:nvPicPr>
          <p:cNvPr id="5" name="Picture 4"/>
          <p:cNvPicPr>
            <a:picLocks noChangeAspect="1"/>
          </p:cNvPicPr>
          <p:nvPr/>
        </p:nvPicPr>
        <p:blipFill>
          <a:blip r:embed="rId3"/>
          <a:stretch>
            <a:fillRect/>
          </a:stretch>
        </p:blipFill>
        <p:spPr>
          <a:xfrm>
            <a:off x="178057" y="1660459"/>
            <a:ext cx="4399805" cy="2364347"/>
          </a:xfrm>
          <a:prstGeom prst="rect">
            <a:avLst/>
          </a:prstGeom>
        </p:spPr>
      </p:pic>
      <p:sp>
        <p:nvSpPr>
          <p:cNvPr id="32" name="Inhaltsplatzhalter 1">
            <a:extLst>
              <a:ext uri="{FF2B5EF4-FFF2-40B4-BE49-F238E27FC236}">
                <a16:creationId xmlns:a16="http://schemas.microsoft.com/office/drawing/2014/main" id="{2F9CE338-C805-44BB-9A13-C13CEAE3013D}"/>
              </a:ext>
            </a:extLst>
          </p:cNvPr>
          <p:cNvSpPr>
            <a:spLocks noGrp="1"/>
          </p:cNvSpPr>
          <p:nvPr>
            <p:ph idx="1"/>
          </p:nvPr>
        </p:nvSpPr>
        <p:spPr>
          <a:xfrm>
            <a:off x="4677507" y="1060587"/>
            <a:ext cx="4407226" cy="3493477"/>
          </a:xfrm>
        </p:spPr>
        <p:txBody>
          <a:bodyPr>
            <a:noAutofit/>
          </a:bodyPr>
          <a:lstStyle/>
          <a:p>
            <a:pPr marL="171450" indent="-171450">
              <a:buFont typeface="Arial" panose="020B0604020202020204" pitchFamily="34" charset="0"/>
              <a:buChar char="•"/>
            </a:pPr>
            <a:r>
              <a:rPr lang="en-US" sz="1400" b="1" dirty="0">
                <a:latin typeface="Verdana" panose="020B0604030504040204" pitchFamily="34" charset="0"/>
                <a:ea typeface="Verdana" panose="020B0604030504040204" pitchFamily="34" charset="0"/>
              </a:rPr>
              <a:t>Global E&amp;I Alumni Network: </a:t>
            </a:r>
            <a:r>
              <a:rPr lang="en-US" sz="1400" dirty="0">
                <a:latin typeface="Verdana" panose="020B0604030504040204" pitchFamily="34" charset="0"/>
                <a:ea typeface="Verdana" panose="020B0604030504040204" pitchFamily="34" charset="0"/>
              </a:rPr>
              <a:t>Strong, diverse, entrepreneurial network of </a:t>
            </a:r>
            <a:r>
              <a:rPr lang="en-US" sz="1400" b="1" dirty="0">
                <a:latin typeface="Verdana" panose="020B0604030504040204" pitchFamily="34" charset="0"/>
                <a:ea typeface="Verdana" panose="020B0604030504040204" pitchFamily="34" charset="0"/>
              </a:rPr>
              <a:t>3,000+ E&amp;I alumni</a:t>
            </a:r>
            <a:r>
              <a:rPr lang="en-US" sz="1400" dirty="0">
                <a:latin typeface="Verdana" panose="020B0604030504040204" pitchFamily="34" charset="0"/>
                <a:ea typeface="Verdana" panose="020B0604030504040204" pitchFamily="34" charset="0"/>
              </a:rPr>
              <a:t> (BSc, MSc, MBA, PhD)</a:t>
            </a:r>
          </a:p>
          <a:p>
            <a:pPr marL="171450" indent="-171450">
              <a:buFont typeface="Arial" panose="020B0604020202020204" pitchFamily="34" charset="0"/>
              <a:buChar char="•"/>
            </a:pPr>
            <a:r>
              <a:rPr lang="en-US" sz="1400" b="1" dirty="0">
                <a:latin typeface="Verdana" panose="020B0604030504040204" pitchFamily="34" charset="0"/>
                <a:ea typeface="Verdana" panose="020B0604030504040204" pitchFamily="34" charset="0"/>
              </a:rPr>
              <a:t>E&amp;I Hubs: </a:t>
            </a:r>
            <a:r>
              <a:rPr lang="en-US" sz="1400" dirty="0">
                <a:latin typeface="Verdana" panose="020B0604030504040204" pitchFamily="34" charset="0"/>
                <a:ea typeface="Verdana" panose="020B0604030504040204" pitchFamily="34" charset="0"/>
              </a:rPr>
              <a:t>Informal Alumni meetups around the world (mostly in cities with a strong start-up scene/ecosystem)</a:t>
            </a:r>
          </a:p>
          <a:p>
            <a:pPr marL="171450" indent="-171450">
              <a:buFont typeface="Arial" panose="020B0604020202020204" pitchFamily="34" charset="0"/>
              <a:buChar char="•"/>
            </a:pPr>
            <a:r>
              <a:rPr lang="en-US" sz="1400" b="1" dirty="0">
                <a:latin typeface="Verdana" panose="020B0604030504040204" pitchFamily="34" charset="0"/>
                <a:ea typeface="Verdana" panose="020B0604030504040204" pitchFamily="34" charset="0"/>
              </a:rPr>
              <a:t>Various on-site events in Vienna:</a:t>
            </a:r>
            <a:r>
              <a:rPr lang="en-US" sz="1400" dirty="0">
                <a:latin typeface="Verdana" panose="020B0604030504040204" pitchFamily="34" charset="0"/>
                <a:ea typeface="Verdana" panose="020B0604030504040204" pitchFamily="34" charset="0"/>
              </a:rPr>
              <a:t> </a:t>
            </a:r>
            <a:br>
              <a:rPr lang="en-US" sz="1400" dirty="0">
                <a:latin typeface="Verdana" panose="020B0604030504040204" pitchFamily="34" charset="0"/>
                <a:ea typeface="Verdana" panose="020B0604030504040204" pitchFamily="34" charset="0"/>
              </a:rPr>
            </a:br>
            <a:r>
              <a:rPr lang="en-US" sz="1400" dirty="0">
                <a:latin typeface="Verdana" panose="020B0604030504040204" pitchFamily="34" charset="0"/>
                <a:ea typeface="Verdana" panose="020B0604030504040204" pitchFamily="34" charset="0"/>
              </a:rPr>
              <a:t>E&amp;I </a:t>
            </a:r>
            <a:r>
              <a:rPr lang="en-US" sz="1400" dirty="0" err="1">
                <a:latin typeface="Verdana" panose="020B0604030504040204" pitchFamily="34" charset="0"/>
                <a:ea typeface="Verdana" panose="020B0604030504040204" pitchFamily="34" charset="0"/>
              </a:rPr>
              <a:t>Stammtisch@Alumni</a:t>
            </a:r>
            <a:r>
              <a:rPr lang="en-US" sz="1400" dirty="0">
                <a:latin typeface="Verdana" panose="020B0604030504040204" pitchFamily="34" charset="0"/>
                <a:ea typeface="Verdana" panose="020B0604030504040204" pitchFamily="34" charset="0"/>
              </a:rPr>
              <a:t> corporates/start-ups; </a:t>
            </a:r>
            <a:r>
              <a:rPr lang="en-US" sz="1400" dirty="0" err="1">
                <a:latin typeface="Verdana" panose="020B0604030504040204" pitchFamily="34" charset="0"/>
                <a:ea typeface="Verdana" panose="020B0604030504040204" pitchFamily="34" charset="0"/>
              </a:rPr>
              <a:t>Aperitivo</a:t>
            </a:r>
            <a:r>
              <a:rPr lang="en-US" sz="1400" dirty="0">
                <a:latin typeface="Verdana" panose="020B0604030504040204" pitchFamily="34" charset="0"/>
                <a:ea typeface="Verdana" panose="020B0604030504040204" pitchFamily="34" charset="0"/>
              </a:rPr>
              <a:t> (WU Ball); professional skills workshops; meet &amp; mingles</a:t>
            </a:r>
          </a:p>
          <a:p>
            <a:pPr marL="171450" indent="-171450">
              <a:buFont typeface="Arial" panose="020B0604020202020204" pitchFamily="34" charset="0"/>
              <a:buChar char="•"/>
            </a:pPr>
            <a:r>
              <a:rPr lang="en-US" sz="1400" b="1" dirty="0">
                <a:latin typeface="Verdana" panose="020B0604030504040204" pitchFamily="34" charset="0"/>
                <a:ea typeface="Verdana" panose="020B0604030504040204" pitchFamily="34" charset="0"/>
              </a:rPr>
              <a:t>Job billboard </a:t>
            </a:r>
            <a:r>
              <a:rPr lang="en-US" sz="1400" dirty="0">
                <a:latin typeface="Verdana" panose="020B0604030504040204" pitchFamily="34" charset="0"/>
                <a:ea typeface="Verdana" panose="020B0604030504040204" pitchFamily="34" charset="0"/>
              </a:rPr>
              <a:t>(</a:t>
            </a:r>
            <a:r>
              <a:rPr lang="en-US" sz="1400" dirty="0" err="1">
                <a:latin typeface="Verdana" panose="020B0604030504040204" pitchFamily="34" charset="0"/>
                <a:ea typeface="Verdana" panose="020B0604030504040204" pitchFamily="34" charset="0"/>
              </a:rPr>
              <a:t>Linkedin</a:t>
            </a:r>
            <a:r>
              <a:rPr lang="en-US" sz="1400" dirty="0">
                <a:latin typeface="Verdana" panose="020B0604030504040204" pitchFamily="34" charset="0"/>
                <a:ea typeface="Verdana" panose="020B0604030504040204" pitchFamily="34" charset="0"/>
              </a:rPr>
              <a:t> group)</a:t>
            </a:r>
          </a:p>
          <a:p>
            <a:pPr marL="171450" indent="-171450">
              <a:buFont typeface="Arial" panose="020B0604020202020204" pitchFamily="34" charset="0"/>
              <a:buChar char="•"/>
            </a:pPr>
            <a:r>
              <a:rPr lang="en-US" sz="1400" b="1" dirty="0">
                <a:latin typeface="Verdana" panose="020B0604030504040204" pitchFamily="34" charset="0"/>
                <a:ea typeface="Verdana" panose="020B0604030504040204" pitchFamily="34" charset="0"/>
              </a:rPr>
              <a:t>For more information</a:t>
            </a:r>
            <a:r>
              <a:rPr lang="en-US" sz="1400" dirty="0">
                <a:latin typeface="Verdana" panose="020B0604030504040204" pitchFamily="34" charset="0"/>
                <a:ea typeface="Verdana" panose="020B0604030504040204" pitchFamily="34" charset="0"/>
              </a:rPr>
              <a:t> or contact details of our E&amp;I HUB managers contact </a:t>
            </a:r>
            <a:r>
              <a:rPr lang="en-US" sz="1400" dirty="0">
                <a:latin typeface="Verdana" panose="020B0604030504040204" pitchFamily="34" charset="0"/>
                <a:ea typeface="Verdana" panose="020B0604030504040204" pitchFamily="34" charset="0"/>
                <a:hlinkClick r:id="rId4"/>
              </a:rPr>
              <a:t>benjamin.monsorno@wu.ac.at</a:t>
            </a:r>
          </a:p>
          <a:p>
            <a:endParaRPr lang="en-US" sz="1200" dirty="0"/>
          </a:p>
        </p:txBody>
      </p:sp>
    </p:spTree>
    <p:extLst>
      <p:ext uri="{BB962C8B-B14F-4D97-AF65-F5344CB8AC3E}">
        <p14:creationId xmlns:p14="http://schemas.microsoft.com/office/powerpoint/2010/main" val="311292637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2F9CE338-C805-44BB-9A13-C13CEAE3013D}"/>
              </a:ext>
            </a:extLst>
          </p:cNvPr>
          <p:cNvSpPr>
            <a:spLocks noGrp="1"/>
          </p:cNvSpPr>
          <p:nvPr>
            <p:ph idx="1"/>
          </p:nvPr>
        </p:nvSpPr>
        <p:spPr>
          <a:xfrm>
            <a:off x="332233" y="1747433"/>
            <a:ext cx="2239517" cy="1967317"/>
          </a:xfrm>
        </p:spPr>
        <p:txBody>
          <a:bodyPr>
            <a:normAutofit fontScale="92500"/>
          </a:bodyPr>
          <a:lstStyle/>
          <a:p>
            <a:pPr marL="285750" indent="-285750">
              <a:buFont typeface="Wingdings" charset="2"/>
              <a:buChar char="ü"/>
            </a:pPr>
            <a:r>
              <a:rPr lang="en-US" sz="1500" dirty="0">
                <a:solidFill>
                  <a:srgbClr val="003060"/>
                </a:solidFill>
              </a:rPr>
              <a:t>Innovation management</a:t>
            </a:r>
          </a:p>
          <a:p>
            <a:pPr marL="285750" indent="-285750">
              <a:buFont typeface="Wingdings" charset="2"/>
              <a:buChar char="ü"/>
            </a:pPr>
            <a:r>
              <a:rPr lang="en-US" sz="1500" dirty="0">
                <a:solidFill>
                  <a:srgbClr val="003060"/>
                </a:solidFill>
              </a:rPr>
              <a:t>Management consulting </a:t>
            </a:r>
          </a:p>
          <a:p>
            <a:pPr marL="285750" indent="-285750">
              <a:buFont typeface="Wingdings" charset="2"/>
              <a:buChar char="ü"/>
            </a:pPr>
            <a:r>
              <a:rPr lang="en-US" sz="1500" dirty="0">
                <a:solidFill>
                  <a:srgbClr val="003060"/>
                </a:solidFill>
              </a:rPr>
              <a:t>Strategic consulting</a:t>
            </a:r>
          </a:p>
          <a:p>
            <a:pPr marL="285750" indent="-285750">
              <a:buFont typeface="Wingdings" charset="2"/>
              <a:buChar char="ü"/>
            </a:pPr>
            <a:r>
              <a:rPr lang="en-US" sz="1500" dirty="0">
                <a:solidFill>
                  <a:srgbClr val="003060"/>
                </a:solidFill>
              </a:rPr>
              <a:t>Product management </a:t>
            </a:r>
          </a:p>
          <a:p>
            <a:pPr marL="285750" indent="-285750">
              <a:buFont typeface="Wingdings" charset="2"/>
              <a:buChar char="ü"/>
            </a:pPr>
            <a:r>
              <a:rPr lang="en-US" sz="1500" dirty="0">
                <a:solidFill>
                  <a:srgbClr val="003060"/>
                </a:solidFill>
              </a:rPr>
              <a:t>Marketing</a:t>
            </a:r>
            <a:endParaRPr lang="de-AT" sz="1500" dirty="0">
              <a:solidFill>
                <a:srgbClr val="003060"/>
              </a:solidFill>
            </a:endParaRPr>
          </a:p>
        </p:txBody>
      </p:sp>
      <p:sp>
        <p:nvSpPr>
          <p:cNvPr id="4" name="Titel 3">
            <a:extLst>
              <a:ext uri="{FF2B5EF4-FFF2-40B4-BE49-F238E27FC236}">
                <a16:creationId xmlns:a16="http://schemas.microsoft.com/office/drawing/2014/main" id="{0A79DF67-79B3-4773-AE47-C3229B7940BB}"/>
              </a:ext>
            </a:extLst>
          </p:cNvPr>
          <p:cNvSpPr>
            <a:spLocks noGrp="1"/>
          </p:cNvSpPr>
          <p:nvPr>
            <p:ph type="title"/>
          </p:nvPr>
        </p:nvSpPr>
        <p:spPr>
          <a:xfrm>
            <a:off x="462407" y="169100"/>
            <a:ext cx="7371075" cy="770069"/>
          </a:xfrm>
        </p:spPr>
        <p:txBody>
          <a:bodyPr>
            <a:noAutofit/>
          </a:bodyPr>
          <a:lstStyle/>
          <a:p>
            <a:r>
              <a:rPr lang="en-US" dirty="0"/>
              <a:t>For challenging yourself, you will be rewarded with diverse career perspectives</a:t>
            </a:r>
          </a:p>
        </p:txBody>
      </p:sp>
      <p:pic>
        <p:nvPicPr>
          <p:cNvPr id="26" name="Grafik 25" descr="Careers - Different Career Paths - Being On the Fast Track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3395" y="1580464"/>
            <a:ext cx="3846069" cy="2355718"/>
          </a:xfrm>
          <a:prstGeom prst="rect">
            <a:avLst/>
          </a:prstGeom>
        </p:spPr>
      </p:pic>
      <p:sp>
        <p:nvSpPr>
          <p:cNvPr id="5" name="Inhaltsplatzhalter 1">
            <a:extLst>
              <a:ext uri="{FF2B5EF4-FFF2-40B4-BE49-F238E27FC236}">
                <a16:creationId xmlns:a16="http://schemas.microsoft.com/office/drawing/2014/main" id="{2F9CE338-C805-44BB-9A13-C13CEAE3013D}"/>
              </a:ext>
            </a:extLst>
          </p:cNvPr>
          <p:cNvSpPr txBox="1">
            <a:spLocks/>
          </p:cNvSpPr>
          <p:nvPr/>
        </p:nvSpPr>
        <p:spPr>
          <a:xfrm>
            <a:off x="6768416" y="1922827"/>
            <a:ext cx="2179641" cy="1571487"/>
          </a:xfrm>
          <a:prstGeom prst="rect">
            <a:avLst/>
          </a:prstGeom>
        </p:spPr>
        <p:txBody>
          <a:bodyPr vert="horz" lIns="0" tIns="45715" rIns="0" bIns="45715" rtlCol="0">
            <a:normAutofit/>
          </a:bodyPr>
          <a:lstStyle>
            <a:lvl1pPr marL="180975" indent="-180975" algn="l" defTabSz="914306" rtl="0" eaLnBrk="1" latinLnBrk="0" hangingPunct="1">
              <a:lnSpc>
                <a:spcPct val="100000"/>
              </a:lnSpc>
              <a:spcBef>
                <a:spcPts val="0"/>
              </a:spcBef>
              <a:spcAft>
                <a:spcPts val="600"/>
              </a:spcAft>
              <a:buClr>
                <a:schemeClr val="accent1"/>
              </a:buClr>
              <a:buFont typeface="Wingdings" charset="2"/>
              <a:buChar char="§"/>
              <a:defRPr sz="1600" kern="1200">
                <a:solidFill>
                  <a:srgbClr val="002060"/>
                </a:solidFill>
                <a:latin typeface="+mn-lt"/>
                <a:ea typeface="+mn-ea"/>
                <a:cs typeface="+mn-cs"/>
              </a:defRPr>
            </a:lvl1pPr>
            <a:lvl2pPr marL="357188" indent="-176213" algn="l" defTabSz="914306" rtl="0" eaLnBrk="1" latinLnBrk="0" hangingPunct="1">
              <a:lnSpc>
                <a:spcPct val="100000"/>
              </a:lnSpc>
              <a:spcBef>
                <a:spcPts val="0"/>
              </a:spcBef>
              <a:spcAft>
                <a:spcPts val="400"/>
              </a:spcAft>
              <a:buClr>
                <a:schemeClr val="accent1"/>
              </a:buClr>
              <a:buSzPct val="100000"/>
              <a:buFont typeface="Wingdings" charset="2"/>
              <a:buChar char="§"/>
              <a:defRPr sz="1400" kern="1200">
                <a:solidFill>
                  <a:srgbClr val="002060"/>
                </a:solidFill>
                <a:latin typeface="+mn-lt"/>
                <a:ea typeface="+mn-ea"/>
                <a:cs typeface="+mn-cs"/>
              </a:defRPr>
            </a:lvl2pPr>
            <a:lvl3pPr marL="538163" indent="-180975" algn="l" defTabSz="914306" rtl="0" eaLnBrk="1" latinLnBrk="0" hangingPunct="1">
              <a:lnSpc>
                <a:spcPct val="100000"/>
              </a:lnSpc>
              <a:spcBef>
                <a:spcPts val="0"/>
              </a:spcBef>
              <a:spcAft>
                <a:spcPts val="400"/>
              </a:spcAft>
              <a:buClr>
                <a:schemeClr val="accent1"/>
              </a:buClr>
              <a:buFont typeface="Wingdings" charset="2"/>
              <a:buChar char="§"/>
              <a:defRPr sz="1200" kern="1200">
                <a:solidFill>
                  <a:srgbClr val="002060"/>
                </a:solidFill>
                <a:latin typeface="+mn-lt"/>
                <a:ea typeface="+mn-ea"/>
                <a:cs typeface="+mn-cs"/>
              </a:defRPr>
            </a:lvl3pPr>
            <a:lvl4pPr marL="720725" indent="-182563" algn="l" defTabSz="914306" rtl="0" eaLnBrk="1" latinLnBrk="0" hangingPunct="1">
              <a:lnSpc>
                <a:spcPct val="100000"/>
              </a:lnSpc>
              <a:spcBef>
                <a:spcPts val="0"/>
              </a:spcBef>
              <a:spcAft>
                <a:spcPts val="400"/>
              </a:spcAft>
              <a:buClr>
                <a:schemeClr val="accent1"/>
              </a:buClr>
              <a:buFont typeface="Wingdings" charset="2"/>
              <a:buChar char="§"/>
              <a:defRPr sz="1200" kern="1200">
                <a:solidFill>
                  <a:srgbClr val="002060"/>
                </a:solidFill>
                <a:latin typeface="+mn-lt"/>
                <a:ea typeface="+mn-ea"/>
                <a:cs typeface="+mn-cs"/>
              </a:defRPr>
            </a:lvl4pPr>
            <a:lvl5pPr marL="895350" indent="-174625" algn="l" defTabSz="914306" rtl="0" eaLnBrk="1" latinLnBrk="0" hangingPunct="1">
              <a:lnSpc>
                <a:spcPct val="100000"/>
              </a:lnSpc>
              <a:spcBef>
                <a:spcPts val="0"/>
              </a:spcBef>
              <a:spcAft>
                <a:spcPts val="400"/>
              </a:spcAft>
              <a:buClr>
                <a:schemeClr val="accent1"/>
              </a:buClr>
              <a:buFont typeface="Wingdings" charset="2"/>
              <a:buChar char="§"/>
              <a:defRPr sz="1200" kern="1200">
                <a:solidFill>
                  <a:srgbClr val="002060"/>
                </a:solidFill>
                <a:latin typeface="+mn-lt"/>
                <a:ea typeface="+mn-ea"/>
                <a:cs typeface="+mn-cs"/>
              </a:defRPr>
            </a:lvl5pPr>
            <a:lvl6pPr marL="2514343"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6"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0"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03"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buFont typeface="Wingdings" charset="2"/>
              <a:buChar char="ü"/>
            </a:pPr>
            <a:r>
              <a:rPr lang="en-US" sz="1500" dirty="0">
                <a:solidFill>
                  <a:srgbClr val="003060"/>
                </a:solidFill>
              </a:rPr>
              <a:t>Starting your own </a:t>
            </a:r>
            <a:br>
              <a:rPr lang="en-US" sz="1500" dirty="0">
                <a:solidFill>
                  <a:srgbClr val="003060"/>
                </a:solidFill>
              </a:rPr>
            </a:br>
            <a:r>
              <a:rPr lang="en-US" sz="1500" dirty="0">
                <a:solidFill>
                  <a:srgbClr val="003060"/>
                </a:solidFill>
              </a:rPr>
              <a:t>venture</a:t>
            </a:r>
          </a:p>
          <a:p>
            <a:pPr marL="285750" indent="-285750">
              <a:buFont typeface="Wingdings" charset="2"/>
              <a:buChar char="ü"/>
            </a:pPr>
            <a:r>
              <a:rPr lang="en-US" sz="1500" dirty="0">
                <a:solidFill>
                  <a:srgbClr val="003060"/>
                </a:solidFill>
              </a:rPr>
              <a:t>Start-up scene </a:t>
            </a:r>
          </a:p>
          <a:p>
            <a:pPr marL="285750" indent="-285750">
              <a:buFont typeface="Wingdings" charset="2"/>
              <a:buChar char="ü"/>
            </a:pPr>
            <a:r>
              <a:rPr lang="de-AT" sz="1500" dirty="0">
                <a:solidFill>
                  <a:srgbClr val="003060"/>
                </a:solidFill>
              </a:rPr>
              <a:t>Venture </a:t>
            </a:r>
            <a:r>
              <a:rPr lang="de-AT" sz="1500" dirty="0" err="1">
                <a:solidFill>
                  <a:srgbClr val="003060"/>
                </a:solidFill>
              </a:rPr>
              <a:t>capital</a:t>
            </a:r>
            <a:r>
              <a:rPr lang="de-AT" sz="1500" dirty="0">
                <a:solidFill>
                  <a:srgbClr val="003060"/>
                </a:solidFill>
              </a:rPr>
              <a:t> </a:t>
            </a:r>
            <a:br>
              <a:rPr lang="de-AT" sz="1500" dirty="0">
                <a:solidFill>
                  <a:srgbClr val="003060"/>
                </a:solidFill>
              </a:rPr>
            </a:br>
            <a:r>
              <a:rPr lang="de-AT" sz="1500" dirty="0">
                <a:solidFill>
                  <a:srgbClr val="003060"/>
                </a:solidFill>
              </a:rPr>
              <a:t>and </a:t>
            </a:r>
            <a:r>
              <a:rPr lang="de-AT" sz="1500" dirty="0" err="1">
                <a:solidFill>
                  <a:srgbClr val="003060"/>
                </a:solidFill>
              </a:rPr>
              <a:t>investment</a:t>
            </a:r>
            <a:endParaRPr lang="en-US" sz="1500" dirty="0"/>
          </a:p>
        </p:txBody>
      </p:sp>
      <p:sp>
        <p:nvSpPr>
          <p:cNvPr id="6" name="Inhaltsplatzhalter 1">
            <a:extLst>
              <a:ext uri="{FF2B5EF4-FFF2-40B4-BE49-F238E27FC236}">
                <a16:creationId xmlns:a16="http://schemas.microsoft.com/office/drawing/2014/main" id="{2F9CE338-C805-44BB-9A13-C13CEAE3013D}"/>
              </a:ext>
            </a:extLst>
          </p:cNvPr>
          <p:cNvSpPr txBox="1">
            <a:spLocks/>
          </p:cNvSpPr>
          <p:nvPr/>
        </p:nvSpPr>
        <p:spPr>
          <a:xfrm>
            <a:off x="1943098" y="4073977"/>
            <a:ext cx="5274128" cy="703125"/>
          </a:xfrm>
          <a:prstGeom prst="rect">
            <a:avLst/>
          </a:prstGeom>
        </p:spPr>
        <p:txBody>
          <a:bodyPr vert="horz" lIns="0" tIns="45715" rIns="0" bIns="45715" rtlCol="0">
            <a:normAutofit/>
          </a:bodyPr>
          <a:lstStyle>
            <a:lvl1pPr marL="180975" indent="-180975" algn="l" defTabSz="914306" rtl="0" eaLnBrk="1" latinLnBrk="0" hangingPunct="1">
              <a:lnSpc>
                <a:spcPct val="100000"/>
              </a:lnSpc>
              <a:spcBef>
                <a:spcPts val="0"/>
              </a:spcBef>
              <a:spcAft>
                <a:spcPts val="600"/>
              </a:spcAft>
              <a:buClr>
                <a:schemeClr val="accent1"/>
              </a:buClr>
              <a:buFont typeface="Wingdings" charset="2"/>
              <a:buChar char="§"/>
              <a:defRPr sz="1600" kern="1200">
                <a:solidFill>
                  <a:srgbClr val="002060"/>
                </a:solidFill>
                <a:latin typeface="+mn-lt"/>
                <a:ea typeface="+mn-ea"/>
                <a:cs typeface="+mn-cs"/>
              </a:defRPr>
            </a:lvl1pPr>
            <a:lvl2pPr marL="357188" indent="-176213" algn="l" defTabSz="914306" rtl="0" eaLnBrk="1" latinLnBrk="0" hangingPunct="1">
              <a:lnSpc>
                <a:spcPct val="100000"/>
              </a:lnSpc>
              <a:spcBef>
                <a:spcPts val="0"/>
              </a:spcBef>
              <a:spcAft>
                <a:spcPts val="400"/>
              </a:spcAft>
              <a:buClr>
                <a:schemeClr val="accent1"/>
              </a:buClr>
              <a:buSzPct val="100000"/>
              <a:buFont typeface="Wingdings" charset="2"/>
              <a:buChar char="§"/>
              <a:defRPr sz="1400" kern="1200">
                <a:solidFill>
                  <a:srgbClr val="002060"/>
                </a:solidFill>
                <a:latin typeface="+mn-lt"/>
                <a:ea typeface="+mn-ea"/>
                <a:cs typeface="+mn-cs"/>
              </a:defRPr>
            </a:lvl2pPr>
            <a:lvl3pPr marL="538163" indent="-180975" algn="l" defTabSz="914306" rtl="0" eaLnBrk="1" latinLnBrk="0" hangingPunct="1">
              <a:lnSpc>
                <a:spcPct val="100000"/>
              </a:lnSpc>
              <a:spcBef>
                <a:spcPts val="0"/>
              </a:spcBef>
              <a:spcAft>
                <a:spcPts val="400"/>
              </a:spcAft>
              <a:buClr>
                <a:schemeClr val="accent1"/>
              </a:buClr>
              <a:buFont typeface="Wingdings" charset="2"/>
              <a:buChar char="§"/>
              <a:defRPr sz="1200" kern="1200">
                <a:solidFill>
                  <a:srgbClr val="002060"/>
                </a:solidFill>
                <a:latin typeface="+mn-lt"/>
                <a:ea typeface="+mn-ea"/>
                <a:cs typeface="+mn-cs"/>
              </a:defRPr>
            </a:lvl3pPr>
            <a:lvl4pPr marL="720725" indent="-182563" algn="l" defTabSz="914306" rtl="0" eaLnBrk="1" latinLnBrk="0" hangingPunct="1">
              <a:lnSpc>
                <a:spcPct val="100000"/>
              </a:lnSpc>
              <a:spcBef>
                <a:spcPts val="0"/>
              </a:spcBef>
              <a:spcAft>
                <a:spcPts val="400"/>
              </a:spcAft>
              <a:buClr>
                <a:schemeClr val="accent1"/>
              </a:buClr>
              <a:buFont typeface="Wingdings" charset="2"/>
              <a:buChar char="§"/>
              <a:defRPr sz="1200" kern="1200">
                <a:solidFill>
                  <a:srgbClr val="002060"/>
                </a:solidFill>
                <a:latin typeface="+mn-lt"/>
                <a:ea typeface="+mn-ea"/>
                <a:cs typeface="+mn-cs"/>
              </a:defRPr>
            </a:lvl4pPr>
            <a:lvl5pPr marL="895350" indent="-174625" algn="l" defTabSz="914306" rtl="0" eaLnBrk="1" latinLnBrk="0" hangingPunct="1">
              <a:lnSpc>
                <a:spcPct val="100000"/>
              </a:lnSpc>
              <a:spcBef>
                <a:spcPts val="0"/>
              </a:spcBef>
              <a:spcAft>
                <a:spcPts val="400"/>
              </a:spcAft>
              <a:buClr>
                <a:schemeClr val="accent1"/>
              </a:buClr>
              <a:buFont typeface="Wingdings" charset="2"/>
              <a:buChar char="§"/>
              <a:defRPr sz="1200" kern="1200">
                <a:solidFill>
                  <a:srgbClr val="002060"/>
                </a:solidFill>
                <a:latin typeface="+mn-lt"/>
                <a:ea typeface="+mn-ea"/>
                <a:cs typeface="+mn-cs"/>
              </a:defRPr>
            </a:lvl5pPr>
            <a:lvl6pPr marL="2514343"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6"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0"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03"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buFont typeface="Wingdings" charset="2"/>
              <a:buChar char="ü"/>
            </a:pPr>
            <a:r>
              <a:rPr lang="de-AT" sz="1500" dirty="0">
                <a:solidFill>
                  <a:srgbClr val="003060"/>
                </a:solidFill>
              </a:rPr>
              <a:t>And all </a:t>
            </a:r>
            <a:r>
              <a:rPr lang="de-AT" sz="1500" dirty="0" err="1">
                <a:solidFill>
                  <a:srgbClr val="003060"/>
                </a:solidFill>
              </a:rPr>
              <a:t>other</a:t>
            </a:r>
            <a:r>
              <a:rPr lang="de-AT" sz="1500" dirty="0">
                <a:solidFill>
                  <a:srgbClr val="003060"/>
                </a:solidFill>
              </a:rPr>
              <a:t> </a:t>
            </a:r>
            <a:r>
              <a:rPr lang="de-AT" sz="1500" dirty="0" err="1">
                <a:solidFill>
                  <a:srgbClr val="003060"/>
                </a:solidFill>
              </a:rPr>
              <a:t>jobs</a:t>
            </a:r>
            <a:r>
              <a:rPr lang="de-AT" sz="1500" dirty="0">
                <a:solidFill>
                  <a:srgbClr val="003060"/>
                </a:solidFill>
              </a:rPr>
              <a:t> </a:t>
            </a:r>
            <a:r>
              <a:rPr lang="de-AT" sz="1500" dirty="0" err="1">
                <a:solidFill>
                  <a:srgbClr val="003060"/>
                </a:solidFill>
              </a:rPr>
              <a:t>where</a:t>
            </a:r>
            <a:r>
              <a:rPr lang="de-AT" sz="1500" dirty="0">
                <a:solidFill>
                  <a:srgbClr val="003060"/>
                </a:solidFill>
              </a:rPr>
              <a:t> an </a:t>
            </a:r>
            <a:r>
              <a:rPr lang="de-AT" sz="1500" dirty="0" err="1">
                <a:solidFill>
                  <a:srgbClr val="003060"/>
                </a:solidFill>
              </a:rPr>
              <a:t>entrepreneurial</a:t>
            </a:r>
            <a:r>
              <a:rPr lang="de-AT" sz="1500" dirty="0">
                <a:solidFill>
                  <a:srgbClr val="003060"/>
                </a:solidFill>
              </a:rPr>
              <a:t> </a:t>
            </a:r>
            <a:r>
              <a:rPr lang="de-AT" sz="1500" dirty="0" err="1">
                <a:solidFill>
                  <a:srgbClr val="003060"/>
                </a:solidFill>
              </a:rPr>
              <a:t>mindset</a:t>
            </a:r>
            <a:r>
              <a:rPr lang="de-AT" sz="1500" dirty="0">
                <a:solidFill>
                  <a:srgbClr val="003060"/>
                </a:solidFill>
              </a:rPr>
              <a:t> and strong </a:t>
            </a:r>
            <a:r>
              <a:rPr lang="de-AT" sz="1500" dirty="0" err="1">
                <a:solidFill>
                  <a:srgbClr val="003060"/>
                </a:solidFill>
              </a:rPr>
              <a:t>innovation</a:t>
            </a:r>
            <a:r>
              <a:rPr lang="de-AT" sz="1500" dirty="0">
                <a:solidFill>
                  <a:srgbClr val="003060"/>
                </a:solidFill>
              </a:rPr>
              <a:t> </a:t>
            </a:r>
            <a:r>
              <a:rPr lang="de-AT" sz="1500" dirty="0" err="1">
                <a:solidFill>
                  <a:srgbClr val="003060"/>
                </a:solidFill>
              </a:rPr>
              <a:t>capabilities</a:t>
            </a:r>
            <a:r>
              <a:rPr lang="de-AT" sz="1500" dirty="0">
                <a:solidFill>
                  <a:srgbClr val="003060"/>
                </a:solidFill>
              </a:rPr>
              <a:t> matter!</a:t>
            </a:r>
            <a:endParaRPr lang="en-US" sz="1500" dirty="0">
              <a:solidFill>
                <a:srgbClr val="003060"/>
              </a:solidFill>
            </a:endParaRPr>
          </a:p>
          <a:p>
            <a:pPr marL="285750" indent="-285750">
              <a:buFont typeface="Wingdings" charset="2"/>
              <a:buChar char="ü"/>
            </a:pPr>
            <a:endParaRPr lang="de-AT" sz="1500" dirty="0">
              <a:solidFill>
                <a:srgbClr val="003060"/>
              </a:solidFill>
            </a:endParaRPr>
          </a:p>
          <a:p>
            <a:endParaRPr lang="en-US" sz="1500" dirty="0"/>
          </a:p>
          <a:p>
            <a:pPr lvl="1"/>
            <a:endParaRPr lang="en-US" sz="1500" dirty="0"/>
          </a:p>
          <a:p>
            <a:pPr lvl="1"/>
            <a:endParaRPr lang="en-US" sz="1500" dirty="0">
              <a:latin typeface="Verdana" panose="020B0604030504040204" pitchFamily="34" charset="0"/>
              <a:ea typeface="Verdana" panose="020B0604030504040204" pitchFamily="34" charset="0"/>
            </a:endParaRPr>
          </a:p>
          <a:p>
            <a:pPr lvl="1"/>
            <a:endParaRPr lang="en-US" sz="1500" dirty="0">
              <a:latin typeface="Verdana" panose="020B0604030504040204" pitchFamily="34" charset="0"/>
              <a:ea typeface="Verdana" panose="020B0604030504040204" pitchFamily="34" charset="0"/>
            </a:endParaRPr>
          </a:p>
          <a:p>
            <a:pPr lvl="1"/>
            <a:endParaRPr lang="en-US" sz="1500" dirty="0"/>
          </a:p>
          <a:p>
            <a:pPr lvl="1"/>
            <a:endParaRPr lang="en-US" sz="1500" dirty="0"/>
          </a:p>
          <a:p>
            <a:pPr lvl="1"/>
            <a:endParaRPr lang="en-US" sz="1500" dirty="0"/>
          </a:p>
          <a:p>
            <a:pPr lvl="1"/>
            <a:endParaRPr lang="en-US" sz="1500" dirty="0"/>
          </a:p>
          <a:p>
            <a:pPr lvl="1"/>
            <a:endParaRPr lang="en-US" sz="1500" dirty="0"/>
          </a:p>
          <a:p>
            <a:endParaRPr lang="en-US" sz="1500" dirty="0"/>
          </a:p>
        </p:txBody>
      </p:sp>
    </p:spTree>
    <p:extLst>
      <p:ext uri="{BB962C8B-B14F-4D97-AF65-F5344CB8AC3E}">
        <p14:creationId xmlns:p14="http://schemas.microsoft.com/office/powerpoint/2010/main" val="5832737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BWL_Promovideo_v03">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58888" y="1209675"/>
            <a:ext cx="6165850" cy="3468688"/>
          </a:xfrm>
        </p:spPr>
      </p:pic>
      <p:sp>
        <p:nvSpPr>
          <p:cNvPr id="3" name="Titel 2"/>
          <p:cNvSpPr>
            <a:spLocks noGrp="1"/>
          </p:cNvSpPr>
          <p:nvPr>
            <p:ph type="title"/>
          </p:nvPr>
        </p:nvSpPr>
        <p:spPr/>
        <p:txBody>
          <a:bodyPr/>
          <a:lstStyle/>
          <a:p>
            <a:r>
              <a:rPr lang="en-US" dirty="0"/>
              <a:t>Entrepreneurship &amp; Innovation</a:t>
            </a:r>
          </a:p>
        </p:txBody>
      </p:sp>
    </p:spTree>
    <p:extLst>
      <p:ext uri="{BB962C8B-B14F-4D97-AF65-F5344CB8AC3E}">
        <p14:creationId xmlns:p14="http://schemas.microsoft.com/office/powerpoint/2010/main" val="339913730"/>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4615397"/>
            <a:ext cx="1654139" cy="528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4" name="Titel 3">
            <a:extLst>
              <a:ext uri="{FF2B5EF4-FFF2-40B4-BE49-F238E27FC236}">
                <a16:creationId xmlns:a16="http://schemas.microsoft.com/office/drawing/2014/main" id="{9B75760F-F752-479B-A7C9-7C3FFB40ACE5}"/>
              </a:ext>
            </a:extLst>
          </p:cNvPr>
          <p:cNvSpPr>
            <a:spLocks noGrp="1"/>
          </p:cNvSpPr>
          <p:nvPr>
            <p:ph type="title"/>
          </p:nvPr>
        </p:nvSpPr>
        <p:spPr/>
        <p:txBody>
          <a:bodyPr/>
          <a:lstStyle/>
          <a:p>
            <a:r>
              <a:rPr lang="en-US" dirty="0">
                <a:latin typeface="+mn-lt"/>
              </a:rPr>
              <a:t>Don’t take our word for it,</a:t>
            </a:r>
            <a:br>
              <a:rPr lang="en-US" dirty="0">
                <a:latin typeface="+mn-lt"/>
              </a:rPr>
            </a:br>
            <a:r>
              <a:rPr lang="en-US" dirty="0">
                <a:latin typeface="+mn-lt"/>
              </a:rPr>
              <a:t>stop by and experience E&amp;I</a:t>
            </a:r>
          </a:p>
        </p:txBody>
      </p:sp>
      <p:pic>
        <p:nvPicPr>
          <p:cNvPr id="7" name="Picture 6">
            <a:extLst>
              <a:ext uri="{FF2B5EF4-FFF2-40B4-BE49-F238E27FC236}">
                <a16:creationId xmlns:a16="http://schemas.microsoft.com/office/drawing/2014/main" id="{0032AC35-64E2-BF47-9DC8-DB4E02F602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896" y="1311758"/>
            <a:ext cx="3101782" cy="2067854"/>
          </a:xfrm>
          <a:prstGeom prst="rect">
            <a:avLst/>
          </a:prstGeom>
          <a:ln>
            <a:noFill/>
          </a:ln>
          <a:effectLst>
            <a:softEdge rad="112500"/>
          </a:effectLst>
        </p:spPr>
      </p:pic>
      <p:sp>
        <p:nvSpPr>
          <p:cNvPr id="2" name="Textfeld 1"/>
          <p:cNvSpPr txBox="1"/>
          <p:nvPr/>
        </p:nvSpPr>
        <p:spPr>
          <a:xfrm>
            <a:off x="352782" y="3572160"/>
            <a:ext cx="4511443" cy="738664"/>
          </a:xfrm>
          <a:prstGeom prst="rect">
            <a:avLst/>
          </a:prstGeom>
          <a:noFill/>
        </p:spPr>
        <p:txBody>
          <a:bodyPr wrap="square" rtlCol="0">
            <a:spAutoFit/>
          </a:bodyPr>
          <a:lstStyle/>
          <a:p>
            <a:pPr algn="ctr">
              <a:defRPr/>
            </a:pPr>
            <a:r>
              <a:rPr lang="en-US" sz="1400" dirty="0">
                <a:solidFill>
                  <a:srgbClr val="000066"/>
                </a:solidFill>
              </a:rPr>
              <a:t>E&amp;I students pitch their innovative solutions to a jury of experts and a broad audience, competing for the Best-Pitch Award.</a:t>
            </a:r>
          </a:p>
        </p:txBody>
      </p:sp>
      <p:sp>
        <p:nvSpPr>
          <p:cNvPr id="6" name="Textfeld 5"/>
          <p:cNvSpPr txBox="1"/>
          <p:nvPr/>
        </p:nvSpPr>
        <p:spPr>
          <a:xfrm>
            <a:off x="6082314" y="3532089"/>
            <a:ext cx="2154057" cy="1231106"/>
          </a:xfrm>
          <a:prstGeom prst="rect">
            <a:avLst/>
          </a:prstGeom>
          <a:noFill/>
        </p:spPr>
        <p:txBody>
          <a:bodyPr wrap="square" rtlCol="0">
            <a:spAutoFit/>
          </a:bodyPr>
          <a:lstStyle/>
          <a:p>
            <a:pPr algn="ctr"/>
            <a:r>
              <a:rPr lang="en-US" sz="1400" dirty="0">
                <a:solidFill>
                  <a:srgbClr val="000066"/>
                </a:solidFill>
              </a:rPr>
              <a:t>For more information, please check our </a:t>
            </a:r>
            <a:r>
              <a:rPr lang="en-US" sz="1400" dirty="0">
                <a:solidFill>
                  <a:srgbClr val="000066"/>
                </a:solidFill>
                <a:hlinkClick r:id="rId4"/>
              </a:rPr>
              <a:t>social media channels </a:t>
            </a:r>
            <a:r>
              <a:rPr lang="en-US" sz="1400" dirty="0">
                <a:solidFill>
                  <a:srgbClr val="000066"/>
                </a:solidFill>
              </a:rPr>
              <a:t>or our </a:t>
            </a:r>
            <a:r>
              <a:rPr lang="en-US" sz="1400" dirty="0">
                <a:solidFill>
                  <a:srgbClr val="000066"/>
                </a:solidFill>
                <a:hlinkClick r:id="rId5"/>
              </a:rPr>
              <a:t>website</a:t>
            </a:r>
            <a:r>
              <a:rPr lang="en-US" sz="1400" dirty="0">
                <a:solidFill>
                  <a:srgbClr val="000066"/>
                </a:solidFill>
              </a:rPr>
              <a:t>.</a:t>
            </a:r>
          </a:p>
          <a:p>
            <a:endParaRPr lang="de-AT" dirty="0"/>
          </a:p>
        </p:txBody>
      </p:sp>
      <p:sp>
        <p:nvSpPr>
          <p:cNvPr id="11" name="Rechteck 10">
            <a:extLst>
              <a:ext uri="{FF2B5EF4-FFF2-40B4-BE49-F238E27FC236}">
                <a16:creationId xmlns:a16="http://schemas.microsoft.com/office/drawing/2014/main" id="{1F65E547-A028-4087-B11A-7AD01D2CDCD0}"/>
              </a:ext>
            </a:extLst>
          </p:cNvPr>
          <p:cNvSpPr/>
          <p:nvPr/>
        </p:nvSpPr>
        <p:spPr>
          <a:xfrm>
            <a:off x="4864225" y="978768"/>
            <a:ext cx="4437839" cy="28315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66"/>
                </a:solidFill>
                <a:effectLst/>
                <a:uLnTx/>
                <a:uFillTx/>
                <a:latin typeface="Verdana"/>
              </a:rPr>
              <a:t>… at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66"/>
                </a:solidFill>
                <a:effectLst/>
                <a:uLnTx/>
                <a:uFillTx/>
                <a:latin typeface="Verdana"/>
              </a:rPr>
              <a:t>E&amp;I Touchdown </a:t>
            </a:r>
            <a:br>
              <a:rPr kumimoji="0" lang="en-US" sz="2000" b="1" i="0" u="none" strike="noStrike" kern="1200" cap="none" spc="0" normalizeH="0" baseline="0" noProof="0" dirty="0">
                <a:ln>
                  <a:noFill/>
                </a:ln>
                <a:solidFill>
                  <a:srgbClr val="000066"/>
                </a:solidFill>
                <a:effectLst/>
                <a:uLnTx/>
                <a:uFillTx/>
                <a:latin typeface="Verdana"/>
              </a:rPr>
            </a:br>
            <a:endParaRPr kumimoji="0" lang="en-US" sz="2000" b="1" i="0" u="none" strike="noStrike" kern="1200" cap="none" spc="0" normalizeH="0" baseline="0" noProof="0" dirty="0">
              <a:ln>
                <a:noFill/>
              </a:ln>
              <a:solidFill>
                <a:srgbClr val="000066"/>
              </a:solidFill>
              <a:effectLst/>
              <a:uLnTx/>
              <a:uFillTx/>
              <a:latin typeface="Verdan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000066"/>
                </a:solidFill>
                <a:latin typeface="Verdana"/>
              </a:rPr>
              <a:t>22</a:t>
            </a:r>
            <a:r>
              <a:rPr kumimoji="0" lang="en-US" sz="2000" b="1" i="0" u="none" strike="noStrike" kern="1200" cap="none" spc="0" normalizeH="0" baseline="0" noProof="0" dirty="0">
                <a:ln>
                  <a:noFill/>
                </a:ln>
                <a:solidFill>
                  <a:srgbClr val="000066"/>
                </a:solidFill>
                <a:effectLst/>
                <a:uLnTx/>
                <a:uFillTx/>
                <a:latin typeface="Verdana"/>
              </a:rPr>
              <a:t>/01/2024, </a:t>
            </a:r>
            <a:r>
              <a:rPr lang="en-US" sz="2000" b="1" dirty="0">
                <a:solidFill>
                  <a:srgbClr val="000066"/>
                </a:solidFill>
                <a:latin typeface="Verdana"/>
              </a:rPr>
              <a:t>6:00</a:t>
            </a:r>
            <a:r>
              <a:rPr kumimoji="0" lang="en-US" sz="2000" b="1" i="0" u="none" strike="noStrike" kern="1200" cap="none" spc="0" normalizeH="0" noProof="0" dirty="0">
                <a:ln>
                  <a:noFill/>
                </a:ln>
                <a:solidFill>
                  <a:srgbClr val="000066"/>
                </a:solidFill>
                <a:effectLst/>
                <a:uLnTx/>
                <a:uFillTx/>
                <a:latin typeface="Verdana"/>
              </a:rPr>
              <a:t> PM</a:t>
            </a:r>
            <a:endParaRPr kumimoji="0" lang="en-US" sz="2000" b="1" i="0" u="none" strike="noStrike" kern="1200" cap="none" spc="0" normalizeH="0" baseline="0" noProof="0" dirty="0">
              <a:ln>
                <a:noFill/>
              </a:ln>
              <a:solidFill>
                <a:srgbClr val="000066"/>
              </a:solidFill>
              <a:effectLst/>
              <a:uLnTx/>
              <a:uFillTx/>
              <a:latin typeface="Verdana"/>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solidFill>
                <a:srgbClr val="000066"/>
              </a:solidFill>
              <a:latin typeface="Verdan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0066"/>
                </a:solidFill>
                <a:effectLst/>
                <a:uLnTx/>
                <a:uFillTx/>
                <a:latin typeface="Verdana"/>
              </a:rPr>
              <a:t>WU Vienna, LC</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err="1">
                <a:solidFill>
                  <a:srgbClr val="000066"/>
                </a:solidFill>
                <a:latin typeface="Verdana"/>
              </a:rPr>
              <a:t>Festsaal</a:t>
            </a:r>
            <a:r>
              <a:rPr lang="en-US" b="1" dirty="0">
                <a:solidFill>
                  <a:srgbClr val="000066"/>
                </a:solidFill>
                <a:latin typeface="Verdana"/>
              </a:rPr>
              <a:t> 1</a:t>
            </a:r>
            <a:endParaRPr kumimoji="0" lang="en-US" b="1" i="0" u="none" strike="noStrike" kern="1200" cap="none" spc="0" normalizeH="0" baseline="0" noProof="0" dirty="0">
              <a:ln>
                <a:noFill/>
              </a:ln>
              <a:solidFill>
                <a:srgbClr val="000066"/>
              </a:solidFill>
              <a:effectLst/>
              <a:uLnTx/>
              <a:uFillTx/>
              <a:latin typeface="Verdana"/>
            </a:endParaRPr>
          </a:p>
          <a:p>
            <a:pPr algn="ctr">
              <a:defRPr/>
            </a:pPr>
            <a:endParaRPr lang="en-US" sz="1400" dirty="0">
              <a:solidFill>
                <a:srgbClr val="000066"/>
              </a:solidFill>
            </a:endParaRPr>
          </a:p>
          <a:p>
            <a:pPr algn="ctr">
              <a:defRPr/>
            </a:pPr>
            <a:endParaRPr kumimoji="0" lang="en-US" sz="1400" b="0" i="0" u="none" strike="noStrike" kern="1200" cap="none" spc="0" normalizeH="0" baseline="0" noProof="0" dirty="0">
              <a:ln>
                <a:noFill/>
              </a:ln>
              <a:solidFill>
                <a:srgbClr val="000066"/>
              </a:solidFill>
              <a:effectLst/>
              <a:uLnTx/>
              <a:uFillTx/>
              <a:latin typeface="Verdana"/>
              <a:ea typeface="+mn-ea"/>
              <a:cs typeface="+mn-cs"/>
            </a:endParaRPr>
          </a:p>
          <a:p>
            <a:pPr algn="ctr">
              <a:defRPr/>
            </a:pPr>
            <a:endParaRPr kumimoji="0" lang="en-US" sz="1400" b="0" i="0" u="none" strike="noStrike" kern="1200" cap="none" spc="0" normalizeH="0" baseline="0" noProof="0" dirty="0">
              <a:ln>
                <a:noFill/>
              </a:ln>
              <a:solidFill>
                <a:srgbClr val="000066"/>
              </a:solidFill>
              <a:effectLst/>
              <a:uLnTx/>
              <a:uFillTx/>
              <a:latin typeface="Verdana"/>
              <a:ea typeface="+mn-ea"/>
              <a:cs typeface="+mn-cs"/>
            </a:endParaRPr>
          </a:p>
        </p:txBody>
      </p:sp>
      <p:pic>
        <p:nvPicPr>
          <p:cNvPr id="1026" name="Grafik 3" descr="Ein Bild, das Muster, nähen, monochrom enthält.&#10;&#10;Automatisch generierte Beschreibung">
            <a:extLst>
              <a:ext uri="{FF2B5EF4-FFF2-40B4-BE49-F238E27FC236}">
                <a16:creationId xmlns:a16="http://schemas.microsoft.com/office/drawing/2014/main" id="{482B8D51-BD07-EEA1-EDC3-4531F6EAA1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65376" y="1328670"/>
            <a:ext cx="2066316" cy="2034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9179472"/>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hteck 26"/>
          <p:cNvSpPr/>
          <p:nvPr/>
        </p:nvSpPr>
        <p:spPr>
          <a:xfrm>
            <a:off x="928208" y="1137030"/>
            <a:ext cx="6926742" cy="666645"/>
          </a:xfrm>
          <a:prstGeom prst="rect">
            <a:avLst/>
          </a:prstGeom>
          <a:solidFill>
            <a:srgbClr val="1D437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50"/>
          </a:p>
        </p:txBody>
      </p:sp>
      <p:sp>
        <p:nvSpPr>
          <p:cNvPr id="28" name="Rechteck 27"/>
          <p:cNvSpPr/>
          <p:nvPr/>
        </p:nvSpPr>
        <p:spPr>
          <a:xfrm>
            <a:off x="928208" y="1856832"/>
            <a:ext cx="6936510" cy="1335917"/>
          </a:xfrm>
          <a:prstGeom prst="rect">
            <a:avLst/>
          </a:prstGeom>
          <a:solidFill>
            <a:srgbClr val="1D437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50"/>
          </a:p>
        </p:txBody>
      </p:sp>
      <p:sp>
        <p:nvSpPr>
          <p:cNvPr id="30" name="Rechteck 29"/>
          <p:cNvSpPr/>
          <p:nvPr/>
        </p:nvSpPr>
        <p:spPr>
          <a:xfrm>
            <a:off x="933092" y="3259905"/>
            <a:ext cx="6926742" cy="648072"/>
          </a:xfrm>
          <a:prstGeom prst="rect">
            <a:avLst/>
          </a:prstGeom>
          <a:solidFill>
            <a:srgbClr val="1D437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50"/>
          </a:p>
        </p:txBody>
      </p:sp>
      <p:sp>
        <p:nvSpPr>
          <p:cNvPr id="31" name="Rechteck 30"/>
          <p:cNvSpPr/>
          <p:nvPr/>
        </p:nvSpPr>
        <p:spPr>
          <a:xfrm>
            <a:off x="928208" y="3961297"/>
            <a:ext cx="6926742" cy="652719"/>
          </a:xfrm>
          <a:prstGeom prst="rect">
            <a:avLst/>
          </a:prstGeom>
          <a:solidFill>
            <a:srgbClr val="1D437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50"/>
          </a:p>
        </p:txBody>
      </p:sp>
      <p:sp>
        <p:nvSpPr>
          <p:cNvPr id="37" name="Textfeld 36"/>
          <p:cNvSpPr txBox="1"/>
          <p:nvPr/>
        </p:nvSpPr>
        <p:spPr>
          <a:xfrm>
            <a:off x="999457" y="1226442"/>
            <a:ext cx="2686857" cy="461665"/>
          </a:xfrm>
          <a:prstGeom prst="rect">
            <a:avLst/>
          </a:prstGeom>
          <a:noFill/>
        </p:spPr>
        <p:txBody>
          <a:bodyPr wrap="square" rtlCol="0">
            <a:spAutoFit/>
          </a:bodyPr>
          <a:lstStyle/>
          <a:p>
            <a:r>
              <a:rPr lang="de-DE" sz="1200" dirty="0">
                <a:solidFill>
                  <a:schemeClr val="bg1"/>
                </a:solidFill>
                <a:latin typeface="Arial" pitchFamily="34" charset="0"/>
                <a:cs typeface="Arial" pitchFamily="34" charset="0"/>
              </a:rPr>
              <a:t>Institute </a:t>
            </a:r>
            <a:r>
              <a:rPr lang="de-DE" sz="1200" dirty="0" err="1">
                <a:solidFill>
                  <a:schemeClr val="bg1"/>
                </a:solidFill>
                <a:latin typeface="Arial" pitchFamily="34" charset="0"/>
                <a:cs typeface="Arial" pitchFamily="34" charset="0"/>
              </a:rPr>
              <a:t>for</a:t>
            </a:r>
            <a:r>
              <a:rPr lang="de-DE" sz="1200" dirty="0">
                <a:solidFill>
                  <a:schemeClr val="bg1"/>
                </a:solidFill>
                <a:latin typeface="Arial" pitchFamily="34" charset="0"/>
                <a:cs typeface="Arial" pitchFamily="34" charset="0"/>
              </a:rPr>
              <a:t> Entrepreneurship </a:t>
            </a:r>
            <a:r>
              <a:rPr lang="de-DE" sz="1200" dirty="0" err="1">
                <a:solidFill>
                  <a:schemeClr val="bg1"/>
                </a:solidFill>
                <a:latin typeface="Arial" pitchFamily="34" charset="0"/>
                <a:cs typeface="Arial" pitchFamily="34" charset="0"/>
              </a:rPr>
              <a:t>and</a:t>
            </a:r>
            <a:r>
              <a:rPr lang="de-DE" sz="1200" dirty="0">
                <a:solidFill>
                  <a:schemeClr val="bg1"/>
                </a:solidFill>
                <a:latin typeface="Arial" pitchFamily="34" charset="0"/>
                <a:cs typeface="Arial" pitchFamily="34" charset="0"/>
              </a:rPr>
              <a:t> Innovation </a:t>
            </a:r>
            <a:r>
              <a:rPr lang="de-DE" sz="1200" dirty="0" err="1">
                <a:solidFill>
                  <a:schemeClr val="bg1"/>
                </a:solidFill>
                <a:latin typeface="Arial" pitchFamily="34" charset="0"/>
                <a:cs typeface="Arial" pitchFamily="34" charset="0"/>
              </a:rPr>
              <a:t>Chair</a:t>
            </a:r>
            <a:endParaRPr lang="de-DE" sz="1200" dirty="0">
              <a:solidFill>
                <a:schemeClr val="bg1"/>
              </a:solidFill>
              <a:latin typeface="Arial" pitchFamily="34" charset="0"/>
              <a:cs typeface="Arial" pitchFamily="34" charset="0"/>
            </a:endParaRPr>
          </a:p>
        </p:txBody>
      </p:sp>
      <p:sp>
        <p:nvSpPr>
          <p:cNvPr id="42" name="Textfeld 41"/>
          <p:cNvSpPr txBox="1"/>
          <p:nvPr/>
        </p:nvSpPr>
        <p:spPr>
          <a:xfrm>
            <a:off x="999457" y="3380700"/>
            <a:ext cx="2814083" cy="461665"/>
          </a:xfrm>
          <a:prstGeom prst="rect">
            <a:avLst/>
          </a:prstGeom>
          <a:noFill/>
        </p:spPr>
        <p:txBody>
          <a:bodyPr wrap="square" rtlCol="0">
            <a:spAutoFit/>
          </a:bodyPr>
          <a:lstStyle/>
          <a:p>
            <a:r>
              <a:rPr lang="de-DE" sz="1200" dirty="0">
                <a:solidFill>
                  <a:schemeClr val="bg1"/>
                </a:solidFill>
                <a:latin typeface="Arial" pitchFamily="34" charset="0"/>
                <a:cs typeface="Arial" pitchFamily="34" charset="0"/>
              </a:rPr>
              <a:t>Institute </a:t>
            </a:r>
            <a:r>
              <a:rPr lang="de-DE" sz="1200" dirty="0" err="1">
                <a:solidFill>
                  <a:schemeClr val="bg1"/>
                </a:solidFill>
                <a:latin typeface="Arial" pitchFamily="34" charset="0"/>
                <a:cs typeface="Arial" pitchFamily="34" charset="0"/>
              </a:rPr>
              <a:t>for</a:t>
            </a:r>
            <a:r>
              <a:rPr lang="de-DE" sz="1200" dirty="0">
                <a:solidFill>
                  <a:schemeClr val="bg1"/>
                </a:solidFill>
                <a:latin typeface="Arial" pitchFamily="34" charset="0"/>
                <a:cs typeface="Arial" pitchFamily="34" charset="0"/>
              </a:rPr>
              <a:t> </a:t>
            </a:r>
            <a:r>
              <a:rPr lang="de-DE" sz="1200" dirty="0" err="1">
                <a:solidFill>
                  <a:schemeClr val="bg1"/>
                </a:solidFill>
                <a:latin typeface="Arial" pitchFamily="34" charset="0"/>
                <a:cs typeface="Arial" pitchFamily="34" charset="0"/>
              </a:rPr>
              <a:t>Strategy</a:t>
            </a:r>
            <a:r>
              <a:rPr lang="de-DE" sz="1200" dirty="0">
                <a:solidFill>
                  <a:schemeClr val="bg1"/>
                </a:solidFill>
                <a:latin typeface="Arial" pitchFamily="34" charset="0"/>
                <a:cs typeface="Arial" pitchFamily="34" charset="0"/>
              </a:rPr>
              <a:t>, Technology </a:t>
            </a:r>
            <a:r>
              <a:rPr lang="de-DE" sz="1200" dirty="0" err="1">
                <a:solidFill>
                  <a:schemeClr val="bg1"/>
                </a:solidFill>
                <a:latin typeface="Arial" pitchFamily="34" charset="0"/>
                <a:cs typeface="Arial" pitchFamily="34" charset="0"/>
              </a:rPr>
              <a:t>and</a:t>
            </a:r>
            <a:r>
              <a:rPr lang="de-DE" sz="1200" dirty="0">
                <a:solidFill>
                  <a:schemeClr val="bg1"/>
                </a:solidFill>
                <a:latin typeface="Arial" pitchFamily="34" charset="0"/>
                <a:cs typeface="Arial" pitchFamily="34" charset="0"/>
              </a:rPr>
              <a:t> </a:t>
            </a:r>
            <a:r>
              <a:rPr lang="de-DE" sz="1200" dirty="0" err="1">
                <a:solidFill>
                  <a:schemeClr val="bg1"/>
                </a:solidFill>
                <a:latin typeface="Arial" pitchFamily="34" charset="0"/>
                <a:cs typeface="Arial" pitchFamily="34" charset="0"/>
              </a:rPr>
              <a:t>Organization</a:t>
            </a:r>
            <a:r>
              <a:rPr lang="de-DE" sz="1200" dirty="0">
                <a:solidFill>
                  <a:schemeClr val="bg1"/>
                </a:solidFill>
                <a:latin typeface="Arial" pitchFamily="34" charset="0"/>
                <a:cs typeface="Arial" pitchFamily="34" charset="0"/>
              </a:rPr>
              <a:t> </a:t>
            </a:r>
            <a:r>
              <a:rPr lang="de-DE" sz="1200" dirty="0" err="1">
                <a:solidFill>
                  <a:schemeClr val="bg1"/>
                </a:solidFill>
                <a:latin typeface="Arial" pitchFamily="34" charset="0"/>
                <a:cs typeface="Arial" pitchFamily="34" charset="0"/>
              </a:rPr>
              <a:t>Chair</a:t>
            </a:r>
            <a:endParaRPr lang="de-DE" sz="1200" dirty="0">
              <a:solidFill>
                <a:schemeClr val="bg1"/>
              </a:solidFill>
              <a:latin typeface="Arial" pitchFamily="34" charset="0"/>
              <a:cs typeface="Arial" pitchFamily="34" charset="0"/>
            </a:endParaRPr>
          </a:p>
        </p:txBody>
      </p:sp>
      <p:sp>
        <p:nvSpPr>
          <p:cNvPr id="43" name="Textfeld 42"/>
          <p:cNvSpPr txBox="1"/>
          <p:nvPr/>
        </p:nvSpPr>
        <p:spPr>
          <a:xfrm>
            <a:off x="1000800" y="4152867"/>
            <a:ext cx="1512168" cy="276999"/>
          </a:xfrm>
          <a:prstGeom prst="rect">
            <a:avLst/>
          </a:prstGeom>
          <a:noFill/>
        </p:spPr>
        <p:txBody>
          <a:bodyPr wrap="square" rtlCol="0">
            <a:spAutoFit/>
          </a:bodyPr>
          <a:lstStyle/>
          <a:p>
            <a:r>
              <a:rPr lang="de-DE" sz="1200" dirty="0" err="1">
                <a:solidFill>
                  <a:schemeClr val="bg1"/>
                </a:solidFill>
                <a:latin typeface="Arial" pitchFamily="34" charset="0"/>
                <a:cs typeface="Arial" pitchFamily="34" charset="0"/>
              </a:rPr>
              <a:t>IfSTO</a:t>
            </a:r>
            <a:r>
              <a:rPr lang="de-DE" sz="1200" dirty="0">
                <a:solidFill>
                  <a:schemeClr val="bg1"/>
                </a:solidFill>
                <a:latin typeface="Arial" pitchFamily="34" charset="0"/>
                <a:cs typeface="Arial" pitchFamily="34" charset="0"/>
              </a:rPr>
              <a:t> Team</a:t>
            </a:r>
          </a:p>
        </p:txBody>
      </p:sp>
      <p:pic>
        <p:nvPicPr>
          <p:cNvPr id="8" name="Grafik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757248" y="3965007"/>
            <a:ext cx="466170" cy="645301"/>
          </a:xfrm>
          <a:prstGeom prst="rect">
            <a:avLst/>
          </a:prstGeom>
        </p:spPr>
      </p:pic>
      <p:pic>
        <p:nvPicPr>
          <p:cNvPr id="11" name="Grafik 10"/>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181355" y="2547449"/>
            <a:ext cx="503502" cy="645300"/>
          </a:xfrm>
          <a:prstGeom prst="rect">
            <a:avLst/>
          </a:prstGeom>
        </p:spPr>
      </p:pic>
      <p:pic>
        <p:nvPicPr>
          <p:cNvPr id="15" name="Grafik 14"/>
          <p:cNvPicPr>
            <a:picLocks noChangeAspect="1"/>
          </p:cNvPicPr>
          <p:nvPr/>
        </p:nvPicPr>
        <p:blipFill>
          <a:blip r:embed="rId5"/>
          <a:stretch>
            <a:fillRect/>
          </a:stretch>
        </p:blipFill>
        <p:spPr>
          <a:xfrm>
            <a:off x="5740535" y="1875486"/>
            <a:ext cx="456896" cy="645300"/>
          </a:xfrm>
          <a:prstGeom prst="rect">
            <a:avLst/>
          </a:prstGeom>
        </p:spPr>
      </p:pic>
      <p:pic>
        <p:nvPicPr>
          <p:cNvPr id="16" name="Grafik 15"/>
          <p:cNvPicPr>
            <a:picLocks noChangeAspect="1"/>
          </p:cNvPicPr>
          <p:nvPr/>
        </p:nvPicPr>
        <p:blipFill>
          <a:blip r:embed="rId6"/>
          <a:stretch>
            <a:fillRect/>
          </a:stretch>
        </p:blipFill>
        <p:spPr>
          <a:xfrm>
            <a:off x="6799559" y="2544694"/>
            <a:ext cx="459016" cy="645300"/>
          </a:xfrm>
          <a:prstGeom prst="rect">
            <a:avLst/>
          </a:prstGeom>
        </p:spPr>
      </p:pic>
      <p:pic>
        <p:nvPicPr>
          <p:cNvPr id="17" name="Grafik 16"/>
          <p:cNvPicPr>
            <a:picLocks noChangeAspect="1"/>
          </p:cNvPicPr>
          <p:nvPr/>
        </p:nvPicPr>
        <p:blipFill>
          <a:blip r:embed="rId7"/>
          <a:stretch>
            <a:fillRect/>
          </a:stretch>
        </p:blipFill>
        <p:spPr>
          <a:xfrm>
            <a:off x="5741163" y="2544694"/>
            <a:ext cx="455641" cy="645300"/>
          </a:xfrm>
          <a:prstGeom prst="rect">
            <a:avLst/>
          </a:prstGeom>
        </p:spPr>
      </p:pic>
      <p:pic>
        <p:nvPicPr>
          <p:cNvPr id="19" name="Picture 18"/>
          <p:cNvPicPr>
            <a:picLocks noChangeAspect="1"/>
          </p:cNvPicPr>
          <p:nvPr/>
        </p:nvPicPr>
        <p:blipFill rotWithShape="1">
          <a:blip r:embed="rId8"/>
          <a:srcRect l="16056" r="14066"/>
          <a:stretch/>
        </p:blipFill>
        <p:spPr>
          <a:xfrm>
            <a:off x="5246612" y="2544056"/>
            <a:ext cx="442122" cy="645300"/>
          </a:xfrm>
          <a:prstGeom prst="rect">
            <a:avLst/>
          </a:prstGeom>
        </p:spPr>
      </p:pic>
      <p:pic>
        <p:nvPicPr>
          <p:cNvPr id="21" name="Picture 20"/>
          <p:cNvPicPr>
            <a:picLocks noChangeAspect="1"/>
          </p:cNvPicPr>
          <p:nvPr/>
        </p:nvPicPr>
        <p:blipFill rotWithShape="1">
          <a:blip r:embed="rId9"/>
          <a:srcRect l="16131" r="19436" b="5870"/>
          <a:stretch/>
        </p:blipFill>
        <p:spPr>
          <a:xfrm>
            <a:off x="3649342" y="1875486"/>
            <a:ext cx="472630" cy="645300"/>
          </a:xfrm>
          <a:prstGeom prst="rect">
            <a:avLst/>
          </a:prstGeom>
        </p:spPr>
      </p:pic>
      <p:pic>
        <p:nvPicPr>
          <p:cNvPr id="23" name="Picture 22">
            <a:extLst>
              <a:ext uri="{FF2B5EF4-FFF2-40B4-BE49-F238E27FC236}">
                <a16:creationId xmlns:a16="http://schemas.microsoft.com/office/drawing/2014/main" id="{6C7CEDFF-1511-0C43-93E8-9E17506F4B1C}"/>
              </a:ext>
            </a:extLst>
          </p:cNvPr>
          <p:cNvPicPr>
            <a:picLocks noChangeAspect="1"/>
          </p:cNvPicPr>
          <p:nvPr/>
        </p:nvPicPr>
        <p:blipFill rotWithShape="1">
          <a:blip r:embed="rId10"/>
          <a:srcRect l="6998" r="7851"/>
          <a:stretch/>
        </p:blipFill>
        <p:spPr>
          <a:xfrm>
            <a:off x="4737286" y="2547552"/>
            <a:ext cx="456897" cy="639584"/>
          </a:xfrm>
          <a:prstGeom prst="rect">
            <a:avLst/>
          </a:prstGeom>
        </p:spPr>
      </p:pic>
      <p:pic>
        <p:nvPicPr>
          <p:cNvPr id="10" name="Grafik 9"/>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3652772" y="3265135"/>
            <a:ext cx="444540" cy="645300"/>
          </a:xfrm>
          <a:prstGeom prst="rect">
            <a:avLst/>
          </a:prstGeom>
        </p:spPr>
      </p:pic>
      <p:pic>
        <p:nvPicPr>
          <p:cNvPr id="20" name="Grafik 19"/>
          <p:cNvPicPr>
            <a:picLocks noChangeAspect="1"/>
          </p:cNvPicPr>
          <p:nvPr/>
        </p:nvPicPr>
        <p:blipFill>
          <a:blip r:embed="rId12"/>
          <a:stretch>
            <a:fillRect/>
          </a:stretch>
        </p:blipFill>
        <p:spPr>
          <a:xfrm>
            <a:off x="5246061" y="1865299"/>
            <a:ext cx="452324" cy="645300"/>
          </a:xfrm>
          <a:prstGeom prst="rect">
            <a:avLst/>
          </a:prstGeom>
        </p:spPr>
      </p:pic>
      <p:pic>
        <p:nvPicPr>
          <p:cNvPr id="4" name="Grafik 3"/>
          <p:cNvPicPr>
            <a:picLocks noChangeAspect="1"/>
          </p:cNvPicPr>
          <p:nvPr/>
        </p:nvPicPr>
        <p:blipFill>
          <a:blip r:embed="rId13"/>
          <a:stretch>
            <a:fillRect/>
          </a:stretch>
        </p:blipFill>
        <p:spPr>
          <a:xfrm>
            <a:off x="5229011" y="3957904"/>
            <a:ext cx="447662" cy="645301"/>
          </a:xfrm>
          <a:prstGeom prst="rect">
            <a:avLst/>
          </a:prstGeom>
        </p:spPr>
      </p:pic>
      <p:pic>
        <p:nvPicPr>
          <p:cNvPr id="46" name="Grafik 45"/>
          <p:cNvPicPr>
            <a:picLocks noChangeAspect="1"/>
          </p:cNvPicPr>
          <p:nvPr/>
        </p:nvPicPr>
        <p:blipFill>
          <a:blip r:embed="rId14"/>
          <a:stretch>
            <a:fillRect/>
          </a:stretch>
        </p:blipFill>
        <p:spPr>
          <a:xfrm>
            <a:off x="3653751" y="3965007"/>
            <a:ext cx="473061" cy="645300"/>
          </a:xfrm>
          <a:prstGeom prst="rect">
            <a:avLst/>
          </a:prstGeom>
        </p:spPr>
      </p:pic>
      <p:pic>
        <p:nvPicPr>
          <p:cNvPr id="47" name="Grafik 46"/>
          <p:cNvPicPr>
            <a:picLocks noChangeAspect="1"/>
          </p:cNvPicPr>
          <p:nvPr/>
        </p:nvPicPr>
        <p:blipFill>
          <a:blip r:embed="rId15"/>
          <a:stretch>
            <a:fillRect/>
          </a:stretch>
        </p:blipFill>
        <p:spPr>
          <a:xfrm>
            <a:off x="4705979" y="3965007"/>
            <a:ext cx="447596" cy="645300"/>
          </a:xfrm>
          <a:prstGeom prst="rect">
            <a:avLst/>
          </a:prstGeom>
        </p:spPr>
      </p:pic>
      <p:pic>
        <p:nvPicPr>
          <p:cNvPr id="48" name="Grafik 47"/>
          <p:cNvPicPr>
            <a:picLocks noChangeAspect="1"/>
          </p:cNvPicPr>
          <p:nvPr/>
        </p:nvPicPr>
        <p:blipFill>
          <a:blip r:embed="rId16"/>
          <a:stretch>
            <a:fillRect/>
          </a:stretch>
        </p:blipFill>
        <p:spPr>
          <a:xfrm>
            <a:off x="4198334" y="3965007"/>
            <a:ext cx="438742" cy="645300"/>
          </a:xfrm>
          <a:prstGeom prst="rect">
            <a:avLst/>
          </a:prstGeom>
        </p:spPr>
      </p:pic>
      <p:pic>
        <p:nvPicPr>
          <p:cNvPr id="49" name="Grafik 48"/>
          <p:cNvPicPr>
            <a:picLocks noChangeAspect="1"/>
          </p:cNvPicPr>
          <p:nvPr/>
        </p:nvPicPr>
        <p:blipFill>
          <a:blip r:embed="rId17"/>
          <a:stretch>
            <a:fillRect/>
          </a:stretch>
        </p:blipFill>
        <p:spPr>
          <a:xfrm>
            <a:off x="6249233" y="2544694"/>
            <a:ext cx="497897" cy="645300"/>
          </a:xfrm>
          <a:prstGeom prst="rect">
            <a:avLst/>
          </a:prstGeom>
        </p:spPr>
      </p:pic>
      <p:sp>
        <p:nvSpPr>
          <p:cNvPr id="40" name="Textfeld 39"/>
          <p:cNvSpPr txBox="1"/>
          <p:nvPr/>
        </p:nvSpPr>
        <p:spPr>
          <a:xfrm>
            <a:off x="1000800" y="2359638"/>
            <a:ext cx="2686857" cy="276999"/>
          </a:xfrm>
          <a:prstGeom prst="rect">
            <a:avLst/>
          </a:prstGeom>
          <a:noFill/>
        </p:spPr>
        <p:txBody>
          <a:bodyPr wrap="square" rtlCol="0">
            <a:spAutoFit/>
          </a:bodyPr>
          <a:lstStyle/>
          <a:p>
            <a:r>
              <a:rPr lang="de-DE" sz="1200" dirty="0">
                <a:solidFill>
                  <a:schemeClr val="bg1"/>
                </a:solidFill>
                <a:latin typeface="Arial" pitchFamily="34" charset="0"/>
                <a:cs typeface="Arial" pitchFamily="34" charset="0"/>
              </a:rPr>
              <a:t>E&amp;I Team</a:t>
            </a:r>
          </a:p>
        </p:txBody>
      </p:sp>
      <p:sp>
        <p:nvSpPr>
          <p:cNvPr id="34" name="Titel 3">
            <a:extLst>
              <a:ext uri="{FF2B5EF4-FFF2-40B4-BE49-F238E27FC236}">
                <a16:creationId xmlns:a16="http://schemas.microsoft.com/office/drawing/2014/main" id="{9B75760F-F752-479B-A7C9-7C3FFB40ACE5}"/>
              </a:ext>
            </a:extLst>
          </p:cNvPr>
          <p:cNvSpPr txBox="1">
            <a:spLocks/>
          </p:cNvSpPr>
          <p:nvPr/>
        </p:nvSpPr>
        <p:spPr bwMode="auto">
          <a:xfrm>
            <a:off x="462408" y="169100"/>
            <a:ext cx="6840000" cy="770069"/>
          </a:xfrm>
          <a:prstGeom prst="rect">
            <a:avLst/>
          </a:prstGeom>
        </p:spPr>
        <p:txBody>
          <a:bodyPr vert="horz" lIns="0" tIns="0" rIns="0" bIns="0" rtlCol="0" anchor="ctr">
            <a:normAutofit/>
          </a:bodyPr>
          <a:lstStyle>
            <a:lvl1pPr algn="l" defTabSz="914306" rtl="0" eaLnBrk="1" latinLnBrk="0" hangingPunct="1">
              <a:lnSpc>
                <a:spcPct val="100000"/>
              </a:lnSpc>
              <a:spcBef>
                <a:spcPct val="0"/>
              </a:spcBef>
              <a:buNone/>
              <a:defRPr sz="2400" b="1" kern="1200">
                <a:solidFill>
                  <a:srgbClr val="002060"/>
                </a:solidFill>
                <a:latin typeface="+mn-lt"/>
                <a:ea typeface="Georgia" charset="0"/>
                <a:cs typeface="Georgia" charset="0"/>
              </a:defRPr>
            </a:lvl1pPr>
          </a:lstStyle>
          <a:p>
            <a:r>
              <a:rPr lang="en-US" dirty="0"/>
              <a:t>And meet our faculty</a:t>
            </a:r>
          </a:p>
        </p:txBody>
      </p:sp>
      <p:pic>
        <p:nvPicPr>
          <p:cNvPr id="33" name="Grafik 32"/>
          <p:cNvPicPr>
            <a:picLocks noChangeAspect="1"/>
          </p:cNvPicPr>
          <p:nvPr/>
        </p:nvPicPr>
        <p:blipFill rotWithShape="1">
          <a:blip r:embed="rId18" cstate="hqprint">
            <a:extLst>
              <a:ext uri="{28A0092B-C50C-407E-A947-70E740481C1C}">
                <a14:useLocalDpi xmlns:a14="http://schemas.microsoft.com/office/drawing/2010/main" val="0"/>
              </a:ext>
            </a:extLst>
          </a:blip>
          <a:srcRect l="1471" t="-573" r="18358"/>
          <a:stretch/>
        </p:blipFill>
        <p:spPr>
          <a:xfrm>
            <a:off x="4175869" y="1873658"/>
            <a:ext cx="500298" cy="647829"/>
          </a:xfrm>
          <a:prstGeom prst="rect">
            <a:avLst/>
          </a:prstGeom>
        </p:spPr>
      </p:pic>
      <p:pic>
        <p:nvPicPr>
          <p:cNvPr id="38" name="Grafik 37"/>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a:off x="6241727" y="1873361"/>
            <a:ext cx="425376" cy="639767"/>
          </a:xfrm>
          <a:prstGeom prst="rect">
            <a:avLst/>
          </a:prstGeom>
        </p:spPr>
      </p:pic>
      <p:pic>
        <p:nvPicPr>
          <p:cNvPr id="39" name="Picture 38"/>
          <p:cNvPicPr>
            <a:picLocks noChangeAspect="1"/>
          </p:cNvPicPr>
          <p:nvPr/>
        </p:nvPicPr>
        <p:blipFill rotWithShape="1">
          <a:blip r:embed="rId20" cstate="hqprint">
            <a:extLst>
              <a:ext uri="{BEBA8EAE-BF5A-486C-A8C5-ECC9F3942E4B}">
                <a14:imgProps xmlns:a14="http://schemas.microsoft.com/office/drawing/2010/main">
                  <a14:imgLayer r:embed="rId21">
                    <a14:imgEffect>
                      <a14:saturation sat="0"/>
                    </a14:imgEffect>
                  </a14:imgLayer>
                </a14:imgProps>
              </a:ext>
              <a:ext uri="{28A0092B-C50C-407E-A947-70E740481C1C}">
                <a14:useLocalDpi xmlns:a14="http://schemas.microsoft.com/office/drawing/2010/main" val="0"/>
              </a:ext>
            </a:extLst>
          </a:blip>
          <a:srcRect l="15717" t="7939" r="15910"/>
          <a:stretch/>
        </p:blipFill>
        <p:spPr>
          <a:xfrm>
            <a:off x="4730064" y="1873658"/>
            <a:ext cx="475398" cy="640119"/>
          </a:xfrm>
          <a:prstGeom prst="rect">
            <a:avLst/>
          </a:prstGeom>
        </p:spPr>
      </p:pic>
      <p:pic>
        <p:nvPicPr>
          <p:cNvPr id="41" name="Picture 40"/>
          <p:cNvPicPr>
            <a:picLocks noChangeAspect="1"/>
          </p:cNvPicPr>
          <p:nvPr/>
        </p:nvPicPr>
        <p:blipFill rotWithShape="1">
          <a:blip r:embed="rId22" cstate="hqprint">
            <a:extLst>
              <a:ext uri="{28A0092B-C50C-407E-A947-70E740481C1C}">
                <a14:useLocalDpi xmlns:a14="http://schemas.microsoft.com/office/drawing/2010/main" val="0"/>
              </a:ext>
            </a:extLst>
          </a:blip>
          <a:srcRect l="14390" r="9028"/>
          <a:stretch/>
        </p:blipFill>
        <p:spPr>
          <a:xfrm>
            <a:off x="3637656" y="1148470"/>
            <a:ext cx="491270" cy="641205"/>
          </a:xfrm>
          <a:prstGeom prst="rect">
            <a:avLst/>
          </a:prstGeom>
        </p:spPr>
      </p:pic>
      <p:pic>
        <p:nvPicPr>
          <p:cNvPr id="3" name="Grafik 2">
            <a:extLst>
              <a:ext uri="{FF2B5EF4-FFF2-40B4-BE49-F238E27FC236}">
                <a16:creationId xmlns:a16="http://schemas.microsoft.com/office/drawing/2014/main" id="{35500742-BF7D-D492-2771-3E41E8559B59}"/>
              </a:ext>
            </a:extLst>
          </p:cNvPr>
          <p:cNvPicPr>
            <a:picLocks noChangeAspect="1"/>
          </p:cNvPicPr>
          <p:nvPr/>
        </p:nvPicPr>
        <p:blipFill rotWithShape="1">
          <a:blip r:embed="rId23">
            <a:extLst>
              <a:ext uri="{28A0092B-C50C-407E-A947-70E740481C1C}">
                <a14:useLocalDpi xmlns:a14="http://schemas.microsoft.com/office/drawing/2010/main" val="0"/>
              </a:ext>
            </a:extLst>
          </a:blip>
          <a:srcRect l="15254" r="13258"/>
          <a:stretch/>
        </p:blipFill>
        <p:spPr>
          <a:xfrm>
            <a:off x="3649341" y="2536708"/>
            <a:ext cx="455641" cy="602735"/>
          </a:xfrm>
          <a:prstGeom prst="rect">
            <a:avLst/>
          </a:prstGeom>
        </p:spPr>
      </p:pic>
    </p:spTree>
    <p:extLst>
      <p:ext uri="{BB962C8B-B14F-4D97-AF65-F5344CB8AC3E}">
        <p14:creationId xmlns:p14="http://schemas.microsoft.com/office/powerpoint/2010/main" val="3943768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C219C7A-613E-484B-A24A-FEE46073CDF8}"/>
              </a:ext>
            </a:extLst>
          </p:cNvPr>
          <p:cNvSpPr>
            <a:spLocks noGrp="1"/>
          </p:cNvSpPr>
          <p:nvPr>
            <p:ph type="title"/>
          </p:nvPr>
        </p:nvSpPr>
        <p:spPr/>
        <p:txBody>
          <a:bodyPr/>
          <a:lstStyle/>
          <a:p>
            <a:r>
              <a:rPr lang="en-US" dirty="0">
                <a:latin typeface="+mn-lt"/>
              </a:rPr>
              <a:t>Or speak to our E&amp;I Ambassadors</a:t>
            </a:r>
          </a:p>
        </p:txBody>
      </p:sp>
      <p:sp>
        <p:nvSpPr>
          <p:cNvPr id="5" name="Rechteck 4"/>
          <p:cNvSpPr/>
          <p:nvPr/>
        </p:nvSpPr>
        <p:spPr>
          <a:xfrm>
            <a:off x="93232" y="3917044"/>
            <a:ext cx="9090742" cy="584775"/>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AT" sz="1600" b="0" i="0" u="none" strike="noStrike" kern="1200" cap="none" spc="0" normalizeH="0" baseline="0" noProof="0" dirty="0">
                <a:ln>
                  <a:noFill/>
                </a:ln>
                <a:solidFill>
                  <a:srgbClr val="002060"/>
                </a:solidFill>
                <a:effectLst/>
                <a:uLnTx/>
                <a:uFillTx/>
                <a:latin typeface="Verdana"/>
                <a:ea typeface="+mn-ea"/>
                <a:cs typeface="+mn-cs"/>
                <a:hlinkClick r:id="rId3"/>
              </a:rPr>
              <a:t>https://www.wu.ac.at/en/entrep/lehre/bachelor-program-sbwl/ei-ambassadors</a:t>
            </a:r>
            <a:r>
              <a:rPr kumimoji="0" lang="de-AT" sz="1600" b="0" i="0" u="none" strike="noStrike" kern="1200" cap="none" spc="0" normalizeH="0" baseline="0" noProof="0" dirty="0">
                <a:ln>
                  <a:noFill/>
                </a:ln>
                <a:solidFill>
                  <a:srgbClr val="000000"/>
                </a:solidFill>
                <a:effectLst/>
                <a:uLnTx/>
                <a:uFillTx/>
                <a:latin typeface="Verdana"/>
                <a:ea typeface="+mn-ea"/>
                <a:cs typeface="+mn-cs"/>
                <a:hlinkClick r:id="rId3"/>
              </a:rPr>
              <a:t>/</a:t>
            </a:r>
            <a:endParaRPr kumimoji="0" lang="de-DE" sz="18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600" b="0" i="0" u="none" strike="noStrike" kern="1200" cap="none" spc="0" normalizeH="0" baseline="0" noProof="0" dirty="0">
              <a:ln>
                <a:noFill/>
              </a:ln>
              <a:solidFill>
                <a:srgbClr val="000000"/>
              </a:solidFill>
              <a:effectLst/>
              <a:uLnTx/>
              <a:uFillTx/>
              <a:latin typeface="Verdana"/>
              <a:ea typeface="Verdana"/>
              <a:cs typeface="+mn-cs"/>
            </a:endParaRPr>
          </a:p>
        </p:txBody>
      </p:sp>
      <p:pic>
        <p:nvPicPr>
          <p:cNvPr id="2" name="Grafik 2" descr="Ein Bild, das Wand, Person, Kleidung, Im Haus enthält.&#10;&#10;Beschreibung automatisch generiert.">
            <a:extLst>
              <a:ext uri="{FF2B5EF4-FFF2-40B4-BE49-F238E27FC236}">
                <a16:creationId xmlns:a16="http://schemas.microsoft.com/office/drawing/2014/main" id="{8591A385-1F5B-6400-543C-CF1ABE8A86E1}"/>
              </a:ext>
            </a:extLst>
          </p:cNvPr>
          <p:cNvPicPr>
            <a:picLocks noChangeAspect="1"/>
          </p:cNvPicPr>
          <p:nvPr/>
        </p:nvPicPr>
        <p:blipFill>
          <a:blip r:embed="rId4"/>
          <a:stretch>
            <a:fillRect/>
          </a:stretch>
        </p:blipFill>
        <p:spPr>
          <a:xfrm>
            <a:off x="508675" y="1466533"/>
            <a:ext cx="1296515" cy="1662199"/>
          </a:xfrm>
          <a:prstGeom prst="rect">
            <a:avLst/>
          </a:prstGeom>
        </p:spPr>
      </p:pic>
      <p:pic>
        <p:nvPicPr>
          <p:cNvPr id="3" name="Grafik 5" descr="Ein Bild, das Person, draußen, Mann enthält.&#10;&#10;Beschreibung automatisch generiert.">
            <a:extLst>
              <a:ext uri="{FF2B5EF4-FFF2-40B4-BE49-F238E27FC236}">
                <a16:creationId xmlns:a16="http://schemas.microsoft.com/office/drawing/2014/main" id="{13B81981-766F-059B-0454-119F4AE1D695}"/>
              </a:ext>
            </a:extLst>
          </p:cNvPr>
          <p:cNvPicPr>
            <a:picLocks noChangeAspect="1"/>
          </p:cNvPicPr>
          <p:nvPr/>
        </p:nvPicPr>
        <p:blipFill>
          <a:blip r:embed="rId5"/>
          <a:stretch>
            <a:fillRect/>
          </a:stretch>
        </p:blipFill>
        <p:spPr>
          <a:xfrm>
            <a:off x="1885555" y="1465532"/>
            <a:ext cx="1270332" cy="1663200"/>
          </a:xfrm>
          <a:prstGeom prst="rect">
            <a:avLst/>
          </a:prstGeom>
        </p:spPr>
      </p:pic>
      <p:pic>
        <p:nvPicPr>
          <p:cNvPr id="9" name="Grafik 9" descr="Ein Bild, das Person, draußen, Frau enthält.&#10;&#10;Beschreibung automatisch generiert.">
            <a:extLst>
              <a:ext uri="{FF2B5EF4-FFF2-40B4-BE49-F238E27FC236}">
                <a16:creationId xmlns:a16="http://schemas.microsoft.com/office/drawing/2014/main" id="{98EC56A5-C4C0-1602-C3F8-5D43FA039817}"/>
              </a:ext>
            </a:extLst>
          </p:cNvPr>
          <p:cNvPicPr>
            <a:picLocks noChangeAspect="1"/>
          </p:cNvPicPr>
          <p:nvPr/>
        </p:nvPicPr>
        <p:blipFill>
          <a:blip r:embed="rId6"/>
          <a:stretch>
            <a:fillRect/>
          </a:stretch>
        </p:blipFill>
        <p:spPr>
          <a:xfrm>
            <a:off x="6215239" y="1466533"/>
            <a:ext cx="1087169" cy="1663200"/>
          </a:xfrm>
          <a:prstGeom prst="rect">
            <a:avLst/>
          </a:prstGeom>
        </p:spPr>
      </p:pic>
      <p:pic>
        <p:nvPicPr>
          <p:cNvPr id="7" name="Grafik 7" descr="Ein Bild, das Person, Mann, Wand, Im Haus enthält.&#10;&#10;Beschreibung automatisch generiert.">
            <a:extLst>
              <a:ext uri="{FF2B5EF4-FFF2-40B4-BE49-F238E27FC236}">
                <a16:creationId xmlns:a16="http://schemas.microsoft.com/office/drawing/2014/main" id="{884C2BCD-3C52-FA69-2B47-B8C1538D36C8}"/>
              </a:ext>
            </a:extLst>
          </p:cNvPr>
          <p:cNvPicPr>
            <a:picLocks noChangeAspect="1"/>
          </p:cNvPicPr>
          <p:nvPr/>
        </p:nvPicPr>
        <p:blipFill>
          <a:blip r:embed="rId7"/>
          <a:stretch>
            <a:fillRect/>
          </a:stretch>
        </p:blipFill>
        <p:spPr>
          <a:xfrm>
            <a:off x="4818399" y="1466533"/>
            <a:ext cx="1309466" cy="1663200"/>
          </a:xfrm>
          <a:prstGeom prst="rect">
            <a:avLst/>
          </a:prstGeom>
        </p:spPr>
      </p:pic>
      <p:pic>
        <p:nvPicPr>
          <p:cNvPr id="8" name="Grafik 9" descr="Ein Bild, das Text, Person, Mann, Lächeln enthält.&#10;&#10;Beschreibung automatisch generiert.">
            <a:extLst>
              <a:ext uri="{FF2B5EF4-FFF2-40B4-BE49-F238E27FC236}">
                <a16:creationId xmlns:a16="http://schemas.microsoft.com/office/drawing/2014/main" id="{B0A30E97-A2D6-47DD-BB41-FCDD7DD4E87F}"/>
              </a:ext>
            </a:extLst>
          </p:cNvPr>
          <p:cNvPicPr>
            <a:picLocks noChangeAspect="1"/>
          </p:cNvPicPr>
          <p:nvPr/>
        </p:nvPicPr>
        <p:blipFill>
          <a:blip r:embed="rId8"/>
          <a:stretch>
            <a:fillRect/>
          </a:stretch>
        </p:blipFill>
        <p:spPr>
          <a:xfrm>
            <a:off x="7389782" y="1465532"/>
            <a:ext cx="1487094" cy="1663200"/>
          </a:xfrm>
          <a:prstGeom prst="rect">
            <a:avLst/>
          </a:prstGeom>
        </p:spPr>
      </p:pic>
      <p:pic>
        <p:nvPicPr>
          <p:cNvPr id="10" name="Grafik 10" descr="Ein Bild, das Person, Wand, Kleidung, Im Haus enthält.&#10;&#10;Beschreibung automatisch generiert.">
            <a:extLst>
              <a:ext uri="{FF2B5EF4-FFF2-40B4-BE49-F238E27FC236}">
                <a16:creationId xmlns:a16="http://schemas.microsoft.com/office/drawing/2014/main" id="{C780BE83-848D-1905-E590-BDDAF4AC1DBD}"/>
              </a:ext>
            </a:extLst>
          </p:cNvPr>
          <p:cNvPicPr>
            <a:picLocks noChangeAspect="1"/>
          </p:cNvPicPr>
          <p:nvPr/>
        </p:nvPicPr>
        <p:blipFill rotWithShape="1">
          <a:blip r:embed="rId9"/>
          <a:srcRect l="10748" t="153"/>
          <a:stretch/>
        </p:blipFill>
        <p:spPr>
          <a:xfrm>
            <a:off x="3236252" y="1466533"/>
            <a:ext cx="1496116" cy="1663200"/>
          </a:xfrm>
          <a:prstGeom prst="rect">
            <a:avLst/>
          </a:prstGeom>
        </p:spPr>
      </p:pic>
    </p:spTree>
    <p:extLst>
      <p:ext uri="{BB962C8B-B14F-4D97-AF65-F5344CB8AC3E}">
        <p14:creationId xmlns:p14="http://schemas.microsoft.com/office/powerpoint/2010/main" val="973949609"/>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2F9CE338-C805-44BB-9A13-C13CEAE3013D}"/>
              </a:ext>
            </a:extLst>
          </p:cNvPr>
          <p:cNvSpPr>
            <a:spLocks noGrp="1"/>
          </p:cNvSpPr>
          <p:nvPr>
            <p:ph idx="1"/>
          </p:nvPr>
        </p:nvSpPr>
        <p:spPr>
          <a:xfrm>
            <a:off x="457200" y="1094242"/>
            <a:ext cx="8298804" cy="3764248"/>
          </a:xfrm>
        </p:spPr>
        <p:txBody>
          <a:bodyPr>
            <a:normAutofit/>
          </a:bodyPr>
          <a:lstStyle/>
          <a:p>
            <a:r>
              <a:rPr lang="en-US" dirty="0"/>
              <a:t>60 students will be admitted in the summer term 2024</a:t>
            </a:r>
          </a:p>
          <a:p>
            <a:endParaRPr lang="en-US" dirty="0"/>
          </a:p>
          <a:p>
            <a:r>
              <a:rPr lang="en-US" dirty="0"/>
              <a:t>Criteria:</a:t>
            </a:r>
          </a:p>
          <a:p>
            <a:pPr lvl="1"/>
            <a:r>
              <a:rPr lang="en-US" sz="1600" b="1" dirty="0"/>
              <a:t>WU student ranking: </a:t>
            </a:r>
            <a:br>
              <a:rPr lang="en-US" sz="1600" b="1" dirty="0"/>
            </a:br>
            <a:r>
              <a:rPr lang="en-US" sz="1600" dirty="0"/>
              <a:t>If you are within the top 5% of your cohort, you will be accepted automatically.</a:t>
            </a:r>
          </a:p>
          <a:p>
            <a:pPr marL="361950" lvl="2" indent="0">
              <a:buNone/>
            </a:pPr>
            <a:r>
              <a:rPr lang="en-US" sz="1600" dirty="0"/>
              <a:t>Please make sure that all required grades are listed in time in the ranking you submit to us!</a:t>
            </a:r>
            <a:br>
              <a:rPr lang="en-US" sz="1600" dirty="0"/>
            </a:br>
            <a:r>
              <a:rPr lang="en-US" sz="1600" dirty="0"/>
              <a:t>Please visit </a:t>
            </a:r>
            <a:r>
              <a:rPr lang="en-US" sz="1600" dirty="0">
                <a:hlinkClick r:id="rId3"/>
              </a:rPr>
              <a:t>www.wu.ac.at/entrep/apply</a:t>
            </a:r>
            <a:r>
              <a:rPr lang="en-US" sz="1600" dirty="0"/>
              <a:t> for more information! </a:t>
            </a:r>
            <a:br>
              <a:rPr lang="en-US" sz="1600" dirty="0"/>
            </a:br>
            <a:endParaRPr lang="en-US" sz="1600" dirty="0"/>
          </a:p>
          <a:p>
            <a:pPr lvl="1"/>
            <a:r>
              <a:rPr lang="en-US" sz="1600" b="1" dirty="0"/>
              <a:t>Exceptional E&amp;I skills &amp; CV:</a:t>
            </a:r>
          </a:p>
          <a:p>
            <a:pPr marL="360363" lvl="1" indent="0">
              <a:buNone/>
            </a:pPr>
            <a:r>
              <a:rPr lang="en-US" sz="1600" dirty="0"/>
              <a:t>At least 20 students are accepted ONLY based on their skills</a:t>
            </a:r>
          </a:p>
          <a:p>
            <a:pPr marL="180975" lvl="1" indent="0">
              <a:buNone/>
            </a:pPr>
            <a:endParaRPr lang="en-US" dirty="0">
              <a:latin typeface="Verdana" panose="020B0604030504040204" pitchFamily="34" charset="0"/>
              <a:ea typeface="Verdana" panose="020B0604030504040204" pitchFamily="34" charset="0"/>
            </a:endParaRPr>
          </a:p>
          <a:p>
            <a:pPr lvl="1"/>
            <a:endParaRPr lang="en-US" dirty="0">
              <a:latin typeface="Verdana" panose="020B0604030504040204" pitchFamily="34" charset="0"/>
              <a:ea typeface="Verdana" panose="020B0604030504040204" pitchFamily="34" charset="0"/>
            </a:endParaRPr>
          </a:p>
          <a:p>
            <a:pPr lvl="1"/>
            <a:endParaRPr lang="en-US" dirty="0">
              <a:latin typeface="Verdana" panose="020B0604030504040204" pitchFamily="34" charset="0"/>
              <a:ea typeface="Verdana" panose="020B0604030504040204" pitchFamily="34" charset="0"/>
            </a:endParaRPr>
          </a:p>
          <a:p>
            <a:pPr lvl="1"/>
            <a:endParaRPr lang="en-US" dirty="0"/>
          </a:p>
          <a:p>
            <a:pPr lvl="1"/>
            <a:endParaRPr lang="en-US" dirty="0"/>
          </a:p>
          <a:p>
            <a:pPr lvl="1"/>
            <a:endParaRPr lang="en-US" dirty="0"/>
          </a:p>
          <a:p>
            <a:pPr lvl="1"/>
            <a:endParaRPr lang="en-US" dirty="0"/>
          </a:p>
          <a:p>
            <a:pPr lvl="1"/>
            <a:endParaRPr lang="en-US" dirty="0"/>
          </a:p>
          <a:p>
            <a:endParaRPr lang="en-US" dirty="0"/>
          </a:p>
        </p:txBody>
      </p:sp>
      <p:sp>
        <p:nvSpPr>
          <p:cNvPr id="4" name="Titel 3">
            <a:extLst>
              <a:ext uri="{FF2B5EF4-FFF2-40B4-BE49-F238E27FC236}">
                <a16:creationId xmlns:a16="http://schemas.microsoft.com/office/drawing/2014/main" id="{0A79DF67-79B3-4773-AE47-C3229B7940BB}"/>
              </a:ext>
            </a:extLst>
          </p:cNvPr>
          <p:cNvSpPr>
            <a:spLocks noGrp="1"/>
          </p:cNvSpPr>
          <p:nvPr>
            <p:ph type="title"/>
          </p:nvPr>
        </p:nvSpPr>
        <p:spPr/>
        <p:txBody>
          <a:bodyPr/>
          <a:lstStyle/>
          <a:p>
            <a:r>
              <a:rPr lang="en-US" dirty="0">
                <a:latin typeface="+mn-lt"/>
              </a:rPr>
              <a:t>Application process overview</a:t>
            </a:r>
          </a:p>
        </p:txBody>
      </p:sp>
      <p:sp>
        <p:nvSpPr>
          <p:cNvPr id="5" name="Textfeld 4">
            <a:extLst>
              <a:ext uri="{FF2B5EF4-FFF2-40B4-BE49-F238E27FC236}">
                <a16:creationId xmlns:a16="http://schemas.microsoft.com/office/drawing/2014/main" id="{BF91FC0D-CD1F-455D-A078-6CE1D77AE4AF}"/>
              </a:ext>
            </a:extLst>
          </p:cNvPr>
          <p:cNvSpPr txBox="1"/>
          <p:nvPr/>
        </p:nvSpPr>
        <p:spPr>
          <a:xfrm rot="1084356">
            <a:off x="6630880" y="1363226"/>
            <a:ext cx="2376784" cy="784830"/>
          </a:xfrm>
          <a:prstGeom prst="rect">
            <a:avLst/>
          </a:prstGeom>
          <a:noFill/>
          <a:ln>
            <a:solidFill>
              <a:schemeClr val="accent1">
                <a:lumMod val="50000"/>
              </a:schemeClr>
            </a:solidFill>
          </a:ln>
        </p:spPr>
        <p:txBody>
          <a:bodyPr wrap="square" rtlCol="0">
            <a:spAutoFit/>
          </a:bodyPr>
          <a:lstStyle/>
          <a:p>
            <a:pPr algn="ctr"/>
            <a:r>
              <a:rPr lang="en-US" sz="1500" b="1" dirty="0">
                <a:solidFill>
                  <a:srgbClr val="002060"/>
                </a:solidFill>
              </a:rPr>
              <a:t>Same application process for all WU study programs!</a:t>
            </a:r>
          </a:p>
        </p:txBody>
      </p:sp>
    </p:spTree>
    <p:extLst>
      <p:ext uri="{BB962C8B-B14F-4D97-AF65-F5344CB8AC3E}">
        <p14:creationId xmlns:p14="http://schemas.microsoft.com/office/powerpoint/2010/main" val="1355653341"/>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B447961-6D94-418A-A014-D4D8203BB73B}"/>
              </a:ext>
            </a:extLst>
          </p:cNvPr>
          <p:cNvSpPr>
            <a:spLocks noGrp="1"/>
          </p:cNvSpPr>
          <p:nvPr>
            <p:ph idx="1"/>
          </p:nvPr>
        </p:nvSpPr>
        <p:spPr>
          <a:xfrm>
            <a:off x="462018" y="1210152"/>
            <a:ext cx="8399483" cy="3468515"/>
          </a:xfrm>
        </p:spPr>
        <p:txBody>
          <a:bodyPr>
            <a:normAutofit fontScale="92500" lnSpcReduction="10000"/>
          </a:bodyPr>
          <a:lstStyle/>
          <a:p>
            <a:pPr marL="0" indent="0" algn="ctr">
              <a:buNone/>
            </a:pPr>
            <a:r>
              <a:rPr lang="en-US" sz="1800" b="1" dirty="0">
                <a:hlinkClick r:id="rId3"/>
              </a:rPr>
              <a:t>www.wu.ac.at/entrep/apply</a:t>
            </a:r>
            <a:r>
              <a:rPr lang="en-US" sz="1800" b="1" dirty="0"/>
              <a:t> </a:t>
            </a:r>
          </a:p>
          <a:p>
            <a:pPr marL="0" indent="0" algn="ctr">
              <a:buNone/>
            </a:pPr>
            <a:endParaRPr lang="en-US" b="1" dirty="0"/>
          </a:p>
          <a:p>
            <a:pPr marL="0" indent="0" algn="ctr">
              <a:buNone/>
            </a:pPr>
            <a:r>
              <a:rPr lang="en-US" sz="1800" b="1" dirty="0"/>
              <a:t> </a:t>
            </a:r>
            <a:r>
              <a:rPr lang="en-US" sz="1800" b="1" dirty="0">
                <a:solidFill>
                  <a:srgbClr val="FF0000"/>
                </a:solidFill>
                <a:sym typeface="Wingdings" panose="05000000000000000000" pitchFamily="2" charset="2"/>
              </a:rPr>
              <a:t></a:t>
            </a:r>
            <a:r>
              <a:rPr lang="en-US" sz="1800" b="1" dirty="0">
                <a:solidFill>
                  <a:srgbClr val="FF0000"/>
                </a:solidFill>
              </a:rPr>
              <a:t> Registration via LPIS </a:t>
            </a:r>
            <a:r>
              <a:rPr lang="en-US" sz="1800" b="1" u="sng" dirty="0">
                <a:solidFill>
                  <a:srgbClr val="FF0000"/>
                </a:solidFill>
              </a:rPr>
              <a:t>and</a:t>
            </a:r>
            <a:r>
              <a:rPr lang="en-US" sz="1800" b="1" dirty="0">
                <a:solidFill>
                  <a:srgbClr val="FF0000"/>
                </a:solidFill>
              </a:rPr>
              <a:t> online application form is mandatory for all entry modes!</a:t>
            </a:r>
          </a:p>
          <a:p>
            <a:pPr marL="0" indent="0">
              <a:buNone/>
            </a:pPr>
            <a:endParaRPr lang="en-US" sz="1800" b="1" dirty="0"/>
          </a:p>
          <a:p>
            <a:pPr marL="0" indent="0">
              <a:buNone/>
            </a:pPr>
            <a:r>
              <a:rPr lang="en-US" sz="1800" b="1" dirty="0"/>
              <a:t>Important dates: </a:t>
            </a:r>
            <a:br>
              <a:rPr lang="en-US" sz="1600" dirty="0"/>
            </a:br>
            <a:endParaRPr lang="en-US" sz="1600" b="1" dirty="0"/>
          </a:p>
          <a:p>
            <a:pPr lvl="1"/>
            <a:r>
              <a:rPr lang="en-US" sz="1600" dirty="0"/>
              <a:t>Feb	01, 2024: 	Application form online</a:t>
            </a:r>
          </a:p>
          <a:p>
            <a:pPr lvl="1"/>
            <a:r>
              <a:rPr lang="en-US" sz="1600" dirty="0"/>
              <a:t>Feb	01, 2024: 	Application period and registration via LPIS starts</a:t>
            </a:r>
          </a:p>
          <a:p>
            <a:pPr lvl="1"/>
            <a:r>
              <a:rPr lang="en-US" sz="1600" dirty="0"/>
              <a:t>Feb	04, 2024: 	Final application deadline</a:t>
            </a:r>
          </a:p>
          <a:p>
            <a:pPr lvl="1"/>
            <a:r>
              <a:rPr lang="en-US" sz="1600" dirty="0"/>
              <a:t>Feb	07, 2024: 	Notifications about acceptance</a:t>
            </a:r>
          </a:p>
          <a:p>
            <a:pPr lvl="1"/>
            <a:r>
              <a:rPr lang="en-US" sz="1600" dirty="0"/>
              <a:t>Mar  	03, 2024: 	</a:t>
            </a:r>
            <a:r>
              <a:rPr lang="en-US" sz="1600" b="1" dirty="0"/>
              <a:t>Welcome @ E&amp;I</a:t>
            </a:r>
          </a:p>
          <a:p>
            <a:pPr lvl="1"/>
            <a:endParaRPr lang="en-US" dirty="0"/>
          </a:p>
          <a:p>
            <a:pPr marL="0" indent="0">
              <a:buNone/>
            </a:pPr>
            <a:endParaRPr lang="en-US" dirty="0"/>
          </a:p>
        </p:txBody>
      </p:sp>
      <p:sp>
        <p:nvSpPr>
          <p:cNvPr id="4" name="Titel 3">
            <a:extLst>
              <a:ext uri="{FF2B5EF4-FFF2-40B4-BE49-F238E27FC236}">
                <a16:creationId xmlns:a16="http://schemas.microsoft.com/office/drawing/2014/main" id="{55A44D85-90F9-4627-A947-EA917C110075}"/>
              </a:ext>
            </a:extLst>
          </p:cNvPr>
          <p:cNvSpPr>
            <a:spLocks noGrp="1"/>
          </p:cNvSpPr>
          <p:nvPr>
            <p:ph type="title"/>
          </p:nvPr>
        </p:nvSpPr>
        <p:spPr/>
        <p:txBody>
          <a:bodyPr/>
          <a:lstStyle/>
          <a:p>
            <a:r>
              <a:rPr lang="en-US" dirty="0"/>
              <a:t>A</a:t>
            </a:r>
            <a:r>
              <a:rPr lang="en-US" dirty="0">
                <a:latin typeface="+mn-lt"/>
              </a:rPr>
              <a:t>pplication process dates</a:t>
            </a:r>
          </a:p>
        </p:txBody>
      </p:sp>
    </p:spTree>
    <p:extLst>
      <p:ext uri="{BB962C8B-B14F-4D97-AF65-F5344CB8AC3E}">
        <p14:creationId xmlns:p14="http://schemas.microsoft.com/office/powerpoint/2010/main" val="3500492458"/>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2F9CE338-C805-44BB-9A13-C13CEAE3013D}"/>
              </a:ext>
            </a:extLst>
          </p:cNvPr>
          <p:cNvSpPr>
            <a:spLocks noGrp="1"/>
          </p:cNvSpPr>
          <p:nvPr>
            <p:ph idx="1"/>
          </p:nvPr>
        </p:nvSpPr>
        <p:spPr>
          <a:xfrm>
            <a:off x="457200" y="1094242"/>
            <a:ext cx="4147127" cy="3764248"/>
          </a:xfrm>
        </p:spPr>
        <p:txBody>
          <a:bodyPr>
            <a:noAutofit/>
          </a:bodyPr>
          <a:lstStyle/>
          <a:p>
            <a:r>
              <a:rPr lang="en-GB" dirty="0"/>
              <a:t>Diverse teams are more creative, identify better opportunities, and complement each other regarding skills and competences</a:t>
            </a:r>
          </a:p>
          <a:p>
            <a:endParaRPr lang="en-GB" dirty="0"/>
          </a:p>
          <a:p>
            <a:r>
              <a:rPr lang="en-GB" dirty="0"/>
              <a:t>This is why we particularly encourage “unusual suspects” to apply for E&amp;I!</a:t>
            </a:r>
            <a:endParaRPr lang="de-AT" dirty="0"/>
          </a:p>
        </p:txBody>
      </p:sp>
      <p:sp>
        <p:nvSpPr>
          <p:cNvPr id="4" name="Titel 3">
            <a:extLst>
              <a:ext uri="{FF2B5EF4-FFF2-40B4-BE49-F238E27FC236}">
                <a16:creationId xmlns:a16="http://schemas.microsoft.com/office/drawing/2014/main" id="{0A79DF67-79B3-4773-AE47-C3229B7940BB}"/>
              </a:ext>
            </a:extLst>
          </p:cNvPr>
          <p:cNvSpPr>
            <a:spLocks noGrp="1"/>
          </p:cNvSpPr>
          <p:nvPr>
            <p:ph type="title"/>
          </p:nvPr>
        </p:nvSpPr>
        <p:spPr>
          <a:xfrm>
            <a:off x="462408" y="169100"/>
            <a:ext cx="7619920" cy="770069"/>
          </a:xfrm>
        </p:spPr>
        <p:txBody>
          <a:bodyPr>
            <a:normAutofit/>
          </a:bodyPr>
          <a:lstStyle/>
          <a:p>
            <a:r>
              <a:rPr lang="en-US" dirty="0"/>
              <a:t>Keep in mind, E&amp;I means diversity</a:t>
            </a:r>
          </a:p>
        </p:txBody>
      </p:sp>
      <p:pic>
        <p:nvPicPr>
          <p:cNvPr id="5" name="Grafik 4" descr="Teaching 4 Diversity | Teaching for Diversity"/>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03742" y="3143457"/>
            <a:ext cx="3654042" cy="1409375"/>
          </a:xfrm>
          <a:prstGeom prst="rect">
            <a:avLst/>
          </a:prstGeom>
        </p:spPr>
      </p:pic>
      <p:pic>
        <p:nvPicPr>
          <p:cNvPr id="6" name="Grafik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782098" y="979478"/>
            <a:ext cx="2498855" cy="3748283"/>
          </a:xfrm>
          <a:prstGeom prst="rect">
            <a:avLst/>
          </a:prstGeom>
        </p:spPr>
      </p:pic>
    </p:spTree>
    <p:extLst>
      <p:ext uri="{BB962C8B-B14F-4D97-AF65-F5344CB8AC3E}">
        <p14:creationId xmlns:p14="http://schemas.microsoft.com/office/powerpoint/2010/main" val="2902764845"/>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platzhalter 2"/>
          <p:cNvSpPr txBox="1">
            <a:spLocks/>
          </p:cNvSpPr>
          <p:nvPr/>
        </p:nvSpPr>
        <p:spPr>
          <a:xfrm>
            <a:off x="751111" y="2752341"/>
            <a:ext cx="3306540" cy="326552"/>
          </a:xfrm>
          <a:prstGeom prst="rect">
            <a:avLst/>
          </a:prstGeom>
        </p:spPr>
        <p:txBody>
          <a:bodyPr vert="horz" lIns="91440" tIns="45720" rIns="91440" bIns="45720" rtlCol="0" anchor="ctr"/>
          <a:lstStyle>
            <a:defPPr>
              <a:defRPr lang="de-DE"/>
            </a:defPPr>
            <a:lvl1pPr marL="0" algn="r" defTabSz="457200" rtl="0" eaLnBrk="1" latinLnBrk="0" hangingPunct="1">
              <a:defRPr sz="12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400" dirty="0">
                <a:solidFill>
                  <a:srgbClr val="002060"/>
                </a:solidFill>
                <a:hlinkClick r:id="rId2"/>
              </a:rPr>
              <a:t>www.wu.ac.at/entrep</a:t>
            </a:r>
            <a:endParaRPr lang="en-US" sz="1400" dirty="0">
              <a:solidFill>
                <a:srgbClr val="002060"/>
              </a:solidFill>
            </a:endParaRPr>
          </a:p>
        </p:txBody>
      </p:sp>
      <p:sp>
        <p:nvSpPr>
          <p:cNvPr id="26" name="Rechteck 25"/>
          <p:cNvSpPr/>
          <p:nvPr/>
        </p:nvSpPr>
        <p:spPr>
          <a:xfrm>
            <a:off x="5781042" y="2761728"/>
            <a:ext cx="1924180" cy="307777"/>
          </a:xfrm>
          <a:prstGeom prst="rect">
            <a:avLst/>
          </a:prstGeom>
        </p:spPr>
        <p:txBody>
          <a:bodyPr wrap="none">
            <a:spAutoFit/>
          </a:bodyPr>
          <a:lstStyle/>
          <a:p>
            <a:pPr lvl="0" algn="ctr"/>
            <a:r>
              <a:rPr lang="en-US" sz="1400" dirty="0">
                <a:solidFill>
                  <a:srgbClr val="002060"/>
                </a:solidFill>
                <a:hlinkClick r:id="rId3"/>
              </a:rPr>
              <a:t>www.wu.ac.at/ifsto</a:t>
            </a:r>
            <a:endParaRPr lang="en-US" sz="1400" dirty="0">
              <a:solidFill>
                <a:srgbClr val="002060"/>
              </a:solidFill>
            </a:endParaRPr>
          </a:p>
        </p:txBody>
      </p:sp>
      <p:pic>
        <p:nvPicPr>
          <p:cNvPr id="30" name="Grafik 2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012197" y="3644841"/>
            <a:ext cx="1663214" cy="420720"/>
          </a:xfrm>
          <a:prstGeom prst="rect">
            <a:avLst/>
          </a:prstGeom>
        </p:spPr>
      </p:pic>
      <p:sp>
        <p:nvSpPr>
          <p:cNvPr id="31" name="Textfeld 30"/>
          <p:cNvSpPr txBox="1"/>
          <p:nvPr/>
        </p:nvSpPr>
        <p:spPr>
          <a:xfrm>
            <a:off x="3973886" y="4069999"/>
            <a:ext cx="1995475" cy="276999"/>
          </a:xfrm>
          <a:prstGeom prst="rect">
            <a:avLst/>
          </a:prstGeom>
          <a:noFill/>
        </p:spPr>
        <p:txBody>
          <a:bodyPr wrap="square" rtlCol="0">
            <a:spAutoFit/>
          </a:bodyPr>
          <a:lstStyle/>
          <a:p>
            <a:r>
              <a:rPr lang="en-US" sz="1200" dirty="0" err="1">
                <a:solidFill>
                  <a:srgbClr val="002060"/>
                </a:solidFill>
                <a:hlinkClick r:id="rId5"/>
              </a:rPr>
              <a:t>wuentrepreneurship</a:t>
            </a:r>
            <a:endParaRPr lang="en-US" sz="1200" dirty="0">
              <a:solidFill>
                <a:srgbClr val="002060"/>
              </a:solidFill>
            </a:endParaRPr>
          </a:p>
        </p:txBody>
      </p:sp>
      <p:pic>
        <p:nvPicPr>
          <p:cNvPr id="33" name="Grafik 32"/>
          <p:cNvPicPr>
            <a:picLocks noChangeAspect="1"/>
          </p:cNvPicPr>
          <p:nvPr/>
        </p:nvPicPr>
        <p:blipFill>
          <a:blip r:embed="rId6"/>
          <a:stretch>
            <a:fillRect/>
          </a:stretch>
        </p:blipFill>
        <p:spPr>
          <a:xfrm>
            <a:off x="6557719" y="3686175"/>
            <a:ext cx="1260086" cy="342065"/>
          </a:xfrm>
          <a:prstGeom prst="rect">
            <a:avLst/>
          </a:prstGeom>
        </p:spPr>
      </p:pic>
      <p:sp>
        <p:nvSpPr>
          <p:cNvPr id="34" name="Titel 3">
            <a:extLst>
              <a:ext uri="{FF2B5EF4-FFF2-40B4-BE49-F238E27FC236}">
                <a16:creationId xmlns:a16="http://schemas.microsoft.com/office/drawing/2014/main" id="{9B75760F-F752-479B-A7C9-7C3FFB40ACE5}"/>
              </a:ext>
            </a:extLst>
          </p:cNvPr>
          <p:cNvSpPr txBox="1">
            <a:spLocks/>
          </p:cNvSpPr>
          <p:nvPr/>
        </p:nvSpPr>
        <p:spPr>
          <a:xfrm>
            <a:off x="462408" y="169100"/>
            <a:ext cx="6840000" cy="770069"/>
          </a:xfrm>
          <a:prstGeom prst="rect">
            <a:avLst/>
          </a:prstGeom>
        </p:spPr>
        <p:txBody>
          <a:bodyPr anchor="ctr"/>
          <a:lstStyle>
            <a:lvl1pPr algn="l" defTabSz="914306" rtl="0" eaLnBrk="1" latinLnBrk="0" hangingPunct="1">
              <a:lnSpc>
                <a:spcPct val="100000"/>
              </a:lnSpc>
              <a:spcBef>
                <a:spcPct val="0"/>
              </a:spcBef>
              <a:buNone/>
              <a:defRPr sz="2400" b="1" kern="1200">
                <a:solidFill>
                  <a:srgbClr val="002060"/>
                </a:solidFill>
                <a:latin typeface="Georgia" charset="0"/>
                <a:ea typeface="Georgia" charset="0"/>
                <a:cs typeface="Georgia" charset="0"/>
              </a:defRPr>
            </a:lvl1pPr>
          </a:lstStyle>
          <a:p>
            <a:r>
              <a:rPr lang="en-US" dirty="0">
                <a:latin typeface="+mn-lt"/>
              </a:rPr>
              <a:t>For more information get in touch</a:t>
            </a:r>
          </a:p>
        </p:txBody>
      </p:sp>
      <p:sp>
        <p:nvSpPr>
          <p:cNvPr id="35" name="Rechteck 34"/>
          <p:cNvSpPr/>
          <p:nvPr/>
        </p:nvSpPr>
        <p:spPr>
          <a:xfrm>
            <a:off x="0" y="4426163"/>
            <a:ext cx="1516722" cy="696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15"/>
          <p:cNvPicPr>
            <a:picLocks noChangeAspect="1" noChangeArrowheads="1"/>
          </p:cNvPicPr>
          <p:nvPr/>
        </p:nvPicPr>
        <p:blipFill>
          <a:blip r:embed="rId7" cstate="print"/>
          <a:srcRect/>
          <a:stretch>
            <a:fillRect/>
          </a:stretch>
        </p:blipFill>
        <p:spPr bwMode="auto">
          <a:xfrm>
            <a:off x="1178068" y="3648320"/>
            <a:ext cx="1446941" cy="484414"/>
          </a:xfrm>
          <a:prstGeom prst="rect">
            <a:avLst/>
          </a:prstGeom>
          <a:noFill/>
          <a:ln w="9525">
            <a:noFill/>
            <a:miter lim="800000"/>
            <a:headEnd/>
            <a:tailEnd/>
          </a:ln>
        </p:spPr>
      </p:pic>
      <p:sp>
        <p:nvSpPr>
          <p:cNvPr id="27" name="Rectangle 2"/>
          <p:cNvSpPr txBox="1">
            <a:spLocks noChangeArrowheads="1"/>
          </p:cNvSpPr>
          <p:nvPr/>
        </p:nvSpPr>
        <p:spPr bwMode="auto">
          <a:xfrm>
            <a:off x="290238" y="4035916"/>
            <a:ext cx="3428009" cy="551455"/>
          </a:xfrm>
          <a:prstGeom prst="rect">
            <a:avLst/>
          </a:prstGeom>
          <a:noFill/>
          <a:ln w="9525">
            <a:noFill/>
            <a:miter lim="800000"/>
            <a:headEnd/>
            <a:tailEnd/>
          </a:ln>
        </p:spPr>
        <p:txBody>
          <a:bodyPr lIns="183932" tIns="91966" rIns="183932" bIns="91966" anchor="ctr"/>
          <a:lstStyle/>
          <a:p>
            <a:pPr defTabSz="1839913">
              <a:spcBef>
                <a:spcPct val="20000"/>
              </a:spcBef>
              <a:defRPr/>
            </a:pPr>
            <a:r>
              <a:rPr lang="en-US" sz="1200" kern="0" dirty="0">
                <a:solidFill>
                  <a:srgbClr val="002060"/>
                </a:solidFill>
                <a:cs typeface="Arial" pitchFamily="34" charset="0"/>
                <a:hlinkClick r:id="rId8"/>
              </a:rPr>
              <a:t>E&amp;I @</a:t>
            </a:r>
            <a:r>
              <a:rPr lang="en-US" sz="1200" kern="0" dirty="0" err="1">
                <a:solidFill>
                  <a:srgbClr val="002060"/>
                </a:solidFill>
                <a:cs typeface="Arial" pitchFamily="34" charset="0"/>
                <a:hlinkClick r:id="rId8"/>
              </a:rPr>
              <a:t>wu.entrepreneurship.innovation</a:t>
            </a:r>
            <a:endParaRPr lang="en-US" sz="1200" kern="0" dirty="0">
              <a:solidFill>
                <a:srgbClr val="002060"/>
              </a:solidFill>
              <a:cs typeface="Arial" pitchFamily="34" charset="0"/>
            </a:endParaRPr>
          </a:p>
        </p:txBody>
      </p:sp>
      <p:pic>
        <p:nvPicPr>
          <p:cNvPr id="2" name="Grafik 1"/>
          <p:cNvPicPr>
            <a:picLocks noChangeAspect="1"/>
          </p:cNvPicPr>
          <p:nvPr/>
        </p:nvPicPr>
        <p:blipFill rotWithShape="1">
          <a:blip r:embed="rId9"/>
          <a:srcRect l="377" r="220" b="30851"/>
          <a:stretch/>
        </p:blipFill>
        <p:spPr>
          <a:xfrm>
            <a:off x="751110" y="1219199"/>
            <a:ext cx="3306540" cy="1502229"/>
          </a:xfrm>
          <a:prstGeom prst="rect">
            <a:avLst/>
          </a:prstGeom>
          <a:ln>
            <a:solidFill>
              <a:schemeClr val="tx1"/>
            </a:solidFill>
          </a:ln>
        </p:spPr>
      </p:pic>
      <p:pic>
        <p:nvPicPr>
          <p:cNvPr id="3" name="Grafik 2"/>
          <p:cNvPicPr>
            <a:picLocks noChangeAspect="1"/>
          </p:cNvPicPr>
          <p:nvPr/>
        </p:nvPicPr>
        <p:blipFill rotWithShape="1">
          <a:blip r:embed="rId10"/>
          <a:srcRect t="1720" b="29353"/>
          <a:stretch/>
        </p:blipFill>
        <p:spPr>
          <a:xfrm>
            <a:off x="5168686" y="1219199"/>
            <a:ext cx="3148895" cy="1470651"/>
          </a:xfrm>
          <a:prstGeom prst="rect">
            <a:avLst/>
          </a:prstGeom>
          <a:ln>
            <a:solidFill>
              <a:schemeClr val="tx1"/>
            </a:solidFill>
          </a:ln>
        </p:spPr>
      </p:pic>
      <p:sp>
        <p:nvSpPr>
          <p:cNvPr id="38" name="Textfeld 37"/>
          <p:cNvSpPr txBox="1"/>
          <p:nvPr/>
        </p:nvSpPr>
        <p:spPr>
          <a:xfrm>
            <a:off x="6416001" y="4065561"/>
            <a:ext cx="2594649" cy="461665"/>
          </a:xfrm>
          <a:prstGeom prst="rect">
            <a:avLst/>
          </a:prstGeom>
          <a:noFill/>
        </p:spPr>
        <p:txBody>
          <a:bodyPr wrap="square" rtlCol="0">
            <a:spAutoFit/>
          </a:bodyPr>
          <a:lstStyle/>
          <a:p>
            <a:r>
              <a:rPr lang="en-US" sz="1200" dirty="0">
                <a:solidFill>
                  <a:srgbClr val="002060"/>
                </a:solidFill>
                <a:hlinkClick r:id="rId11"/>
              </a:rPr>
              <a:t>Institute for Entrepreneurship &amp; Innovation, WU Vienna</a:t>
            </a:r>
            <a:endParaRPr lang="en-US" dirty="0"/>
          </a:p>
        </p:txBody>
      </p:sp>
    </p:spTree>
    <p:extLst>
      <p:ext uri="{BB962C8B-B14F-4D97-AF65-F5344CB8AC3E}">
        <p14:creationId xmlns:p14="http://schemas.microsoft.com/office/powerpoint/2010/main" val="58129701"/>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4294967295"/>
          </p:nvPr>
        </p:nvSpPr>
        <p:spPr>
          <a:xfrm>
            <a:off x="6675463" y="4798785"/>
            <a:ext cx="892150" cy="232277"/>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0CF2FB-140D-7149-9A4F-4E72F98B2F1F}" type="slidenum">
              <a:rPr kumimoji="0" lang="de-DE" sz="1200" b="0" i="0" u="none" strike="noStrike" kern="1200" cap="none" spc="0" normalizeH="0" baseline="0" noProof="0" smtClean="0">
                <a:ln>
                  <a:noFill/>
                </a:ln>
                <a:solidFill>
                  <a:srgbClr val="000033"/>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de-DE" sz="1200" b="0" i="0" u="none" strike="noStrike" kern="1200" cap="none" spc="0" normalizeH="0" baseline="0" noProof="0" dirty="0">
              <a:ln>
                <a:noFill/>
              </a:ln>
              <a:solidFill>
                <a:srgbClr val="000033"/>
              </a:solidFill>
              <a:effectLst/>
              <a:uLnTx/>
              <a:uFillTx/>
              <a:latin typeface="Arial"/>
              <a:ea typeface="+mn-ea"/>
              <a:cs typeface="+mn-cs"/>
            </a:endParaRPr>
          </a:p>
        </p:txBody>
      </p:sp>
      <p:sp>
        <p:nvSpPr>
          <p:cNvPr id="3" name="Titel 2">
            <a:extLst>
              <a:ext uri="{FF2B5EF4-FFF2-40B4-BE49-F238E27FC236}">
                <a16:creationId xmlns:a16="http://schemas.microsoft.com/office/drawing/2014/main" id="{11B8F119-A6D4-4DE9-889F-4DD35739BCFC}"/>
              </a:ext>
            </a:extLst>
          </p:cNvPr>
          <p:cNvSpPr>
            <a:spLocks noGrp="1"/>
          </p:cNvSpPr>
          <p:nvPr>
            <p:ph type="title"/>
          </p:nvPr>
        </p:nvSpPr>
        <p:spPr/>
        <p:txBody>
          <a:bodyPr/>
          <a:lstStyle/>
          <a:p>
            <a:r>
              <a:rPr lang="en-US" dirty="0"/>
              <a:t>^^</a:t>
            </a:r>
          </a:p>
        </p:txBody>
      </p:sp>
      <p:sp>
        <p:nvSpPr>
          <p:cNvPr id="8" name="Rechteck 7"/>
          <p:cNvSpPr/>
          <p:nvPr/>
        </p:nvSpPr>
        <p:spPr>
          <a:xfrm>
            <a:off x="0" y="0"/>
            <a:ext cx="9144000" cy="5244251"/>
          </a:xfrm>
          <a:prstGeom prst="rect">
            <a:avLst/>
          </a:prstGeom>
          <a:solidFill>
            <a:srgbClr val="1F497D"/>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ea typeface="+mn-ea"/>
              <a:cs typeface="+mn-cs"/>
            </a:endParaRPr>
          </a:p>
        </p:txBody>
      </p:sp>
      <p:sp>
        <p:nvSpPr>
          <p:cNvPr id="22" name="Titel 3">
            <a:extLst>
              <a:ext uri="{FF2B5EF4-FFF2-40B4-BE49-F238E27FC236}">
                <a16:creationId xmlns:a16="http://schemas.microsoft.com/office/drawing/2014/main" id="{55A44D85-90F9-4627-A947-EA917C110075}"/>
              </a:ext>
            </a:extLst>
          </p:cNvPr>
          <p:cNvSpPr txBox="1">
            <a:spLocks/>
          </p:cNvSpPr>
          <p:nvPr/>
        </p:nvSpPr>
        <p:spPr bwMode="auto">
          <a:xfrm>
            <a:off x="291183" y="939169"/>
            <a:ext cx="8334320" cy="2857938"/>
          </a:xfrm>
          <a:prstGeom prst="rect">
            <a:avLst/>
          </a:prstGeom>
        </p:spPr>
        <p:txBody>
          <a:bodyPr vert="horz" lIns="0" tIns="0" rIns="0" bIns="0" rtlCol="0" anchor="ctr">
            <a:normAutofit/>
          </a:bodyPr>
          <a:lstStyle>
            <a:lvl1pPr algn="l" defTabSz="914306" rtl="0" eaLnBrk="1" latinLnBrk="0" hangingPunct="1">
              <a:lnSpc>
                <a:spcPct val="100000"/>
              </a:lnSpc>
              <a:spcBef>
                <a:spcPct val="0"/>
              </a:spcBef>
              <a:buNone/>
              <a:defRPr sz="2400" b="1" kern="1200">
                <a:solidFill>
                  <a:srgbClr val="002060"/>
                </a:solidFill>
                <a:latin typeface="+mn-lt"/>
                <a:ea typeface="Georgia" charset="0"/>
                <a:cs typeface="Georgia" charset="0"/>
              </a:defRPr>
            </a:lvl1pPr>
          </a:lstStyle>
          <a:p>
            <a:pPr algn="ctr"/>
            <a:r>
              <a:rPr lang="en-US" sz="3200" dirty="0">
                <a:solidFill>
                  <a:schemeClr val="bg1"/>
                </a:solidFill>
              </a:rPr>
              <a:t>Thank you for your attention!</a:t>
            </a:r>
          </a:p>
          <a:p>
            <a:pPr algn="ctr"/>
            <a:endParaRPr lang="en-US" sz="3200" dirty="0">
              <a:solidFill>
                <a:schemeClr val="bg1"/>
              </a:solidFill>
            </a:endParaRPr>
          </a:p>
          <a:p>
            <a:pPr algn="ctr"/>
            <a:r>
              <a:rPr lang="en-US" sz="3200" dirty="0">
                <a:solidFill>
                  <a:schemeClr val="bg1"/>
                </a:solidFill>
              </a:rPr>
              <a:t>We look forward to seeing you soon - latest at the next E&amp;I Touchdown!</a:t>
            </a:r>
          </a:p>
        </p:txBody>
      </p:sp>
      <p:pic>
        <p:nvPicPr>
          <p:cNvPr id="10" name="Inhaltsplatzhalter 9"/>
          <p:cNvPicPr>
            <a:picLocks noGrp="1" noChangeAspect="1"/>
          </p:cNvPicPr>
          <p:nvPr>
            <p:ph idx="1"/>
          </p:nvPr>
        </p:nvPicPr>
        <p:blipFill>
          <a:blip r:embed="rId3" cstate="hqprint">
            <a:extLst>
              <a:ext uri="{28A0092B-C50C-407E-A947-70E740481C1C}">
                <a14:useLocalDpi xmlns:a14="http://schemas.microsoft.com/office/drawing/2010/main" val="0"/>
              </a:ext>
            </a:extLst>
          </a:blip>
          <a:stretch>
            <a:fillRect/>
          </a:stretch>
        </p:blipFill>
        <p:spPr>
          <a:xfrm>
            <a:off x="0" y="4427621"/>
            <a:ext cx="2856132" cy="816630"/>
          </a:xfrm>
        </p:spPr>
      </p:pic>
    </p:spTree>
    <p:extLst>
      <p:ext uri="{BB962C8B-B14F-4D97-AF65-F5344CB8AC3E}">
        <p14:creationId xmlns:p14="http://schemas.microsoft.com/office/powerpoint/2010/main" val="3147293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4743450"/>
            <a:ext cx="1790700" cy="4000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hteck 16"/>
          <p:cNvSpPr/>
          <p:nvPr/>
        </p:nvSpPr>
        <p:spPr>
          <a:xfrm>
            <a:off x="7125552" y="4672869"/>
            <a:ext cx="1790700" cy="4000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D80DF16-80A4-4FF0-9E64-5704ABB491C2}"/>
              </a:ext>
            </a:extLst>
          </p:cNvPr>
          <p:cNvSpPr>
            <a:spLocks noGrp="1"/>
          </p:cNvSpPr>
          <p:nvPr>
            <p:ph type="title"/>
          </p:nvPr>
        </p:nvSpPr>
        <p:spPr>
          <a:xfrm>
            <a:off x="462407" y="169100"/>
            <a:ext cx="7064459" cy="770069"/>
          </a:xfrm>
        </p:spPr>
        <p:txBody>
          <a:bodyPr/>
          <a:lstStyle/>
          <a:p>
            <a:r>
              <a:rPr lang="en-US" dirty="0">
                <a:latin typeface="+mn-lt"/>
              </a:rPr>
              <a:t>The world is changing dramatically…</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98060" y="1030318"/>
            <a:ext cx="4450189" cy="4042602"/>
          </a:xfrm>
        </p:spPr>
      </p:pic>
      <p:grpSp>
        <p:nvGrpSpPr>
          <p:cNvPr id="7" name="Gruppieren 6"/>
          <p:cNvGrpSpPr/>
          <p:nvPr/>
        </p:nvGrpSpPr>
        <p:grpSpPr>
          <a:xfrm>
            <a:off x="7125552" y="3392319"/>
            <a:ext cx="1846899" cy="1161032"/>
            <a:chOff x="394404" y="2430023"/>
            <a:chExt cx="1846899" cy="1161032"/>
          </a:xfrm>
        </p:grpSpPr>
        <p:sp>
          <p:nvSpPr>
            <p:cNvPr id="15" name="Rechteck 14">
              <a:extLst>
                <a:ext uri="{FF2B5EF4-FFF2-40B4-BE49-F238E27FC236}">
                  <a16:creationId xmlns:a16="http://schemas.microsoft.com/office/drawing/2014/main" id="{8CE6818F-5723-44E9-8130-6FF1BAA867C6}"/>
                </a:ext>
              </a:extLst>
            </p:cNvPr>
            <p:cNvSpPr/>
            <p:nvPr/>
          </p:nvSpPr>
          <p:spPr>
            <a:xfrm>
              <a:off x="394404" y="2430023"/>
              <a:ext cx="1846899" cy="954107"/>
            </a:xfrm>
            <a:prstGeom prst="rect">
              <a:avLst/>
            </a:prstGeom>
          </p:spPr>
          <p:txBody>
            <a:bodyPr wrap="square">
              <a:spAutoFit/>
            </a:bodyPr>
            <a:lstStyle/>
            <a:p>
              <a:pPr algn="ctr"/>
              <a:r>
                <a:rPr lang="de-AT" sz="1400" b="1" i="1" dirty="0">
                  <a:solidFill>
                    <a:srgbClr val="000066"/>
                  </a:solidFill>
                </a:rPr>
                <a:t>„</a:t>
              </a:r>
              <a:r>
                <a:rPr lang="de-AT" sz="1400" b="1" i="1" dirty="0" err="1">
                  <a:solidFill>
                    <a:srgbClr val="000066"/>
                  </a:solidFill>
                </a:rPr>
                <a:t>We</a:t>
              </a:r>
              <a:r>
                <a:rPr lang="de-AT" sz="1400" b="1" i="1" dirty="0">
                  <a:solidFill>
                    <a:srgbClr val="000066"/>
                  </a:solidFill>
                </a:rPr>
                <a:t> </a:t>
              </a:r>
              <a:r>
                <a:rPr lang="de-AT" sz="1400" b="1" i="1" dirty="0" err="1">
                  <a:solidFill>
                    <a:srgbClr val="000066"/>
                  </a:solidFill>
                </a:rPr>
                <a:t>didn‘t</a:t>
              </a:r>
              <a:r>
                <a:rPr lang="de-AT" sz="1400" b="1" i="1" dirty="0">
                  <a:solidFill>
                    <a:srgbClr val="000066"/>
                  </a:solidFill>
                </a:rPr>
                <a:t> do </a:t>
              </a:r>
              <a:r>
                <a:rPr lang="de-AT" sz="1400" b="1" i="1" dirty="0" err="1">
                  <a:solidFill>
                    <a:srgbClr val="000066"/>
                  </a:solidFill>
                </a:rPr>
                <a:t>anything</a:t>
              </a:r>
              <a:r>
                <a:rPr lang="de-AT" sz="1400" b="1" i="1" dirty="0">
                  <a:solidFill>
                    <a:srgbClr val="000066"/>
                  </a:solidFill>
                </a:rPr>
                <a:t> </a:t>
              </a:r>
              <a:r>
                <a:rPr lang="de-AT" sz="1400" b="1" i="1" dirty="0" err="1">
                  <a:solidFill>
                    <a:srgbClr val="000066"/>
                  </a:solidFill>
                </a:rPr>
                <a:t>wrong</a:t>
              </a:r>
              <a:r>
                <a:rPr lang="de-AT" sz="1400" b="1" i="1" dirty="0">
                  <a:solidFill>
                    <a:srgbClr val="000066"/>
                  </a:solidFill>
                </a:rPr>
                <a:t>, but </a:t>
              </a:r>
              <a:r>
                <a:rPr lang="de-AT" sz="1400" b="1" i="1" dirty="0" err="1">
                  <a:solidFill>
                    <a:srgbClr val="000066"/>
                  </a:solidFill>
                </a:rPr>
                <a:t>somehow</a:t>
              </a:r>
              <a:r>
                <a:rPr lang="de-AT" sz="1400" b="1" i="1" dirty="0">
                  <a:solidFill>
                    <a:srgbClr val="000066"/>
                  </a:solidFill>
                </a:rPr>
                <a:t>, </a:t>
              </a:r>
              <a:r>
                <a:rPr lang="de-AT" sz="1400" b="1" i="1" dirty="0" err="1">
                  <a:solidFill>
                    <a:srgbClr val="000066"/>
                  </a:solidFill>
                </a:rPr>
                <a:t>we</a:t>
              </a:r>
              <a:r>
                <a:rPr lang="de-AT" sz="1400" b="1" i="1" dirty="0">
                  <a:solidFill>
                    <a:srgbClr val="000066"/>
                  </a:solidFill>
                </a:rPr>
                <a:t> lost.“</a:t>
              </a:r>
              <a:endParaRPr lang="en-US" sz="1400" i="1" dirty="0"/>
            </a:p>
          </p:txBody>
        </p:sp>
        <p:pic>
          <p:nvPicPr>
            <p:cNvPr id="1028" name="Picture 4" descr="Quellbild anzeigen"/>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942205" y="3442849"/>
              <a:ext cx="751299" cy="1482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uppieren 8"/>
          <p:cNvGrpSpPr/>
          <p:nvPr/>
        </p:nvGrpSpPr>
        <p:grpSpPr>
          <a:xfrm>
            <a:off x="5611148" y="1171677"/>
            <a:ext cx="1915718" cy="1988134"/>
            <a:chOff x="5417546" y="418308"/>
            <a:chExt cx="1915718" cy="1988134"/>
          </a:xfrm>
        </p:grpSpPr>
        <p:pic>
          <p:nvPicPr>
            <p:cNvPr id="25" name="Picture 4" descr="File:Logo Kodak (alt).svg">
              <a:extLst>
                <a:ext uri="{FF2B5EF4-FFF2-40B4-BE49-F238E27FC236}">
                  <a16:creationId xmlns:a16="http://schemas.microsoft.com/office/drawing/2014/main" id="{E5F835B3-05FE-4A56-AB31-90491DCE9AB6}"/>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20604" y="2057432"/>
              <a:ext cx="509602" cy="349010"/>
            </a:xfrm>
            <a:prstGeom prst="rect">
              <a:avLst/>
            </a:prstGeom>
            <a:noFill/>
            <a:extLst>
              <a:ext uri="{909E8E84-426E-40DD-AFC4-6F175D3DCCD1}">
                <a14:hiddenFill xmlns:a14="http://schemas.microsoft.com/office/drawing/2010/main">
                  <a:solidFill>
                    <a:srgbClr val="FFFFFF"/>
                  </a:solidFill>
                </a14:hiddenFill>
              </a:ext>
            </a:extLst>
          </p:spPr>
        </p:pic>
        <p:sp>
          <p:nvSpPr>
            <p:cNvPr id="27" name="Rechteck 26">
              <a:extLst>
                <a:ext uri="{FF2B5EF4-FFF2-40B4-BE49-F238E27FC236}">
                  <a16:creationId xmlns:a16="http://schemas.microsoft.com/office/drawing/2014/main" id="{8CE6818F-5723-44E9-8130-6FF1BAA867C6}"/>
                </a:ext>
              </a:extLst>
            </p:cNvPr>
            <p:cNvSpPr/>
            <p:nvPr/>
          </p:nvSpPr>
          <p:spPr>
            <a:xfrm>
              <a:off x="5417546" y="418308"/>
              <a:ext cx="1915718" cy="1600438"/>
            </a:xfrm>
            <a:prstGeom prst="rect">
              <a:avLst/>
            </a:prstGeom>
          </p:spPr>
          <p:txBody>
            <a:bodyPr wrap="square">
              <a:spAutoFit/>
            </a:bodyPr>
            <a:lstStyle/>
            <a:p>
              <a:pPr algn="ctr"/>
              <a:r>
                <a:rPr lang="de-AT" sz="1400" b="1" i="1" dirty="0">
                  <a:solidFill>
                    <a:srgbClr val="000066"/>
                  </a:solidFill>
                </a:rPr>
                <a:t>„</a:t>
              </a:r>
              <a:r>
                <a:rPr lang="de-AT" sz="1400" b="1" i="1" dirty="0" err="1">
                  <a:solidFill>
                    <a:srgbClr val="000066"/>
                  </a:solidFill>
                </a:rPr>
                <a:t>How</a:t>
              </a:r>
              <a:r>
                <a:rPr lang="de-AT" sz="1400" b="1" i="1" dirty="0">
                  <a:solidFill>
                    <a:srgbClr val="000066"/>
                  </a:solidFill>
                </a:rPr>
                <a:t> Kodak </a:t>
              </a:r>
              <a:r>
                <a:rPr lang="de-AT" sz="1400" b="1" i="1" dirty="0" err="1">
                  <a:solidFill>
                    <a:srgbClr val="000066"/>
                  </a:solidFill>
                </a:rPr>
                <a:t>failed</a:t>
              </a:r>
              <a:r>
                <a:rPr lang="de-AT" sz="1400" b="1" i="1" dirty="0">
                  <a:solidFill>
                    <a:srgbClr val="000066"/>
                  </a:solidFill>
                </a:rPr>
                <a:t>… </a:t>
              </a:r>
              <a:r>
                <a:rPr lang="de-AT" sz="1400" b="1" i="1" dirty="0" err="1">
                  <a:solidFill>
                    <a:srgbClr val="000066"/>
                  </a:solidFill>
                </a:rPr>
                <a:t>missing</a:t>
              </a:r>
              <a:r>
                <a:rPr lang="de-AT" sz="1400" b="1" i="1" dirty="0">
                  <a:solidFill>
                    <a:srgbClr val="000066"/>
                  </a:solidFill>
                </a:rPr>
                <a:t> </a:t>
              </a:r>
              <a:r>
                <a:rPr lang="de-AT" sz="1400" b="1" i="1" dirty="0" err="1">
                  <a:solidFill>
                    <a:srgbClr val="000066"/>
                  </a:solidFill>
                </a:rPr>
                <a:t>opportunities</a:t>
              </a:r>
              <a:r>
                <a:rPr lang="de-AT" sz="1400" b="1" i="1" dirty="0">
                  <a:solidFill>
                    <a:srgbClr val="000066"/>
                  </a:solidFill>
                </a:rPr>
                <a:t> in digital </a:t>
              </a:r>
              <a:r>
                <a:rPr lang="de-AT" sz="1400" b="1" i="1" dirty="0" err="1">
                  <a:solidFill>
                    <a:srgbClr val="000066"/>
                  </a:solidFill>
                </a:rPr>
                <a:t>photography</a:t>
              </a:r>
              <a:r>
                <a:rPr lang="de-AT" sz="1400" b="1" i="1" dirty="0">
                  <a:solidFill>
                    <a:srgbClr val="000066"/>
                  </a:solidFill>
                </a:rPr>
                <a:t>, a </a:t>
              </a:r>
              <a:r>
                <a:rPr lang="de-AT" sz="1400" b="1" i="1" dirty="0" err="1">
                  <a:solidFill>
                    <a:srgbClr val="000066"/>
                  </a:solidFill>
                </a:rPr>
                <a:t>technology</a:t>
              </a:r>
              <a:r>
                <a:rPr lang="de-AT" sz="1400" b="1" i="1" dirty="0">
                  <a:solidFill>
                    <a:srgbClr val="000066"/>
                  </a:solidFill>
                </a:rPr>
                <a:t> </a:t>
              </a:r>
              <a:r>
                <a:rPr lang="de-AT" sz="1400" b="1" i="1" dirty="0" err="1">
                  <a:solidFill>
                    <a:srgbClr val="000066"/>
                  </a:solidFill>
                </a:rPr>
                <a:t>that</a:t>
              </a:r>
              <a:r>
                <a:rPr lang="de-AT" sz="1400" b="1" i="1" dirty="0">
                  <a:solidFill>
                    <a:srgbClr val="000066"/>
                  </a:solidFill>
                </a:rPr>
                <a:t> </a:t>
              </a:r>
              <a:r>
                <a:rPr lang="de-AT" sz="1400" b="1" i="1" dirty="0" err="1">
                  <a:solidFill>
                    <a:srgbClr val="000066"/>
                  </a:solidFill>
                </a:rPr>
                <a:t>it</a:t>
              </a:r>
              <a:r>
                <a:rPr lang="de-AT" sz="1400" b="1" i="1" dirty="0">
                  <a:solidFill>
                    <a:srgbClr val="000066"/>
                  </a:solidFill>
                </a:rPr>
                <a:t> </a:t>
              </a:r>
              <a:r>
                <a:rPr lang="de-AT" sz="1400" b="1" i="1" dirty="0" err="1">
                  <a:solidFill>
                    <a:srgbClr val="000066"/>
                  </a:solidFill>
                </a:rPr>
                <a:t>invented</a:t>
              </a:r>
              <a:r>
                <a:rPr lang="de-AT" sz="1400" b="1" i="1" dirty="0">
                  <a:solidFill>
                    <a:srgbClr val="000066"/>
                  </a:solidFill>
                </a:rPr>
                <a:t>.“</a:t>
              </a:r>
              <a:endParaRPr lang="en-US" sz="1400" i="1" dirty="0"/>
            </a:p>
          </p:txBody>
        </p:sp>
      </p:grpSp>
    </p:spTree>
    <p:extLst>
      <p:ext uri="{BB962C8B-B14F-4D97-AF65-F5344CB8AC3E}">
        <p14:creationId xmlns:p14="http://schemas.microsoft.com/office/powerpoint/2010/main" val="380911228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4743450"/>
            <a:ext cx="1790700" cy="4000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hteck 16"/>
          <p:cNvSpPr/>
          <p:nvPr/>
        </p:nvSpPr>
        <p:spPr>
          <a:xfrm>
            <a:off x="7125552" y="4672869"/>
            <a:ext cx="1790700" cy="4000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D80DF16-80A4-4FF0-9E64-5704ABB491C2}"/>
              </a:ext>
            </a:extLst>
          </p:cNvPr>
          <p:cNvSpPr>
            <a:spLocks noGrp="1"/>
          </p:cNvSpPr>
          <p:nvPr>
            <p:ph type="title"/>
          </p:nvPr>
        </p:nvSpPr>
        <p:spPr>
          <a:xfrm>
            <a:off x="462407" y="169100"/>
            <a:ext cx="7448786" cy="770069"/>
          </a:xfrm>
        </p:spPr>
        <p:txBody>
          <a:bodyPr/>
          <a:lstStyle/>
          <a:p>
            <a:r>
              <a:rPr lang="en-US" dirty="0"/>
              <a:t>…</a:t>
            </a:r>
            <a:r>
              <a:rPr lang="en-US" dirty="0">
                <a:latin typeface="+mn-lt"/>
              </a:rPr>
              <a:t>for each and every organization</a:t>
            </a:r>
          </a:p>
        </p:txBody>
      </p:sp>
      <p:grpSp>
        <p:nvGrpSpPr>
          <p:cNvPr id="7" name="Gruppieren 6"/>
          <p:cNvGrpSpPr/>
          <p:nvPr/>
        </p:nvGrpSpPr>
        <p:grpSpPr>
          <a:xfrm>
            <a:off x="3228179" y="1678188"/>
            <a:ext cx="2677618" cy="2989122"/>
            <a:chOff x="5213169" y="1816259"/>
            <a:chExt cx="2677618" cy="2989122"/>
          </a:xfrm>
        </p:grpSpPr>
        <p:pic>
          <p:nvPicPr>
            <p:cNvPr id="5"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450523" y="1816259"/>
              <a:ext cx="2213651" cy="1475767"/>
            </a:xfrm>
            <a:prstGeom prst="rect">
              <a:avLst/>
            </a:prstGeom>
          </p:spPr>
        </p:pic>
        <p:sp>
          <p:nvSpPr>
            <p:cNvPr id="12" name="Rechteck 11">
              <a:extLst>
                <a:ext uri="{FF2B5EF4-FFF2-40B4-BE49-F238E27FC236}">
                  <a16:creationId xmlns:a16="http://schemas.microsoft.com/office/drawing/2014/main" id="{42446C37-F279-4807-B94A-3BF9EE392961}"/>
                </a:ext>
              </a:extLst>
            </p:cNvPr>
            <p:cNvSpPr/>
            <p:nvPr/>
          </p:nvSpPr>
          <p:spPr>
            <a:xfrm>
              <a:off x="5213169" y="3358831"/>
              <a:ext cx="2677618" cy="1446550"/>
            </a:xfrm>
            <a:prstGeom prst="rect">
              <a:avLst/>
            </a:prstGeom>
          </p:spPr>
          <p:txBody>
            <a:bodyPr wrap="square">
              <a:spAutoFit/>
            </a:bodyPr>
            <a:lstStyle/>
            <a:p>
              <a:pPr algn="ctr"/>
              <a:r>
                <a:rPr lang="en-US" sz="2200" b="1" dirty="0">
                  <a:solidFill>
                    <a:srgbClr val="000066"/>
                  </a:solidFill>
                </a:rPr>
                <a:t>Larger and more established</a:t>
              </a:r>
            </a:p>
            <a:p>
              <a:pPr algn="ctr"/>
              <a:r>
                <a:rPr lang="en-US" sz="2200" b="1" dirty="0">
                  <a:solidFill>
                    <a:srgbClr val="000066"/>
                  </a:solidFill>
                </a:rPr>
                <a:t>businesses</a:t>
              </a:r>
              <a:endParaRPr lang="en-US" sz="2200" dirty="0"/>
            </a:p>
          </p:txBody>
        </p:sp>
      </p:grpSp>
      <p:grpSp>
        <p:nvGrpSpPr>
          <p:cNvPr id="6" name="Gruppieren 5"/>
          <p:cNvGrpSpPr/>
          <p:nvPr/>
        </p:nvGrpSpPr>
        <p:grpSpPr>
          <a:xfrm>
            <a:off x="273559" y="1672057"/>
            <a:ext cx="2222847" cy="2650568"/>
            <a:chOff x="1493637" y="1816259"/>
            <a:chExt cx="2222847" cy="2650568"/>
          </a:xfrm>
        </p:grpSpPr>
        <p:pic>
          <p:nvPicPr>
            <p:cNvPr id="4" name="Picture 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493637" y="1816259"/>
              <a:ext cx="2222847" cy="1481898"/>
            </a:xfrm>
            <a:prstGeom prst="rect">
              <a:avLst/>
            </a:prstGeom>
          </p:spPr>
        </p:pic>
        <p:sp>
          <p:nvSpPr>
            <p:cNvPr id="13" name="Rechteck 12">
              <a:extLst>
                <a:ext uri="{FF2B5EF4-FFF2-40B4-BE49-F238E27FC236}">
                  <a16:creationId xmlns:a16="http://schemas.microsoft.com/office/drawing/2014/main" id="{8CE6818F-5723-44E9-8130-6FF1BAA867C6}"/>
                </a:ext>
              </a:extLst>
            </p:cNvPr>
            <p:cNvSpPr/>
            <p:nvPr/>
          </p:nvSpPr>
          <p:spPr>
            <a:xfrm>
              <a:off x="1493638" y="3358831"/>
              <a:ext cx="2222846" cy="1107996"/>
            </a:xfrm>
            <a:prstGeom prst="rect">
              <a:avLst/>
            </a:prstGeom>
          </p:spPr>
          <p:txBody>
            <a:bodyPr wrap="square">
              <a:spAutoFit/>
            </a:bodyPr>
            <a:lstStyle/>
            <a:p>
              <a:pPr algn="ctr"/>
              <a:r>
                <a:rPr lang="en-US" sz="2200" b="1" dirty="0">
                  <a:solidFill>
                    <a:srgbClr val="000066"/>
                  </a:solidFill>
                </a:rPr>
                <a:t>Start-ups and smaller businesses</a:t>
              </a:r>
              <a:endParaRPr lang="en-US" sz="2200" dirty="0"/>
            </a:p>
          </p:txBody>
        </p:sp>
      </p:grpSp>
      <p:sp>
        <p:nvSpPr>
          <p:cNvPr id="15" name="Rechteck 14">
            <a:extLst>
              <a:ext uri="{FF2B5EF4-FFF2-40B4-BE49-F238E27FC236}">
                <a16:creationId xmlns:a16="http://schemas.microsoft.com/office/drawing/2014/main" id="{275C8DA5-DB4A-42CA-B411-060D9B26AA33}"/>
              </a:ext>
            </a:extLst>
          </p:cNvPr>
          <p:cNvSpPr/>
          <p:nvPr/>
        </p:nvSpPr>
        <p:spPr>
          <a:xfrm>
            <a:off x="2664078" y="1566647"/>
            <a:ext cx="656975" cy="1569660"/>
          </a:xfrm>
          <a:prstGeom prst="rect">
            <a:avLst/>
          </a:prstGeom>
        </p:spPr>
        <p:txBody>
          <a:bodyPr wrap="square">
            <a:spAutoFit/>
          </a:bodyPr>
          <a:lstStyle/>
          <a:p>
            <a:pPr algn="ctr"/>
            <a:r>
              <a:rPr lang="en-US" sz="9600" b="1" dirty="0">
                <a:solidFill>
                  <a:srgbClr val="000066"/>
                </a:solidFill>
              </a:rPr>
              <a:t>+</a:t>
            </a:r>
            <a:endParaRPr lang="en-US" sz="9600" dirty="0"/>
          </a:p>
        </p:txBody>
      </p:sp>
      <p:sp>
        <p:nvSpPr>
          <p:cNvPr id="16" name="Rechteck 15">
            <a:extLst>
              <a:ext uri="{FF2B5EF4-FFF2-40B4-BE49-F238E27FC236}">
                <a16:creationId xmlns:a16="http://schemas.microsoft.com/office/drawing/2014/main" id="{275C8DA5-DB4A-42CA-B411-060D9B26AA33}"/>
              </a:ext>
            </a:extLst>
          </p:cNvPr>
          <p:cNvSpPr/>
          <p:nvPr/>
        </p:nvSpPr>
        <p:spPr>
          <a:xfrm>
            <a:off x="5835842" y="1563927"/>
            <a:ext cx="656975" cy="1569660"/>
          </a:xfrm>
          <a:prstGeom prst="rect">
            <a:avLst/>
          </a:prstGeom>
        </p:spPr>
        <p:txBody>
          <a:bodyPr wrap="square">
            <a:spAutoFit/>
          </a:bodyPr>
          <a:lstStyle/>
          <a:p>
            <a:pPr algn="ctr"/>
            <a:r>
              <a:rPr lang="en-US" sz="9600" b="1" dirty="0">
                <a:solidFill>
                  <a:srgbClr val="000066"/>
                </a:solidFill>
              </a:rPr>
              <a:t>+</a:t>
            </a:r>
            <a:endParaRPr lang="en-US" sz="9600" dirty="0"/>
          </a:p>
        </p:txBody>
      </p:sp>
      <p:sp>
        <p:nvSpPr>
          <p:cNvPr id="21" name="Rechteck 20">
            <a:extLst>
              <a:ext uri="{FF2B5EF4-FFF2-40B4-BE49-F238E27FC236}">
                <a16:creationId xmlns:a16="http://schemas.microsoft.com/office/drawing/2014/main" id="{8CE6818F-5723-44E9-8130-6FF1BAA867C6}"/>
              </a:ext>
            </a:extLst>
          </p:cNvPr>
          <p:cNvSpPr/>
          <p:nvPr/>
        </p:nvSpPr>
        <p:spPr>
          <a:xfrm>
            <a:off x="6117892" y="3210417"/>
            <a:ext cx="3026108" cy="1107996"/>
          </a:xfrm>
          <a:prstGeom prst="rect">
            <a:avLst/>
          </a:prstGeom>
        </p:spPr>
        <p:txBody>
          <a:bodyPr wrap="square">
            <a:spAutoFit/>
          </a:bodyPr>
          <a:lstStyle/>
          <a:p>
            <a:pPr algn="ctr"/>
            <a:r>
              <a:rPr lang="en-US" sz="2200" b="1" dirty="0">
                <a:solidFill>
                  <a:srgbClr val="000066"/>
                </a:solidFill>
              </a:rPr>
              <a:t>NGOs, </a:t>
            </a:r>
          </a:p>
          <a:p>
            <a:pPr algn="ctr"/>
            <a:r>
              <a:rPr lang="en-US" sz="2200" b="1" dirty="0">
                <a:solidFill>
                  <a:srgbClr val="000066"/>
                </a:solidFill>
              </a:rPr>
              <a:t>research, politics…</a:t>
            </a:r>
            <a:endParaRPr lang="en-US" sz="2200" dirty="0"/>
          </a:p>
        </p:txBody>
      </p:sp>
      <p:pic>
        <p:nvPicPr>
          <p:cNvPr id="22" name="Grafik 2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666455" y="1681845"/>
            <a:ext cx="2223921" cy="1482613"/>
          </a:xfrm>
          <a:prstGeom prst="rect">
            <a:avLst/>
          </a:prstGeom>
        </p:spPr>
      </p:pic>
      <p:pic>
        <p:nvPicPr>
          <p:cNvPr id="19"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470545" y="1681845"/>
            <a:ext cx="2213651" cy="1475767"/>
          </a:xfrm>
          <a:prstGeom prst="rect">
            <a:avLst/>
          </a:prstGeom>
        </p:spPr>
      </p:pic>
      <p:pic>
        <p:nvPicPr>
          <p:cNvPr id="24" name="Picture 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78571" y="1675714"/>
            <a:ext cx="2222847" cy="1481898"/>
          </a:xfrm>
          <a:prstGeom prst="rect">
            <a:avLst/>
          </a:prstGeom>
        </p:spPr>
      </p:pic>
    </p:spTree>
    <p:extLst>
      <p:ext uri="{BB962C8B-B14F-4D97-AF65-F5344CB8AC3E}">
        <p14:creationId xmlns:p14="http://schemas.microsoft.com/office/powerpoint/2010/main" val="136989890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32656" y="4694466"/>
            <a:ext cx="1790700" cy="4000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hteck 16"/>
          <p:cNvSpPr/>
          <p:nvPr/>
        </p:nvSpPr>
        <p:spPr>
          <a:xfrm>
            <a:off x="7158208" y="4640213"/>
            <a:ext cx="1790700" cy="4000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D80DF16-80A4-4FF0-9E64-5704ABB491C2}"/>
              </a:ext>
            </a:extLst>
          </p:cNvPr>
          <p:cNvSpPr>
            <a:spLocks noGrp="1"/>
          </p:cNvSpPr>
          <p:nvPr>
            <p:ph type="title"/>
          </p:nvPr>
        </p:nvSpPr>
        <p:spPr>
          <a:xfrm>
            <a:off x="462407" y="169100"/>
            <a:ext cx="7122213" cy="770069"/>
          </a:xfrm>
        </p:spPr>
        <p:txBody>
          <a:bodyPr/>
          <a:lstStyle/>
          <a:p>
            <a:r>
              <a:rPr lang="en-US" dirty="0">
                <a:latin typeface="+mn-lt"/>
              </a:rPr>
              <a:t>…and E&amp;I helps you make sense of it all</a:t>
            </a:r>
          </a:p>
        </p:txBody>
      </p:sp>
      <p:sp>
        <p:nvSpPr>
          <p:cNvPr id="8" name="Abgerundetes Rechteck 7"/>
          <p:cNvSpPr/>
          <p:nvPr/>
        </p:nvSpPr>
        <p:spPr bwMode="auto">
          <a:xfrm>
            <a:off x="1380239" y="1085335"/>
            <a:ext cx="6448840" cy="3002205"/>
          </a:xfrm>
          <a:prstGeom prst="roundRect">
            <a:avLst/>
          </a:prstGeom>
          <a:solidFill>
            <a:schemeClr val="bg1">
              <a:lumMod val="95000"/>
            </a:schemeClr>
          </a:solidFill>
          <a:ln w="9525" cap="flat" cmpd="sng" algn="ctr">
            <a:solidFill>
              <a:schemeClr val="tx1"/>
            </a:solidFill>
            <a:prstDash val="dash"/>
            <a:round/>
            <a:headEnd type="none" w="med" len="med"/>
            <a:tailEnd type="none" w="med" len="med"/>
          </a:ln>
          <a:effectLst/>
        </p:spPr>
        <p:txBody>
          <a:bodyPr vert="horz" wrap="none" lIns="63281" tIns="32906" rIns="63281" bIns="32906" numCol="1" rtlCol="0" anchor="ctr" anchorCtr="0" compatLnSpc="1">
            <a:prstTxWarp prst="textNoShape">
              <a:avLst/>
            </a:prstTxWarp>
          </a:bodyPr>
          <a:lstStyle/>
          <a:p>
            <a:pPr defTabSz="642915" fontAlgn="base">
              <a:spcBef>
                <a:spcPct val="0"/>
              </a:spcBef>
              <a:spcAft>
                <a:spcPct val="0"/>
              </a:spcAft>
            </a:pPr>
            <a:endParaRPr lang="en-US" sz="1687" dirty="0">
              <a:latin typeface="Arial" charset="0"/>
            </a:endParaRPr>
          </a:p>
        </p:txBody>
      </p:sp>
      <p:sp>
        <p:nvSpPr>
          <p:cNvPr id="9" name="Freeform 86"/>
          <p:cNvSpPr>
            <a:spLocks/>
          </p:cNvSpPr>
          <p:nvPr/>
        </p:nvSpPr>
        <p:spPr bwMode="auto">
          <a:xfrm>
            <a:off x="4251865" y="2227350"/>
            <a:ext cx="643522" cy="1205989"/>
          </a:xfrm>
          <a:custGeom>
            <a:avLst/>
            <a:gdLst>
              <a:gd name="T0" fmla="*/ 178 w 216"/>
              <a:gd name="T1" fmla="*/ 0 h 559"/>
              <a:gd name="T2" fmla="*/ 0 w 216"/>
              <a:gd name="T3" fmla="*/ 312 h 559"/>
              <a:gd name="T4" fmla="*/ 150 w 216"/>
              <a:gd name="T5" fmla="*/ 289 h 559"/>
              <a:gd name="T6" fmla="*/ 22 w 216"/>
              <a:gd name="T7" fmla="*/ 559 h 559"/>
              <a:gd name="T8" fmla="*/ 216 w 216"/>
              <a:gd name="T9" fmla="*/ 251 h 559"/>
              <a:gd name="T10" fmla="*/ 80 w 216"/>
              <a:gd name="T11" fmla="*/ 262 h 559"/>
              <a:gd name="T12" fmla="*/ 178 w 216"/>
              <a:gd name="T13" fmla="*/ 0 h 559"/>
            </a:gdLst>
            <a:ahLst/>
            <a:cxnLst>
              <a:cxn ang="0">
                <a:pos x="T0" y="T1"/>
              </a:cxn>
              <a:cxn ang="0">
                <a:pos x="T2" y="T3"/>
              </a:cxn>
              <a:cxn ang="0">
                <a:pos x="T4" y="T5"/>
              </a:cxn>
              <a:cxn ang="0">
                <a:pos x="T6" y="T7"/>
              </a:cxn>
              <a:cxn ang="0">
                <a:pos x="T8" y="T9"/>
              </a:cxn>
              <a:cxn ang="0">
                <a:pos x="T10" y="T11"/>
              </a:cxn>
              <a:cxn ang="0">
                <a:pos x="T12" y="T13"/>
              </a:cxn>
            </a:cxnLst>
            <a:rect l="0" t="0" r="r" b="b"/>
            <a:pathLst>
              <a:path w="216" h="559">
                <a:moveTo>
                  <a:pt x="178" y="0"/>
                </a:moveTo>
                <a:lnTo>
                  <a:pt x="0" y="312"/>
                </a:lnTo>
                <a:lnTo>
                  <a:pt x="150" y="289"/>
                </a:lnTo>
                <a:lnTo>
                  <a:pt x="22" y="559"/>
                </a:lnTo>
                <a:lnTo>
                  <a:pt x="216" y="251"/>
                </a:lnTo>
                <a:lnTo>
                  <a:pt x="80" y="262"/>
                </a:lnTo>
                <a:lnTo>
                  <a:pt x="178" y="0"/>
                </a:lnTo>
                <a:close/>
              </a:path>
            </a:pathLst>
          </a:custGeom>
          <a:solidFill>
            <a:schemeClr val="tx2"/>
          </a:solidFill>
          <a:ln>
            <a:noFill/>
          </a:ln>
        </p:spPr>
        <p:txBody>
          <a:bodyPr vert="horz" wrap="square" lIns="64294" tIns="32147" rIns="64294" bIns="32147" numCol="1" anchor="t" anchorCtr="0" compatLnSpc="1">
            <a:prstTxWarp prst="textNoShape">
              <a:avLst/>
            </a:prstTxWarp>
          </a:bodyPr>
          <a:lstStyle/>
          <a:p>
            <a:endParaRPr lang="en-IE" sz="1266" dirty="0"/>
          </a:p>
        </p:txBody>
      </p:sp>
      <p:sp>
        <p:nvSpPr>
          <p:cNvPr id="10" name="Textfeld 9"/>
          <p:cNvSpPr txBox="1"/>
          <p:nvPr/>
        </p:nvSpPr>
        <p:spPr>
          <a:xfrm>
            <a:off x="645136" y="1424291"/>
            <a:ext cx="1682140" cy="335850"/>
          </a:xfrm>
          <a:prstGeom prst="rect">
            <a:avLst/>
          </a:prstGeom>
          <a:noFill/>
        </p:spPr>
        <p:txBody>
          <a:bodyPr wrap="square" lIns="88746" tIns="44381" rIns="88746" bIns="44381" rtlCol="0">
            <a:spAutoFit/>
          </a:bodyPr>
          <a:lstStyle/>
          <a:p>
            <a:pPr algn="ctr" defTabSz="444016"/>
            <a:r>
              <a:rPr lang="en-US" sz="1600" b="1" dirty="0">
                <a:solidFill>
                  <a:srgbClr val="1E436F"/>
                </a:solidFill>
              </a:rPr>
              <a:t>Business</a:t>
            </a:r>
          </a:p>
        </p:txBody>
      </p:sp>
      <p:sp>
        <p:nvSpPr>
          <p:cNvPr id="11" name="Textfeld 10"/>
          <p:cNvSpPr txBox="1"/>
          <p:nvPr/>
        </p:nvSpPr>
        <p:spPr>
          <a:xfrm>
            <a:off x="6786656" y="1402229"/>
            <a:ext cx="1692286" cy="335850"/>
          </a:xfrm>
          <a:prstGeom prst="rect">
            <a:avLst/>
          </a:prstGeom>
          <a:noFill/>
        </p:spPr>
        <p:txBody>
          <a:bodyPr wrap="square" lIns="88746" tIns="44381" rIns="88746" bIns="44381" rtlCol="0">
            <a:spAutoFit/>
          </a:bodyPr>
          <a:lstStyle/>
          <a:p>
            <a:pPr algn="ctr" defTabSz="444016"/>
            <a:r>
              <a:rPr lang="en-US" sz="1600" b="1" dirty="0">
                <a:solidFill>
                  <a:srgbClr val="1E436F"/>
                </a:solidFill>
              </a:rPr>
              <a:t>Technology</a:t>
            </a:r>
          </a:p>
        </p:txBody>
      </p:sp>
      <p:grpSp>
        <p:nvGrpSpPr>
          <p:cNvPr id="12" name="Gruppieren 11"/>
          <p:cNvGrpSpPr/>
          <p:nvPr/>
        </p:nvGrpSpPr>
        <p:grpSpPr>
          <a:xfrm>
            <a:off x="549643" y="1873579"/>
            <a:ext cx="1873125" cy="1873125"/>
            <a:chOff x="516987" y="2178280"/>
            <a:chExt cx="1873125" cy="1873125"/>
          </a:xfrm>
        </p:grpSpPr>
        <p:grpSp>
          <p:nvGrpSpPr>
            <p:cNvPr id="13" name="Gruppieren 12"/>
            <p:cNvGrpSpPr/>
            <p:nvPr/>
          </p:nvGrpSpPr>
          <p:grpSpPr>
            <a:xfrm>
              <a:off x="516987" y="2178280"/>
              <a:ext cx="1873125" cy="1873125"/>
              <a:chOff x="735270" y="3189687"/>
              <a:chExt cx="2664000" cy="2664000"/>
            </a:xfrm>
          </p:grpSpPr>
          <p:pic>
            <p:nvPicPr>
              <p:cNvPr id="15" name="Picture 3"/>
              <p:cNvPicPr>
                <a:picLocks noChangeArrowheads="1"/>
              </p:cNvPicPr>
              <p:nvPr/>
            </p:nvPicPr>
            <p:blipFill>
              <a:blip r:embed="rId3" cstate="print">
                <a:clrChange>
                  <a:clrFrom>
                    <a:srgbClr val="000000"/>
                  </a:clrFrom>
                  <a:clrTo>
                    <a:srgbClr val="000000">
                      <a:alpha val="0"/>
                    </a:srgbClr>
                  </a:clrTo>
                </a:clrChange>
                <a:lum bright="70000" contrast="-70000"/>
              </a:blip>
              <a:srcRect/>
              <a:stretch>
                <a:fillRect/>
              </a:stretch>
            </p:blipFill>
            <p:spPr bwMode="auto">
              <a:xfrm rot="166388">
                <a:off x="735270" y="3189687"/>
                <a:ext cx="2664000" cy="2664000"/>
              </a:xfrm>
              <a:prstGeom prst="rect">
                <a:avLst/>
              </a:prstGeom>
              <a:noFill/>
              <a:ln w="9525">
                <a:noFill/>
                <a:miter lim="800000"/>
                <a:headEnd/>
                <a:tailEnd/>
              </a:ln>
            </p:spPr>
          </p:pic>
          <p:sp>
            <p:nvSpPr>
              <p:cNvPr id="16" name="Oval 31"/>
              <p:cNvSpPr/>
              <p:nvPr/>
            </p:nvSpPr>
            <p:spPr bwMode="auto">
              <a:xfrm>
                <a:off x="1203271" y="3657688"/>
                <a:ext cx="1728000" cy="1728000"/>
              </a:xfrm>
              <a:prstGeom prst="ellipse">
                <a:avLst/>
              </a:prstGeom>
              <a:solidFill>
                <a:srgbClr val="1F497D"/>
              </a:solidFill>
              <a:ln w="9525" cap="flat" cmpd="sng" algn="ctr">
                <a:noFill/>
                <a:prstDash val="solid"/>
                <a:round/>
                <a:headEnd type="none" w="med" len="med"/>
                <a:tailEnd type="none" w="med" len="med"/>
              </a:ln>
              <a:effectLst/>
            </p:spPr>
            <p:txBody>
              <a:bodyPr vert="horz" wrap="none" lIns="63281" tIns="32906" rIns="63281" bIns="32906" numCol="1" rtlCol="0" anchor="ctr" anchorCtr="0" compatLnSpc="1">
                <a:prstTxWarp prst="textNoShape">
                  <a:avLst/>
                </a:prstTxWarp>
              </a:bodyPr>
              <a:lstStyle/>
              <a:p>
                <a:pPr defTabSz="642915" fontAlgn="base">
                  <a:spcBef>
                    <a:spcPct val="0"/>
                  </a:spcBef>
                  <a:spcAft>
                    <a:spcPct val="0"/>
                  </a:spcAft>
                </a:pPr>
                <a:endParaRPr lang="de-DE" sz="1687" dirty="0">
                  <a:latin typeface="Arial" charset="0"/>
                </a:endParaRPr>
              </a:p>
            </p:txBody>
          </p:sp>
        </p:grpSp>
        <p:sp>
          <p:nvSpPr>
            <p:cNvPr id="14" name="Freeform 26"/>
            <p:cNvSpPr>
              <a:spLocks/>
            </p:cNvSpPr>
            <p:nvPr/>
          </p:nvSpPr>
          <p:spPr bwMode="auto">
            <a:xfrm>
              <a:off x="1120641" y="2796851"/>
              <a:ext cx="593681" cy="635981"/>
            </a:xfrm>
            <a:custGeom>
              <a:avLst/>
              <a:gdLst>
                <a:gd name="T0" fmla="*/ 1185 w 1495"/>
                <a:gd name="T1" fmla="*/ 1171 h 1755"/>
                <a:gd name="T2" fmla="*/ 1185 w 1495"/>
                <a:gd name="T3" fmla="*/ 1171 h 1755"/>
                <a:gd name="T4" fmla="*/ 942 w 1495"/>
                <a:gd name="T5" fmla="*/ 1289 h 1755"/>
                <a:gd name="T6" fmla="*/ 711 w 1495"/>
                <a:gd name="T7" fmla="*/ 1157 h 1755"/>
                <a:gd name="T8" fmla="*/ 1026 w 1495"/>
                <a:gd name="T9" fmla="*/ 1157 h 1755"/>
                <a:gd name="T10" fmla="*/ 1026 w 1495"/>
                <a:gd name="T11" fmla="*/ 911 h 1755"/>
                <a:gd name="T12" fmla="*/ 666 w 1495"/>
                <a:gd name="T13" fmla="*/ 911 h 1755"/>
                <a:gd name="T14" fmla="*/ 666 w 1495"/>
                <a:gd name="T15" fmla="*/ 835 h 1755"/>
                <a:gd name="T16" fmla="*/ 1026 w 1495"/>
                <a:gd name="T17" fmla="*/ 835 h 1755"/>
                <a:gd name="T18" fmla="*/ 1026 w 1495"/>
                <a:gd name="T19" fmla="*/ 589 h 1755"/>
                <a:gd name="T20" fmla="*/ 714 w 1495"/>
                <a:gd name="T21" fmla="*/ 589 h 1755"/>
                <a:gd name="T22" fmla="*/ 935 w 1495"/>
                <a:gd name="T23" fmla="*/ 467 h 1755"/>
                <a:gd name="T24" fmla="*/ 1173 w 1495"/>
                <a:gd name="T25" fmla="*/ 575 h 1755"/>
                <a:gd name="T26" fmla="*/ 1488 w 1495"/>
                <a:gd name="T27" fmla="*/ 234 h 1755"/>
                <a:gd name="T28" fmla="*/ 925 w 1495"/>
                <a:gd name="T29" fmla="*/ 0 h 1755"/>
                <a:gd name="T30" fmla="*/ 178 w 1495"/>
                <a:gd name="T31" fmla="*/ 577 h 1755"/>
                <a:gd name="T32" fmla="*/ 0 w 1495"/>
                <a:gd name="T33" fmla="*/ 577 h 1755"/>
                <a:gd name="T34" fmla="*/ 0 w 1495"/>
                <a:gd name="T35" fmla="*/ 832 h 1755"/>
                <a:gd name="T36" fmla="*/ 144 w 1495"/>
                <a:gd name="T37" fmla="*/ 832 h 1755"/>
                <a:gd name="T38" fmla="*/ 144 w 1495"/>
                <a:gd name="T39" fmla="*/ 914 h 1755"/>
                <a:gd name="T40" fmla="*/ 0 w 1495"/>
                <a:gd name="T41" fmla="*/ 914 h 1755"/>
                <a:gd name="T42" fmla="*/ 0 w 1495"/>
                <a:gd name="T43" fmla="*/ 1169 h 1755"/>
                <a:gd name="T44" fmla="*/ 168 w 1495"/>
                <a:gd name="T45" fmla="*/ 1169 h 1755"/>
                <a:gd name="T46" fmla="*/ 911 w 1495"/>
                <a:gd name="T47" fmla="*/ 1755 h 1755"/>
                <a:gd name="T48" fmla="*/ 1495 w 1495"/>
                <a:gd name="T49" fmla="*/ 1515 h 1755"/>
                <a:gd name="T50" fmla="*/ 1185 w 1495"/>
                <a:gd name="T51" fmla="*/ 1171 h 1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95" h="1755">
                  <a:moveTo>
                    <a:pt x="1185" y="1171"/>
                  </a:moveTo>
                  <a:lnTo>
                    <a:pt x="1185" y="1171"/>
                  </a:lnTo>
                  <a:cubicBezTo>
                    <a:pt x="1132" y="1234"/>
                    <a:pt x="1048" y="1289"/>
                    <a:pt x="942" y="1289"/>
                  </a:cubicBezTo>
                  <a:cubicBezTo>
                    <a:pt x="831" y="1289"/>
                    <a:pt x="750" y="1238"/>
                    <a:pt x="711" y="1157"/>
                  </a:cubicBezTo>
                  <a:lnTo>
                    <a:pt x="1026" y="1157"/>
                  </a:lnTo>
                  <a:lnTo>
                    <a:pt x="1026" y="911"/>
                  </a:lnTo>
                  <a:lnTo>
                    <a:pt x="666" y="911"/>
                  </a:lnTo>
                  <a:lnTo>
                    <a:pt x="666" y="835"/>
                  </a:lnTo>
                  <a:lnTo>
                    <a:pt x="1026" y="835"/>
                  </a:lnTo>
                  <a:lnTo>
                    <a:pt x="1026" y="589"/>
                  </a:lnTo>
                  <a:lnTo>
                    <a:pt x="714" y="589"/>
                  </a:lnTo>
                  <a:cubicBezTo>
                    <a:pt x="755" y="512"/>
                    <a:pt x="834" y="467"/>
                    <a:pt x="935" y="467"/>
                  </a:cubicBezTo>
                  <a:cubicBezTo>
                    <a:pt x="1045" y="467"/>
                    <a:pt x="1127" y="520"/>
                    <a:pt x="1173" y="575"/>
                  </a:cubicBezTo>
                  <a:lnTo>
                    <a:pt x="1488" y="234"/>
                  </a:lnTo>
                  <a:cubicBezTo>
                    <a:pt x="1360" y="87"/>
                    <a:pt x="1149" y="0"/>
                    <a:pt x="925" y="0"/>
                  </a:cubicBezTo>
                  <a:cubicBezTo>
                    <a:pt x="509" y="0"/>
                    <a:pt x="247" y="265"/>
                    <a:pt x="178" y="577"/>
                  </a:cubicBezTo>
                  <a:lnTo>
                    <a:pt x="0" y="577"/>
                  </a:lnTo>
                  <a:lnTo>
                    <a:pt x="0" y="832"/>
                  </a:lnTo>
                  <a:lnTo>
                    <a:pt x="144" y="832"/>
                  </a:lnTo>
                  <a:lnTo>
                    <a:pt x="144" y="914"/>
                  </a:lnTo>
                  <a:lnTo>
                    <a:pt x="0" y="914"/>
                  </a:lnTo>
                  <a:lnTo>
                    <a:pt x="0" y="1169"/>
                  </a:lnTo>
                  <a:lnTo>
                    <a:pt x="168" y="1169"/>
                  </a:lnTo>
                  <a:cubicBezTo>
                    <a:pt x="235" y="1515"/>
                    <a:pt x="502" y="1755"/>
                    <a:pt x="911" y="1755"/>
                  </a:cubicBezTo>
                  <a:cubicBezTo>
                    <a:pt x="1166" y="1755"/>
                    <a:pt x="1363" y="1671"/>
                    <a:pt x="1495" y="1515"/>
                  </a:cubicBezTo>
                  <a:lnTo>
                    <a:pt x="1185" y="1171"/>
                  </a:lnTo>
                  <a:close/>
                </a:path>
              </a:pathLst>
            </a:custGeom>
            <a:solidFill>
              <a:srgbClr val="FFFFFF"/>
            </a:solidFill>
            <a:ln w="0">
              <a:noFill/>
              <a:prstDash val="solid"/>
              <a:round/>
              <a:headEnd/>
              <a:tailEnd/>
            </a:ln>
          </p:spPr>
          <p:txBody>
            <a:bodyPr vert="horz" wrap="square" lIns="64294" tIns="32147" rIns="64294" bIns="32147" numCol="1" anchor="t" anchorCtr="0" compatLnSpc="1">
              <a:prstTxWarp prst="textNoShape">
                <a:avLst/>
              </a:prstTxWarp>
            </a:bodyPr>
            <a:lstStyle/>
            <a:p>
              <a:pPr algn="ctr"/>
              <a:endParaRPr lang="en-US" sz="1266" dirty="0"/>
            </a:p>
          </p:txBody>
        </p:sp>
      </p:grpSp>
      <p:sp>
        <p:nvSpPr>
          <p:cNvPr id="18" name="Textfeld 17"/>
          <p:cNvSpPr txBox="1"/>
          <p:nvPr/>
        </p:nvSpPr>
        <p:spPr>
          <a:xfrm>
            <a:off x="3661053" y="3756383"/>
            <a:ext cx="1834032" cy="335850"/>
          </a:xfrm>
          <a:prstGeom prst="rect">
            <a:avLst/>
          </a:prstGeom>
          <a:noFill/>
        </p:spPr>
        <p:txBody>
          <a:bodyPr wrap="square" lIns="88746" tIns="44381" rIns="88746" bIns="44381" rtlCol="0">
            <a:spAutoFit/>
          </a:bodyPr>
          <a:lstStyle/>
          <a:p>
            <a:pPr algn="ctr" defTabSz="444016"/>
            <a:r>
              <a:rPr lang="en-US" sz="1600" b="1" dirty="0">
                <a:solidFill>
                  <a:srgbClr val="1E436F"/>
                </a:solidFill>
              </a:rPr>
              <a:t>Entrepreneur</a:t>
            </a:r>
          </a:p>
        </p:txBody>
      </p:sp>
      <p:grpSp>
        <p:nvGrpSpPr>
          <p:cNvPr id="19" name="Gruppieren 18"/>
          <p:cNvGrpSpPr/>
          <p:nvPr/>
        </p:nvGrpSpPr>
        <p:grpSpPr>
          <a:xfrm>
            <a:off x="3620404" y="1873579"/>
            <a:ext cx="1873124" cy="1873125"/>
            <a:chOff x="5293956" y="1608242"/>
            <a:chExt cx="2044732" cy="1983298"/>
          </a:xfrm>
        </p:grpSpPr>
        <p:pic>
          <p:nvPicPr>
            <p:cNvPr id="22" name="Picture 3"/>
            <p:cNvPicPr>
              <a:picLocks noChangeArrowheads="1"/>
            </p:cNvPicPr>
            <p:nvPr/>
          </p:nvPicPr>
          <p:blipFill>
            <a:blip r:embed="rId3" cstate="print">
              <a:clrChange>
                <a:clrFrom>
                  <a:srgbClr val="000000"/>
                </a:clrFrom>
                <a:clrTo>
                  <a:srgbClr val="000000">
                    <a:alpha val="0"/>
                  </a:srgbClr>
                </a:clrTo>
              </a:clrChange>
              <a:lum bright="70000" contrast="-70000"/>
            </a:blip>
            <a:srcRect/>
            <a:stretch>
              <a:fillRect/>
            </a:stretch>
          </p:blipFill>
          <p:spPr bwMode="auto">
            <a:xfrm rot="20596362">
              <a:off x="5293956" y="1608242"/>
              <a:ext cx="2044732" cy="1983298"/>
            </a:xfrm>
            <a:prstGeom prst="rect">
              <a:avLst/>
            </a:prstGeom>
            <a:noFill/>
            <a:ln w="9525">
              <a:noFill/>
              <a:miter lim="800000"/>
              <a:headEnd/>
              <a:tailEnd/>
            </a:ln>
          </p:spPr>
        </p:pic>
        <p:sp>
          <p:nvSpPr>
            <p:cNvPr id="23" name="Oval 32"/>
            <p:cNvSpPr/>
            <p:nvPr/>
          </p:nvSpPr>
          <p:spPr bwMode="auto">
            <a:xfrm>
              <a:off x="5651214" y="1962100"/>
              <a:ext cx="1326313" cy="1286464"/>
            </a:xfrm>
            <a:prstGeom prst="ellipse">
              <a:avLst/>
            </a:prstGeom>
            <a:solidFill>
              <a:srgbClr val="5A95BA"/>
            </a:solidFill>
            <a:ln w="9525" cap="flat" cmpd="sng" algn="ctr">
              <a:noFill/>
              <a:prstDash val="solid"/>
              <a:round/>
              <a:headEnd type="none" w="med" len="med"/>
              <a:tailEnd type="none" w="med" len="med"/>
            </a:ln>
            <a:effectLst/>
          </p:spPr>
          <p:txBody>
            <a:bodyPr vert="horz" wrap="none" lIns="63281" tIns="32906" rIns="63281" bIns="32906" numCol="1" rtlCol="0" anchor="ctr" anchorCtr="0" compatLnSpc="1">
              <a:prstTxWarp prst="textNoShape">
                <a:avLst/>
              </a:prstTxWarp>
            </a:bodyPr>
            <a:lstStyle/>
            <a:p>
              <a:pPr defTabSz="642915" fontAlgn="base">
                <a:spcBef>
                  <a:spcPct val="0"/>
                </a:spcBef>
                <a:spcAft>
                  <a:spcPct val="0"/>
                </a:spcAft>
              </a:pPr>
              <a:endParaRPr lang="de-DE" sz="1687" dirty="0">
                <a:latin typeface="Arial" charset="0"/>
              </a:endParaRPr>
            </a:p>
          </p:txBody>
        </p:sp>
        <p:sp>
          <p:nvSpPr>
            <p:cNvPr id="24" name="Freeform 6"/>
            <p:cNvSpPr>
              <a:spLocks noEditPoints="1"/>
            </p:cNvSpPr>
            <p:nvPr/>
          </p:nvSpPr>
          <p:spPr bwMode="auto">
            <a:xfrm>
              <a:off x="6078235" y="2167777"/>
              <a:ext cx="465605" cy="848616"/>
            </a:xfrm>
            <a:custGeom>
              <a:avLst/>
              <a:gdLst>
                <a:gd name="T0" fmla="*/ 782 w 1563"/>
                <a:gd name="T1" fmla="*/ 703 h 2823"/>
                <a:gd name="T2" fmla="*/ 782 w 1563"/>
                <a:gd name="T3" fmla="*/ 703 h 2823"/>
                <a:gd name="T4" fmla="*/ 1125 w 1563"/>
                <a:gd name="T5" fmla="*/ 352 h 2823"/>
                <a:gd name="T6" fmla="*/ 782 w 1563"/>
                <a:gd name="T7" fmla="*/ 0 h 2823"/>
                <a:gd name="T8" fmla="*/ 439 w 1563"/>
                <a:gd name="T9" fmla="*/ 352 h 2823"/>
                <a:gd name="T10" fmla="*/ 782 w 1563"/>
                <a:gd name="T11" fmla="*/ 703 h 2823"/>
                <a:gd name="T12" fmla="*/ 1220 w 1563"/>
                <a:gd name="T13" fmla="*/ 779 h 2823"/>
                <a:gd name="T14" fmla="*/ 1220 w 1563"/>
                <a:gd name="T15" fmla="*/ 779 h 2823"/>
                <a:gd name="T16" fmla="*/ 344 w 1563"/>
                <a:gd name="T17" fmla="*/ 779 h 2823"/>
                <a:gd name="T18" fmla="*/ 0 w 1563"/>
                <a:gd name="T19" fmla="*/ 1131 h 2823"/>
                <a:gd name="T20" fmla="*/ 0 w 1563"/>
                <a:gd name="T21" fmla="*/ 2283 h 2823"/>
                <a:gd name="T22" fmla="*/ 150 w 1563"/>
                <a:gd name="T23" fmla="*/ 2437 h 2823"/>
                <a:gd name="T24" fmla="*/ 300 w 1563"/>
                <a:gd name="T25" fmla="*/ 2283 h 2823"/>
                <a:gd name="T26" fmla="*/ 300 w 1563"/>
                <a:gd name="T27" fmla="*/ 1313 h 2823"/>
                <a:gd name="T28" fmla="*/ 327 w 1563"/>
                <a:gd name="T29" fmla="*/ 1285 h 2823"/>
                <a:gd name="T30" fmla="*/ 355 w 1563"/>
                <a:gd name="T31" fmla="*/ 1313 h 2823"/>
                <a:gd name="T32" fmla="*/ 355 w 1563"/>
                <a:gd name="T33" fmla="*/ 2762 h 2823"/>
                <a:gd name="T34" fmla="*/ 749 w 1563"/>
                <a:gd name="T35" fmla="*/ 2823 h 2823"/>
                <a:gd name="T36" fmla="*/ 749 w 1563"/>
                <a:gd name="T37" fmla="*/ 2458 h 2823"/>
                <a:gd name="T38" fmla="*/ 782 w 1563"/>
                <a:gd name="T39" fmla="*/ 2424 h 2823"/>
                <a:gd name="T40" fmla="*/ 815 w 1563"/>
                <a:gd name="T41" fmla="*/ 2458 h 2823"/>
                <a:gd name="T42" fmla="*/ 815 w 1563"/>
                <a:gd name="T43" fmla="*/ 2823 h 2823"/>
                <a:gd name="T44" fmla="*/ 1209 w 1563"/>
                <a:gd name="T45" fmla="*/ 2762 h 2823"/>
                <a:gd name="T46" fmla="*/ 1209 w 1563"/>
                <a:gd name="T47" fmla="*/ 1313 h 2823"/>
                <a:gd name="T48" fmla="*/ 1237 w 1563"/>
                <a:gd name="T49" fmla="*/ 1285 h 2823"/>
                <a:gd name="T50" fmla="*/ 1264 w 1563"/>
                <a:gd name="T51" fmla="*/ 1313 h 2823"/>
                <a:gd name="T52" fmla="*/ 1264 w 1563"/>
                <a:gd name="T53" fmla="*/ 2283 h 2823"/>
                <a:gd name="T54" fmla="*/ 1414 w 1563"/>
                <a:gd name="T55" fmla="*/ 2437 h 2823"/>
                <a:gd name="T56" fmla="*/ 1563 w 1563"/>
                <a:gd name="T57" fmla="*/ 2283 h 2823"/>
                <a:gd name="T58" fmla="*/ 1563 w 1563"/>
                <a:gd name="T59" fmla="*/ 1131 h 2823"/>
                <a:gd name="T60" fmla="*/ 1220 w 1563"/>
                <a:gd name="T61" fmla="*/ 779 h 2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63" h="2823">
                  <a:moveTo>
                    <a:pt x="782" y="703"/>
                  </a:moveTo>
                  <a:lnTo>
                    <a:pt x="782" y="703"/>
                  </a:lnTo>
                  <a:cubicBezTo>
                    <a:pt x="971" y="703"/>
                    <a:pt x="1125" y="546"/>
                    <a:pt x="1125" y="352"/>
                  </a:cubicBezTo>
                  <a:cubicBezTo>
                    <a:pt x="1125" y="158"/>
                    <a:pt x="971" y="0"/>
                    <a:pt x="782" y="0"/>
                  </a:cubicBezTo>
                  <a:cubicBezTo>
                    <a:pt x="592" y="0"/>
                    <a:pt x="439" y="158"/>
                    <a:pt x="439" y="352"/>
                  </a:cubicBezTo>
                  <a:cubicBezTo>
                    <a:pt x="439" y="546"/>
                    <a:pt x="592" y="703"/>
                    <a:pt x="782" y="703"/>
                  </a:cubicBezTo>
                  <a:close/>
                  <a:moveTo>
                    <a:pt x="1220" y="779"/>
                  </a:moveTo>
                  <a:lnTo>
                    <a:pt x="1220" y="779"/>
                  </a:lnTo>
                  <a:lnTo>
                    <a:pt x="344" y="779"/>
                  </a:lnTo>
                  <a:cubicBezTo>
                    <a:pt x="154" y="779"/>
                    <a:pt x="0" y="937"/>
                    <a:pt x="0" y="1131"/>
                  </a:cubicBezTo>
                  <a:lnTo>
                    <a:pt x="0" y="2283"/>
                  </a:lnTo>
                  <a:cubicBezTo>
                    <a:pt x="0" y="2368"/>
                    <a:pt x="67" y="2437"/>
                    <a:pt x="150" y="2437"/>
                  </a:cubicBezTo>
                  <a:cubicBezTo>
                    <a:pt x="233" y="2437"/>
                    <a:pt x="300" y="2368"/>
                    <a:pt x="300" y="2283"/>
                  </a:cubicBezTo>
                  <a:lnTo>
                    <a:pt x="300" y="1313"/>
                  </a:lnTo>
                  <a:cubicBezTo>
                    <a:pt x="300" y="1298"/>
                    <a:pt x="312" y="1285"/>
                    <a:pt x="327" y="1285"/>
                  </a:cubicBezTo>
                  <a:cubicBezTo>
                    <a:pt x="343" y="1285"/>
                    <a:pt x="355" y="1298"/>
                    <a:pt x="355" y="1313"/>
                  </a:cubicBezTo>
                  <a:lnTo>
                    <a:pt x="355" y="2762"/>
                  </a:lnTo>
                  <a:cubicBezTo>
                    <a:pt x="480" y="2799"/>
                    <a:pt x="612" y="2820"/>
                    <a:pt x="749" y="2823"/>
                  </a:cubicBezTo>
                  <a:lnTo>
                    <a:pt x="749" y="2458"/>
                  </a:lnTo>
                  <a:cubicBezTo>
                    <a:pt x="749" y="2440"/>
                    <a:pt x="764" y="2424"/>
                    <a:pt x="782" y="2424"/>
                  </a:cubicBezTo>
                  <a:cubicBezTo>
                    <a:pt x="800" y="2424"/>
                    <a:pt x="815" y="2440"/>
                    <a:pt x="815" y="2458"/>
                  </a:cubicBezTo>
                  <a:lnTo>
                    <a:pt x="815" y="2823"/>
                  </a:lnTo>
                  <a:cubicBezTo>
                    <a:pt x="952" y="2820"/>
                    <a:pt x="1084" y="2799"/>
                    <a:pt x="1209" y="2762"/>
                  </a:cubicBezTo>
                  <a:lnTo>
                    <a:pt x="1209" y="1313"/>
                  </a:lnTo>
                  <a:cubicBezTo>
                    <a:pt x="1209" y="1298"/>
                    <a:pt x="1221" y="1285"/>
                    <a:pt x="1237" y="1285"/>
                  </a:cubicBezTo>
                  <a:cubicBezTo>
                    <a:pt x="1252" y="1285"/>
                    <a:pt x="1264" y="1298"/>
                    <a:pt x="1264" y="1313"/>
                  </a:cubicBezTo>
                  <a:lnTo>
                    <a:pt x="1264" y="2283"/>
                  </a:lnTo>
                  <a:cubicBezTo>
                    <a:pt x="1264" y="2368"/>
                    <a:pt x="1331" y="2437"/>
                    <a:pt x="1414" y="2437"/>
                  </a:cubicBezTo>
                  <a:cubicBezTo>
                    <a:pt x="1497" y="2437"/>
                    <a:pt x="1563" y="2368"/>
                    <a:pt x="1563" y="2283"/>
                  </a:cubicBezTo>
                  <a:lnTo>
                    <a:pt x="1563" y="1131"/>
                  </a:lnTo>
                  <a:cubicBezTo>
                    <a:pt x="1563" y="937"/>
                    <a:pt x="1410" y="779"/>
                    <a:pt x="1220" y="779"/>
                  </a:cubicBezTo>
                  <a:close/>
                </a:path>
              </a:pathLst>
            </a:custGeom>
            <a:solidFill>
              <a:srgbClr val="FFFFFF"/>
            </a:solidFill>
            <a:ln w="0">
              <a:noFill/>
              <a:prstDash val="solid"/>
              <a:round/>
              <a:headEnd/>
              <a:tailEnd/>
            </a:ln>
          </p:spPr>
          <p:txBody>
            <a:bodyPr vert="horz" wrap="square" lIns="64294" tIns="32147" rIns="64294" bIns="32147" numCol="1" anchor="t" anchorCtr="0" compatLnSpc="1">
              <a:prstTxWarp prst="textNoShape">
                <a:avLst/>
              </a:prstTxWarp>
            </a:bodyPr>
            <a:lstStyle/>
            <a:p>
              <a:endParaRPr lang="en-US" sz="1266" dirty="0"/>
            </a:p>
          </p:txBody>
        </p:sp>
      </p:grpSp>
      <p:grpSp>
        <p:nvGrpSpPr>
          <p:cNvPr id="4" name="Gruppieren 3"/>
          <p:cNvGrpSpPr/>
          <p:nvPr/>
        </p:nvGrpSpPr>
        <p:grpSpPr>
          <a:xfrm>
            <a:off x="1993888" y="4527696"/>
            <a:ext cx="5102904" cy="496239"/>
            <a:chOff x="1993888" y="4527696"/>
            <a:chExt cx="5102904" cy="496239"/>
          </a:xfrm>
        </p:grpSpPr>
        <p:sp>
          <p:nvSpPr>
            <p:cNvPr id="25" name="Rechteck 24"/>
            <p:cNvSpPr/>
            <p:nvPr/>
          </p:nvSpPr>
          <p:spPr>
            <a:xfrm>
              <a:off x="1993888" y="4527696"/>
              <a:ext cx="5102904" cy="496239"/>
            </a:xfrm>
            <a:prstGeom prst="rect">
              <a:avLst/>
            </a:prstGeom>
            <a:solidFill>
              <a:schemeClr val="bg1">
                <a:lumMod val="95000"/>
              </a:schemeClr>
            </a:solidFill>
            <a:ln>
              <a:solidFill>
                <a:srgbClr val="1F497D"/>
              </a:solidFill>
            </a:ln>
            <a:effectLst/>
          </p:spPr>
          <p:style>
            <a:lnRef idx="1">
              <a:schemeClr val="accent1"/>
            </a:lnRef>
            <a:fillRef idx="3">
              <a:schemeClr val="accent1"/>
            </a:fillRef>
            <a:effectRef idx="2">
              <a:schemeClr val="accent1"/>
            </a:effectRef>
            <a:fontRef idx="minor">
              <a:schemeClr val="lt1"/>
            </a:fontRef>
          </p:style>
          <p:txBody>
            <a:bodyPr lIns="88746" tIns="44381" rIns="88746" bIns="44381" rtlCol="0" anchor="ctr"/>
            <a:lstStyle/>
            <a:p>
              <a:pPr algn="ctr" defTabSz="444016"/>
              <a:endParaRPr lang="de-AT" sz="1266" dirty="0">
                <a:solidFill>
                  <a:prstClr val="white"/>
                </a:solidFill>
              </a:endParaRPr>
            </a:p>
          </p:txBody>
        </p:sp>
        <p:sp>
          <p:nvSpPr>
            <p:cNvPr id="28" name="Rechteck 27"/>
            <p:cNvSpPr/>
            <p:nvPr/>
          </p:nvSpPr>
          <p:spPr>
            <a:xfrm>
              <a:off x="2183510" y="4630779"/>
              <a:ext cx="4780623" cy="280365"/>
            </a:xfrm>
            <a:prstGeom prst="rect">
              <a:avLst/>
            </a:prstGeom>
            <a:noFill/>
          </p:spPr>
          <p:txBody>
            <a:bodyPr wrap="square" lIns="64294" tIns="32147" rIns="64294" bIns="32147">
              <a:spAutoFit/>
            </a:bodyPr>
            <a:lstStyle/>
            <a:p>
              <a:pPr algn="ctr" defTabSz="444016"/>
              <a:r>
                <a:rPr lang="en-US" sz="1400" b="1" dirty="0">
                  <a:solidFill>
                    <a:srgbClr val="1E436F"/>
                  </a:solidFill>
                </a:rPr>
                <a:t>Innovation = Idea and (!) implementation</a:t>
              </a:r>
            </a:p>
          </p:txBody>
        </p:sp>
      </p:grpSp>
      <p:sp>
        <p:nvSpPr>
          <p:cNvPr id="29" name="Gleichschenkliges Dreieck 28"/>
          <p:cNvSpPr/>
          <p:nvPr/>
        </p:nvSpPr>
        <p:spPr bwMode="auto">
          <a:xfrm rot="10800000">
            <a:off x="2858440" y="4207228"/>
            <a:ext cx="3387369" cy="186435"/>
          </a:xfrm>
          <a:prstGeom prst="triangle">
            <a:avLst/>
          </a:prstGeom>
          <a:solidFill>
            <a:srgbClr val="1F497D"/>
          </a:solidFill>
        </p:spPr>
        <p:style>
          <a:lnRef idx="1">
            <a:schemeClr val="accent1"/>
          </a:lnRef>
          <a:fillRef idx="3">
            <a:schemeClr val="accent1"/>
          </a:fillRef>
          <a:effectRef idx="2">
            <a:schemeClr val="accent1"/>
          </a:effectRef>
          <a:fontRef idx="minor">
            <a:schemeClr val="lt1"/>
          </a:fontRef>
        </p:style>
        <p:txBody>
          <a:bodyPr rtlCol="0" anchor="t"/>
          <a:lstStyle/>
          <a:p>
            <a:pPr algn="ctr" defTabSz="321457"/>
            <a:endParaRPr lang="en-US" sz="1125" dirty="0"/>
          </a:p>
        </p:txBody>
      </p:sp>
      <p:pic>
        <p:nvPicPr>
          <p:cNvPr id="30" name="Picture 4" descr="logo_EI_farb_klein_voll"/>
          <p:cNvPicPr>
            <a:picLocks noChangeAspect="1" noChangeArrowheads="1"/>
          </p:cNvPicPr>
          <p:nvPr/>
        </p:nvPicPr>
        <p:blipFill>
          <a:blip r:embed="rId4" cstate="print"/>
          <a:srcRect/>
          <a:stretch>
            <a:fillRect/>
          </a:stretch>
        </p:blipFill>
        <p:spPr bwMode="auto">
          <a:xfrm>
            <a:off x="3655416" y="1167807"/>
            <a:ext cx="1839669" cy="527391"/>
          </a:xfrm>
          <a:prstGeom prst="rect">
            <a:avLst/>
          </a:prstGeom>
          <a:noFill/>
          <a:ln w="9525">
            <a:noFill/>
            <a:miter lim="800000"/>
            <a:headEnd/>
            <a:tailEnd/>
          </a:ln>
        </p:spPr>
      </p:pic>
      <p:grpSp>
        <p:nvGrpSpPr>
          <p:cNvPr id="31" name="Gruppieren 30"/>
          <p:cNvGrpSpPr/>
          <p:nvPr/>
        </p:nvGrpSpPr>
        <p:grpSpPr>
          <a:xfrm>
            <a:off x="6767729" y="1873579"/>
            <a:ext cx="1873125" cy="1873125"/>
            <a:chOff x="6735073" y="2178280"/>
            <a:chExt cx="1873125" cy="1873125"/>
          </a:xfrm>
        </p:grpSpPr>
        <p:pic>
          <p:nvPicPr>
            <p:cNvPr id="32" name="Picture 3"/>
            <p:cNvPicPr>
              <a:picLocks noChangeArrowheads="1"/>
            </p:cNvPicPr>
            <p:nvPr/>
          </p:nvPicPr>
          <p:blipFill>
            <a:blip r:embed="rId3" cstate="print">
              <a:clrChange>
                <a:clrFrom>
                  <a:srgbClr val="000000"/>
                </a:clrFrom>
                <a:clrTo>
                  <a:srgbClr val="000000">
                    <a:alpha val="0"/>
                  </a:srgbClr>
                </a:clrTo>
              </a:clrChange>
              <a:lum bright="70000" contrast="-70000"/>
            </a:blip>
            <a:srcRect/>
            <a:stretch>
              <a:fillRect/>
            </a:stretch>
          </p:blipFill>
          <p:spPr bwMode="auto">
            <a:xfrm rot="19878999">
              <a:off x="6735073" y="2178280"/>
              <a:ext cx="1873125" cy="1873125"/>
            </a:xfrm>
            <a:prstGeom prst="rect">
              <a:avLst/>
            </a:prstGeom>
            <a:noFill/>
            <a:ln w="9525">
              <a:noFill/>
              <a:miter lim="800000"/>
              <a:headEnd/>
              <a:tailEnd/>
            </a:ln>
          </p:spPr>
        </p:pic>
        <p:sp>
          <p:nvSpPr>
            <p:cNvPr id="33" name="Oval 3"/>
            <p:cNvSpPr/>
            <p:nvPr/>
          </p:nvSpPr>
          <p:spPr bwMode="auto">
            <a:xfrm>
              <a:off x="7064136" y="2507343"/>
              <a:ext cx="1215000" cy="1215000"/>
            </a:xfrm>
            <a:prstGeom prst="ellipse">
              <a:avLst/>
            </a:prstGeom>
            <a:solidFill>
              <a:srgbClr val="1F497D"/>
            </a:solidFill>
            <a:ln w="9525" cap="flat" cmpd="sng" algn="ctr">
              <a:noFill/>
              <a:prstDash val="solid"/>
              <a:round/>
              <a:headEnd type="none" w="med" len="med"/>
              <a:tailEnd type="none" w="med" len="med"/>
            </a:ln>
            <a:effectLst/>
          </p:spPr>
          <p:txBody>
            <a:bodyPr vert="horz" wrap="none" lIns="63281" tIns="32906" rIns="63281" bIns="32906" numCol="1" rtlCol="0" anchor="ctr" anchorCtr="0" compatLnSpc="1">
              <a:prstTxWarp prst="textNoShape">
                <a:avLst/>
              </a:prstTxWarp>
            </a:bodyPr>
            <a:lstStyle/>
            <a:p>
              <a:pPr defTabSz="642915" fontAlgn="base">
                <a:spcBef>
                  <a:spcPct val="0"/>
                </a:spcBef>
                <a:spcAft>
                  <a:spcPct val="0"/>
                </a:spcAft>
              </a:pPr>
              <a:endParaRPr lang="de-DE" sz="1687" dirty="0">
                <a:latin typeface="Arial" charset="0"/>
              </a:endParaRPr>
            </a:p>
          </p:txBody>
        </p:sp>
        <p:sp>
          <p:nvSpPr>
            <p:cNvPr id="34" name="Freeform 22"/>
            <p:cNvSpPr>
              <a:spLocks noEditPoints="1"/>
            </p:cNvSpPr>
            <p:nvPr/>
          </p:nvSpPr>
          <p:spPr bwMode="auto">
            <a:xfrm>
              <a:off x="7309621" y="2760765"/>
              <a:ext cx="725611" cy="794845"/>
            </a:xfrm>
            <a:custGeom>
              <a:avLst/>
              <a:gdLst>
                <a:gd name="T0" fmla="*/ 1095 w 2247"/>
                <a:gd name="T1" fmla="*/ 1514 h 2422"/>
                <a:gd name="T2" fmla="*/ 776 w 2247"/>
                <a:gd name="T3" fmla="*/ 1091 h 2422"/>
                <a:gd name="T4" fmla="*/ 1345 w 2247"/>
                <a:gd name="T5" fmla="*/ 1602 h 2422"/>
                <a:gd name="T6" fmla="*/ 2193 w 2247"/>
                <a:gd name="T7" fmla="*/ 1476 h 2422"/>
                <a:gd name="T8" fmla="*/ 2062 w 2247"/>
                <a:gd name="T9" fmla="*/ 1304 h 2422"/>
                <a:gd name="T10" fmla="*/ 1771 w 2247"/>
                <a:gd name="T11" fmla="*/ 1205 h 2422"/>
                <a:gd name="T12" fmla="*/ 1946 w 2247"/>
                <a:gd name="T13" fmla="*/ 1450 h 2422"/>
                <a:gd name="T14" fmla="*/ 2069 w 2247"/>
                <a:gd name="T15" fmla="*/ 1564 h 2422"/>
                <a:gd name="T16" fmla="*/ 2069 w 2247"/>
                <a:gd name="T17" fmla="*/ 1669 h 2422"/>
                <a:gd name="T18" fmla="*/ 1797 w 2247"/>
                <a:gd name="T19" fmla="*/ 1697 h 2422"/>
                <a:gd name="T20" fmla="*/ 1461 w 2247"/>
                <a:gd name="T21" fmla="*/ 1070 h 2422"/>
                <a:gd name="T22" fmla="*/ 1804 w 2247"/>
                <a:gd name="T23" fmla="*/ 743 h 2422"/>
                <a:gd name="T24" fmla="*/ 2123 w 2247"/>
                <a:gd name="T25" fmla="*/ 790 h 2422"/>
                <a:gd name="T26" fmla="*/ 2056 w 2247"/>
                <a:gd name="T27" fmla="*/ 985 h 2422"/>
                <a:gd name="T28" fmla="*/ 2145 w 2247"/>
                <a:gd name="T29" fmla="*/ 944 h 2422"/>
                <a:gd name="T30" fmla="*/ 2179 w 2247"/>
                <a:gd name="T31" fmla="*/ 757 h 2422"/>
                <a:gd name="T32" fmla="*/ 1831 w 2247"/>
                <a:gd name="T33" fmla="*/ 656 h 2422"/>
                <a:gd name="T34" fmla="*/ 1359 w 2247"/>
                <a:gd name="T35" fmla="*/ 333 h 2422"/>
                <a:gd name="T36" fmla="*/ 1080 w 2247"/>
                <a:gd name="T37" fmla="*/ 3 h 2422"/>
                <a:gd name="T38" fmla="*/ 876 w 2247"/>
                <a:gd name="T39" fmla="*/ 172 h 2422"/>
                <a:gd name="T40" fmla="*/ 712 w 2247"/>
                <a:gd name="T41" fmla="*/ 439 h 2422"/>
                <a:gd name="T42" fmla="*/ 935 w 2247"/>
                <a:gd name="T43" fmla="*/ 598 h 2422"/>
                <a:gd name="T44" fmla="*/ 982 w 2247"/>
                <a:gd name="T45" fmla="*/ 333 h 2422"/>
                <a:gd name="T46" fmla="*/ 1079 w 2247"/>
                <a:gd name="T47" fmla="*/ 149 h 2422"/>
                <a:gd name="T48" fmla="*/ 1092 w 2247"/>
                <a:gd name="T49" fmla="*/ 143 h 2422"/>
                <a:gd name="T50" fmla="*/ 1097 w 2247"/>
                <a:gd name="T51" fmla="*/ 142 h 2422"/>
                <a:gd name="T52" fmla="*/ 1096 w 2247"/>
                <a:gd name="T53" fmla="*/ 142 h 2422"/>
                <a:gd name="T54" fmla="*/ 1108 w 2247"/>
                <a:gd name="T55" fmla="*/ 144 h 2422"/>
                <a:gd name="T56" fmla="*/ 1306 w 2247"/>
                <a:gd name="T57" fmla="*/ 598 h 2422"/>
                <a:gd name="T58" fmla="*/ 730 w 2247"/>
                <a:gd name="T59" fmla="*/ 998 h 2422"/>
                <a:gd name="T60" fmla="*/ 203 w 2247"/>
                <a:gd name="T61" fmla="*/ 984 h 2422"/>
                <a:gd name="T62" fmla="*/ 142 w 2247"/>
                <a:gd name="T63" fmla="*/ 907 h 2422"/>
                <a:gd name="T64" fmla="*/ 120 w 2247"/>
                <a:gd name="T65" fmla="*/ 811 h 2422"/>
                <a:gd name="T66" fmla="*/ 209 w 2247"/>
                <a:gd name="T67" fmla="*/ 749 h 2422"/>
                <a:gd name="T68" fmla="*/ 263 w 2247"/>
                <a:gd name="T69" fmla="*/ 740 h 2422"/>
                <a:gd name="T70" fmla="*/ 801 w 2247"/>
                <a:gd name="T71" fmla="*/ 775 h 2422"/>
                <a:gd name="T72" fmla="*/ 237 w 2247"/>
                <a:gd name="T73" fmla="*/ 669 h 2422"/>
                <a:gd name="T74" fmla="*/ 68 w 2247"/>
                <a:gd name="T75" fmla="*/ 736 h 2422"/>
                <a:gd name="T76" fmla="*/ 238 w 2247"/>
                <a:gd name="T77" fmla="*/ 1142 h 2422"/>
                <a:gd name="T78" fmla="*/ 159 w 2247"/>
                <a:gd name="T79" fmla="*/ 1376 h 2422"/>
                <a:gd name="T80" fmla="*/ 18 w 2247"/>
                <a:gd name="T81" fmla="*/ 1713 h 2422"/>
                <a:gd name="T82" fmla="*/ 185 w 2247"/>
                <a:gd name="T83" fmla="*/ 1833 h 2422"/>
                <a:gd name="T84" fmla="*/ 389 w 2247"/>
                <a:gd name="T85" fmla="*/ 1856 h 2422"/>
                <a:gd name="T86" fmla="*/ 658 w 2247"/>
                <a:gd name="T87" fmla="*/ 1834 h 2422"/>
                <a:gd name="T88" fmla="*/ 411 w 2247"/>
                <a:gd name="T89" fmla="*/ 1674 h 2422"/>
                <a:gd name="T90" fmla="*/ 205 w 2247"/>
                <a:gd name="T91" fmla="*/ 1686 h 2422"/>
                <a:gd name="T92" fmla="*/ 146 w 2247"/>
                <a:gd name="T93" fmla="*/ 1598 h 2422"/>
                <a:gd name="T94" fmla="*/ 441 w 2247"/>
                <a:gd name="T95" fmla="*/ 1294 h 2422"/>
                <a:gd name="T96" fmla="*/ 1334 w 2247"/>
                <a:gd name="T97" fmla="*/ 1711 h 2422"/>
                <a:gd name="T98" fmla="*/ 1123 w 2247"/>
                <a:gd name="T99" fmla="*/ 2335 h 2422"/>
                <a:gd name="T100" fmla="*/ 979 w 2247"/>
                <a:gd name="T101" fmla="*/ 2236 h 2422"/>
                <a:gd name="T102" fmla="*/ 828 w 2247"/>
                <a:gd name="T103" fmla="*/ 1858 h 2422"/>
                <a:gd name="T104" fmla="*/ 896 w 2247"/>
                <a:gd name="T105" fmla="*/ 2206 h 2422"/>
                <a:gd name="T106" fmla="*/ 1055 w 2247"/>
                <a:gd name="T107" fmla="*/ 2414 h 2422"/>
                <a:gd name="T108" fmla="*/ 1252 w 2247"/>
                <a:gd name="T109" fmla="*/ 2314 h 2422"/>
                <a:gd name="T110" fmla="*/ 1427 w 2247"/>
                <a:gd name="T111" fmla="*/ 1740 h 2422"/>
                <a:gd name="T112" fmla="*/ 2033 w 2247"/>
                <a:gd name="T113" fmla="*/ 1821 h 2422"/>
                <a:gd name="T114" fmla="*/ 2104 w 2247"/>
                <a:gd name="T115" fmla="*/ 1804 h 2422"/>
                <a:gd name="T116" fmla="*/ 2240 w 2247"/>
                <a:gd name="T117" fmla="*/ 1654 h 2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47" h="2422">
                  <a:moveTo>
                    <a:pt x="1345" y="1602"/>
                  </a:moveTo>
                  <a:lnTo>
                    <a:pt x="1345" y="1602"/>
                  </a:lnTo>
                  <a:cubicBezTo>
                    <a:pt x="1259" y="1576"/>
                    <a:pt x="1175" y="1546"/>
                    <a:pt x="1095" y="1514"/>
                  </a:cubicBezTo>
                  <a:cubicBezTo>
                    <a:pt x="945" y="1455"/>
                    <a:pt x="806" y="1390"/>
                    <a:pt x="679" y="1321"/>
                  </a:cubicBezTo>
                  <a:cubicBezTo>
                    <a:pt x="627" y="1293"/>
                    <a:pt x="577" y="1264"/>
                    <a:pt x="529" y="1234"/>
                  </a:cubicBezTo>
                  <a:cubicBezTo>
                    <a:pt x="611" y="1181"/>
                    <a:pt x="695" y="1133"/>
                    <a:pt x="776" y="1091"/>
                  </a:cubicBezTo>
                  <a:cubicBezTo>
                    <a:pt x="975" y="990"/>
                    <a:pt x="1166" y="911"/>
                    <a:pt x="1343" y="853"/>
                  </a:cubicBezTo>
                  <a:cubicBezTo>
                    <a:pt x="1351" y="928"/>
                    <a:pt x="1356" y="1002"/>
                    <a:pt x="1359" y="1074"/>
                  </a:cubicBezTo>
                  <a:cubicBezTo>
                    <a:pt x="1365" y="1262"/>
                    <a:pt x="1360" y="1439"/>
                    <a:pt x="1345" y="1602"/>
                  </a:cubicBezTo>
                  <a:close/>
                  <a:moveTo>
                    <a:pt x="2221" y="1529"/>
                  </a:moveTo>
                  <a:lnTo>
                    <a:pt x="2221" y="1529"/>
                  </a:lnTo>
                  <a:cubicBezTo>
                    <a:pt x="2213" y="1510"/>
                    <a:pt x="2203" y="1492"/>
                    <a:pt x="2193" y="1476"/>
                  </a:cubicBezTo>
                  <a:cubicBezTo>
                    <a:pt x="2186" y="1463"/>
                    <a:pt x="2178" y="1451"/>
                    <a:pt x="2170" y="1440"/>
                  </a:cubicBezTo>
                  <a:cubicBezTo>
                    <a:pt x="2140" y="1396"/>
                    <a:pt x="2112" y="1366"/>
                    <a:pt x="2093" y="1344"/>
                  </a:cubicBezTo>
                  <a:cubicBezTo>
                    <a:pt x="2074" y="1322"/>
                    <a:pt x="2063" y="1308"/>
                    <a:pt x="2062" y="1304"/>
                  </a:cubicBezTo>
                  <a:cubicBezTo>
                    <a:pt x="2055" y="1263"/>
                    <a:pt x="2039" y="1213"/>
                    <a:pt x="1984" y="1172"/>
                  </a:cubicBezTo>
                  <a:cubicBezTo>
                    <a:pt x="1947" y="1144"/>
                    <a:pt x="1904" y="1135"/>
                    <a:pt x="1866" y="1141"/>
                  </a:cubicBezTo>
                  <a:cubicBezTo>
                    <a:pt x="1827" y="1148"/>
                    <a:pt x="1793" y="1170"/>
                    <a:pt x="1771" y="1205"/>
                  </a:cubicBezTo>
                  <a:cubicBezTo>
                    <a:pt x="1749" y="1241"/>
                    <a:pt x="1744" y="1282"/>
                    <a:pt x="1752" y="1319"/>
                  </a:cubicBezTo>
                  <a:cubicBezTo>
                    <a:pt x="1759" y="1357"/>
                    <a:pt x="1779" y="1391"/>
                    <a:pt x="1811" y="1415"/>
                  </a:cubicBezTo>
                  <a:cubicBezTo>
                    <a:pt x="1860" y="1452"/>
                    <a:pt x="1907" y="1451"/>
                    <a:pt x="1946" y="1450"/>
                  </a:cubicBezTo>
                  <a:cubicBezTo>
                    <a:pt x="1950" y="1450"/>
                    <a:pt x="1962" y="1458"/>
                    <a:pt x="1981" y="1473"/>
                  </a:cubicBezTo>
                  <a:cubicBezTo>
                    <a:pt x="2000" y="1488"/>
                    <a:pt x="2025" y="1511"/>
                    <a:pt x="2051" y="1541"/>
                  </a:cubicBezTo>
                  <a:cubicBezTo>
                    <a:pt x="2057" y="1548"/>
                    <a:pt x="2064" y="1557"/>
                    <a:pt x="2069" y="1564"/>
                  </a:cubicBezTo>
                  <a:cubicBezTo>
                    <a:pt x="2073" y="1569"/>
                    <a:pt x="2077" y="1574"/>
                    <a:pt x="2081" y="1581"/>
                  </a:cubicBezTo>
                  <a:cubicBezTo>
                    <a:pt x="2087" y="1593"/>
                    <a:pt x="2094" y="1608"/>
                    <a:pt x="2094" y="1625"/>
                  </a:cubicBezTo>
                  <a:cubicBezTo>
                    <a:pt x="2094" y="1642"/>
                    <a:pt x="2084" y="1658"/>
                    <a:pt x="2069" y="1669"/>
                  </a:cubicBezTo>
                  <a:cubicBezTo>
                    <a:pt x="2061" y="1674"/>
                    <a:pt x="2053" y="1678"/>
                    <a:pt x="2043" y="1682"/>
                  </a:cubicBezTo>
                  <a:cubicBezTo>
                    <a:pt x="2034" y="1686"/>
                    <a:pt x="2027" y="1688"/>
                    <a:pt x="2009" y="1691"/>
                  </a:cubicBezTo>
                  <a:cubicBezTo>
                    <a:pt x="1948" y="1704"/>
                    <a:pt x="1873" y="1703"/>
                    <a:pt x="1797" y="1697"/>
                  </a:cubicBezTo>
                  <a:cubicBezTo>
                    <a:pt x="1721" y="1690"/>
                    <a:pt x="1641" y="1677"/>
                    <a:pt x="1561" y="1659"/>
                  </a:cubicBezTo>
                  <a:cubicBezTo>
                    <a:pt x="1521" y="1650"/>
                    <a:pt x="1481" y="1641"/>
                    <a:pt x="1441" y="1630"/>
                  </a:cubicBezTo>
                  <a:cubicBezTo>
                    <a:pt x="1465" y="1417"/>
                    <a:pt x="1466" y="1219"/>
                    <a:pt x="1461" y="1070"/>
                  </a:cubicBezTo>
                  <a:cubicBezTo>
                    <a:pt x="1458" y="990"/>
                    <a:pt x="1453" y="906"/>
                    <a:pt x="1445" y="821"/>
                  </a:cubicBezTo>
                  <a:cubicBezTo>
                    <a:pt x="1463" y="816"/>
                    <a:pt x="1481" y="811"/>
                    <a:pt x="1498" y="806"/>
                  </a:cubicBezTo>
                  <a:cubicBezTo>
                    <a:pt x="1607" y="776"/>
                    <a:pt x="1709" y="755"/>
                    <a:pt x="1804" y="743"/>
                  </a:cubicBezTo>
                  <a:cubicBezTo>
                    <a:pt x="1851" y="737"/>
                    <a:pt x="1895" y="734"/>
                    <a:pt x="1937" y="734"/>
                  </a:cubicBezTo>
                  <a:cubicBezTo>
                    <a:pt x="1979" y="735"/>
                    <a:pt x="2019" y="738"/>
                    <a:pt x="2052" y="747"/>
                  </a:cubicBezTo>
                  <a:cubicBezTo>
                    <a:pt x="2086" y="756"/>
                    <a:pt x="2112" y="772"/>
                    <a:pt x="2123" y="790"/>
                  </a:cubicBezTo>
                  <a:cubicBezTo>
                    <a:pt x="2135" y="808"/>
                    <a:pt x="2135" y="834"/>
                    <a:pt x="2127" y="859"/>
                  </a:cubicBezTo>
                  <a:cubicBezTo>
                    <a:pt x="2120" y="884"/>
                    <a:pt x="2107" y="908"/>
                    <a:pt x="2095" y="929"/>
                  </a:cubicBezTo>
                  <a:cubicBezTo>
                    <a:pt x="2082" y="950"/>
                    <a:pt x="2069" y="969"/>
                    <a:pt x="2056" y="985"/>
                  </a:cubicBezTo>
                  <a:cubicBezTo>
                    <a:pt x="2006" y="1050"/>
                    <a:pt x="1976" y="1083"/>
                    <a:pt x="1983" y="1091"/>
                  </a:cubicBezTo>
                  <a:cubicBezTo>
                    <a:pt x="1985" y="1094"/>
                    <a:pt x="2004" y="1084"/>
                    <a:pt x="2033" y="1060"/>
                  </a:cubicBezTo>
                  <a:cubicBezTo>
                    <a:pt x="2062" y="1036"/>
                    <a:pt x="2104" y="1001"/>
                    <a:pt x="2145" y="944"/>
                  </a:cubicBezTo>
                  <a:cubicBezTo>
                    <a:pt x="2155" y="929"/>
                    <a:pt x="2165" y="914"/>
                    <a:pt x="2174" y="895"/>
                  </a:cubicBezTo>
                  <a:cubicBezTo>
                    <a:pt x="2182" y="877"/>
                    <a:pt x="2190" y="857"/>
                    <a:pt x="2192" y="833"/>
                  </a:cubicBezTo>
                  <a:cubicBezTo>
                    <a:pt x="2195" y="809"/>
                    <a:pt x="2192" y="782"/>
                    <a:pt x="2179" y="757"/>
                  </a:cubicBezTo>
                  <a:cubicBezTo>
                    <a:pt x="2166" y="733"/>
                    <a:pt x="2146" y="714"/>
                    <a:pt x="2124" y="701"/>
                  </a:cubicBezTo>
                  <a:cubicBezTo>
                    <a:pt x="2080" y="675"/>
                    <a:pt x="2031" y="665"/>
                    <a:pt x="1982" y="659"/>
                  </a:cubicBezTo>
                  <a:cubicBezTo>
                    <a:pt x="1933" y="653"/>
                    <a:pt x="1882" y="653"/>
                    <a:pt x="1831" y="656"/>
                  </a:cubicBezTo>
                  <a:cubicBezTo>
                    <a:pt x="1701" y="664"/>
                    <a:pt x="1566" y="690"/>
                    <a:pt x="1435" y="725"/>
                  </a:cubicBezTo>
                  <a:cubicBezTo>
                    <a:pt x="1429" y="676"/>
                    <a:pt x="1422" y="626"/>
                    <a:pt x="1414" y="577"/>
                  </a:cubicBezTo>
                  <a:cubicBezTo>
                    <a:pt x="1400" y="494"/>
                    <a:pt x="1382" y="412"/>
                    <a:pt x="1359" y="333"/>
                  </a:cubicBezTo>
                  <a:cubicBezTo>
                    <a:pt x="1335" y="254"/>
                    <a:pt x="1307" y="178"/>
                    <a:pt x="1260" y="109"/>
                  </a:cubicBezTo>
                  <a:cubicBezTo>
                    <a:pt x="1236" y="74"/>
                    <a:pt x="1207" y="39"/>
                    <a:pt x="1159" y="17"/>
                  </a:cubicBezTo>
                  <a:cubicBezTo>
                    <a:pt x="1135" y="6"/>
                    <a:pt x="1106" y="0"/>
                    <a:pt x="1080" y="3"/>
                  </a:cubicBezTo>
                  <a:cubicBezTo>
                    <a:pt x="1051" y="5"/>
                    <a:pt x="1027" y="14"/>
                    <a:pt x="1007" y="25"/>
                  </a:cubicBezTo>
                  <a:cubicBezTo>
                    <a:pt x="968" y="48"/>
                    <a:pt x="944" y="76"/>
                    <a:pt x="923" y="101"/>
                  </a:cubicBezTo>
                  <a:cubicBezTo>
                    <a:pt x="903" y="126"/>
                    <a:pt x="888" y="150"/>
                    <a:pt x="876" y="172"/>
                  </a:cubicBezTo>
                  <a:cubicBezTo>
                    <a:pt x="850" y="216"/>
                    <a:pt x="834" y="252"/>
                    <a:pt x="822" y="277"/>
                  </a:cubicBezTo>
                  <a:cubicBezTo>
                    <a:pt x="810" y="303"/>
                    <a:pt x="803" y="318"/>
                    <a:pt x="799" y="320"/>
                  </a:cubicBezTo>
                  <a:cubicBezTo>
                    <a:pt x="766" y="342"/>
                    <a:pt x="727" y="375"/>
                    <a:pt x="712" y="439"/>
                  </a:cubicBezTo>
                  <a:cubicBezTo>
                    <a:pt x="701" y="482"/>
                    <a:pt x="710" y="525"/>
                    <a:pt x="731" y="558"/>
                  </a:cubicBezTo>
                  <a:cubicBezTo>
                    <a:pt x="752" y="591"/>
                    <a:pt x="785" y="615"/>
                    <a:pt x="825" y="622"/>
                  </a:cubicBezTo>
                  <a:cubicBezTo>
                    <a:pt x="865" y="629"/>
                    <a:pt x="904" y="619"/>
                    <a:pt x="935" y="598"/>
                  </a:cubicBezTo>
                  <a:cubicBezTo>
                    <a:pt x="966" y="578"/>
                    <a:pt x="989" y="547"/>
                    <a:pt x="997" y="510"/>
                  </a:cubicBezTo>
                  <a:cubicBezTo>
                    <a:pt x="1012" y="451"/>
                    <a:pt x="992" y="409"/>
                    <a:pt x="976" y="373"/>
                  </a:cubicBezTo>
                  <a:cubicBezTo>
                    <a:pt x="974" y="370"/>
                    <a:pt x="976" y="356"/>
                    <a:pt x="982" y="333"/>
                  </a:cubicBezTo>
                  <a:cubicBezTo>
                    <a:pt x="988" y="310"/>
                    <a:pt x="998" y="278"/>
                    <a:pt x="1014" y="242"/>
                  </a:cubicBezTo>
                  <a:cubicBezTo>
                    <a:pt x="1022" y="225"/>
                    <a:pt x="1031" y="206"/>
                    <a:pt x="1043" y="189"/>
                  </a:cubicBezTo>
                  <a:cubicBezTo>
                    <a:pt x="1054" y="172"/>
                    <a:pt x="1068" y="157"/>
                    <a:pt x="1079" y="149"/>
                  </a:cubicBezTo>
                  <a:cubicBezTo>
                    <a:pt x="1082" y="147"/>
                    <a:pt x="1085" y="146"/>
                    <a:pt x="1087" y="145"/>
                  </a:cubicBezTo>
                  <a:cubicBezTo>
                    <a:pt x="1088" y="144"/>
                    <a:pt x="1089" y="144"/>
                    <a:pt x="1090" y="144"/>
                  </a:cubicBezTo>
                  <a:cubicBezTo>
                    <a:pt x="1091" y="143"/>
                    <a:pt x="1093" y="143"/>
                    <a:pt x="1092" y="143"/>
                  </a:cubicBezTo>
                  <a:cubicBezTo>
                    <a:pt x="1091" y="143"/>
                    <a:pt x="1093" y="143"/>
                    <a:pt x="1094" y="143"/>
                  </a:cubicBezTo>
                  <a:lnTo>
                    <a:pt x="1096" y="142"/>
                  </a:lnTo>
                  <a:lnTo>
                    <a:pt x="1097" y="142"/>
                  </a:lnTo>
                  <a:cubicBezTo>
                    <a:pt x="1096" y="142"/>
                    <a:pt x="1099" y="142"/>
                    <a:pt x="1095" y="142"/>
                  </a:cubicBezTo>
                  <a:lnTo>
                    <a:pt x="1095" y="142"/>
                  </a:lnTo>
                  <a:lnTo>
                    <a:pt x="1096" y="142"/>
                  </a:lnTo>
                  <a:lnTo>
                    <a:pt x="1097" y="142"/>
                  </a:lnTo>
                  <a:cubicBezTo>
                    <a:pt x="1098" y="142"/>
                    <a:pt x="1099" y="142"/>
                    <a:pt x="1100" y="142"/>
                  </a:cubicBezTo>
                  <a:cubicBezTo>
                    <a:pt x="1102" y="143"/>
                    <a:pt x="1105" y="143"/>
                    <a:pt x="1108" y="144"/>
                  </a:cubicBezTo>
                  <a:cubicBezTo>
                    <a:pt x="1121" y="149"/>
                    <a:pt x="1141" y="165"/>
                    <a:pt x="1158" y="188"/>
                  </a:cubicBezTo>
                  <a:cubicBezTo>
                    <a:pt x="1193" y="235"/>
                    <a:pt x="1223" y="301"/>
                    <a:pt x="1247" y="372"/>
                  </a:cubicBezTo>
                  <a:cubicBezTo>
                    <a:pt x="1271" y="443"/>
                    <a:pt x="1290" y="520"/>
                    <a:pt x="1306" y="598"/>
                  </a:cubicBezTo>
                  <a:cubicBezTo>
                    <a:pt x="1316" y="650"/>
                    <a:pt x="1324" y="702"/>
                    <a:pt x="1331" y="754"/>
                  </a:cubicBezTo>
                  <a:cubicBezTo>
                    <a:pt x="1294" y="766"/>
                    <a:pt x="1258" y="777"/>
                    <a:pt x="1222" y="790"/>
                  </a:cubicBezTo>
                  <a:cubicBezTo>
                    <a:pt x="1029" y="855"/>
                    <a:pt x="856" y="933"/>
                    <a:pt x="730" y="998"/>
                  </a:cubicBezTo>
                  <a:cubicBezTo>
                    <a:pt x="632" y="1048"/>
                    <a:pt x="529" y="1105"/>
                    <a:pt x="430" y="1170"/>
                  </a:cubicBezTo>
                  <a:cubicBezTo>
                    <a:pt x="397" y="1148"/>
                    <a:pt x="366" y="1125"/>
                    <a:pt x="337" y="1103"/>
                  </a:cubicBezTo>
                  <a:cubicBezTo>
                    <a:pt x="288" y="1064"/>
                    <a:pt x="242" y="1025"/>
                    <a:pt x="203" y="984"/>
                  </a:cubicBezTo>
                  <a:cubicBezTo>
                    <a:pt x="184" y="963"/>
                    <a:pt x="166" y="942"/>
                    <a:pt x="151" y="921"/>
                  </a:cubicBezTo>
                  <a:lnTo>
                    <a:pt x="146" y="913"/>
                  </a:lnTo>
                  <a:lnTo>
                    <a:pt x="142" y="907"/>
                  </a:lnTo>
                  <a:cubicBezTo>
                    <a:pt x="139" y="903"/>
                    <a:pt x="137" y="899"/>
                    <a:pt x="134" y="894"/>
                  </a:cubicBezTo>
                  <a:cubicBezTo>
                    <a:pt x="130" y="886"/>
                    <a:pt x="125" y="877"/>
                    <a:pt x="122" y="868"/>
                  </a:cubicBezTo>
                  <a:cubicBezTo>
                    <a:pt x="116" y="849"/>
                    <a:pt x="114" y="829"/>
                    <a:pt x="120" y="811"/>
                  </a:cubicBezTo>
                  <a:cubicBezTo>
                    <a:pt x="126" y="793"/>
                    <a:pt x="140" y="780"/>
                    <a:pt x="155" y="771"/>
                  </a:cubicBezTo>
                  <a:cubicBezTo>
                    <a:pt x="170" y="761"/>
                    <a:pt x="187" y="755"/>
                    <a:pt x="203" y="751"/>
                  </a:cubicBezTo>
                  <a:lnTo>
                    <a:pt x="209" y="749"/>
                  </a:lnTo>
                  <a:lnTo>
                    <a:pt x="217" y="748"/>
                  </a:lnTo>
                  <a:lnTo>
                    <a:pt x="232" y="745"/>
                  </a:lnTo>
                  <a:cubicBezTo>
                    <a:pt x="243" y="743"/>
                    <a:pt x="253" y="741"/>
                    <a:pt x="263" y="740"/>
                  </a:cubicBezTo>
                  <a:cubicBezTo>
                    <a:pt x="347" y="731"/>
                    <a:pt x="425" y="737"/>
                    <a:pt x="491" y="743"/>
                  </a:cubicBezTo>
                  <a:cubicBezTo>
                    <a:pt x="557" y="750"/>
                    <a:pt x="614" y="758"/>
                    <a:pt x="659" y="765"/>
                  </a:cubicBezTo>
                  <a:cubicBezTo>
                    <a:pt x="750" y="778"/>
                    <a:pt x="799" y="785"/>
                    <a:pt x="801" y="775"/>
                  </a:cubicBezTo>
                  <a:cubicBezTo>
                    <a:pt x="803" y="768"/>
                    <a:pt x="718" y="733"/>
                    <a:pt x="573" y="700"/>
                  </a:cubicBezTo>
                  <a:cubicBezTo>
                    <a:pt x="501" y="684"/>
                    <a:pt x="414" y="668"/>
                    <a:pt x="315" y="666"/>
                  </a:cubicBezTo>
                  <a:cubicBezTo>
                    <a:pt x="290" y="666"/>
                    <a:pt x="264" y="667"/>
                    <a:pt x="237" y="669"/>
                  </a:cubicBezTo>
                  <a:cubicBezTo>
                    <a:pt x="224" y="670"/>
                    <a:pt x="211" y="672"/>
                    <a:pt x="197" y="675"/>
                  </a:cubicBezTo>
                  <a:cubicBezTo>
                    <a:pt x="182" y="677"/>
                    <a:pt x="166" y="681"/>
                    <a:pt x="151" y="686"/>
                  </a:cubicBezTo>
                  <a:cubicBezTo>
                    <a:pt x="121" y="696"/>
                    <a:pt x="91" y="712"/>
                    <a:pt x="68" y="736"/>
                  </a:cubicBezTo>
                  <a:cubicBezTo>
                    <a:pt x="45" y="759"/>
                    <a:pt x="31" y="793"/>
                    <a:pt x="30" y="827"/>
                  </a:cubicBezTo>
                  <a:cubicBezTo>
                    <a:pt x="29" y="896"/>
                    <a:pt x="75" y="968"/>
                    <a:pt x="110" y="1012"/>
                  </a:cubicBezTo>
                  <a:cubicBezTo>
                    <a:pt x="149" y="1060"/>
                    <a:pt x="193" y="1102"/>
                    <a:pt x="238" y="1142"/>
                  </a:cubicBezTo>
                  <a:cubicBezTo>
                    <a:pt x="273" y="1172"/>
                    <a:pt x="308" y="1200"/>
                    <a:pt x="344" y="1227"/>
                  </a:cubicBezTo>
                  <a:cubicBezTo>
                    <a:pt x="343" y="1228"/>
                    <a:pt x="341" y="1229"/>
                    <a:pt x="339" y="1231"/>
                  </a:cubicBezTo>
                  <a:cubicBezTo>
                    <a:pt x="276" y="1275"/>
                    <a:pt x="215" y="1323"/>
                    <a:pt x="159" y="1376"/>
                  </a:cubicBezTo>
                  <a:cubicBezTo>
                    <a:pt x="131" y="1403"/>
                    <a:pt x="104" y="1431"/>
                    <a:pt x="80" y="1462"/>
                  </a:cubicBezTo>
                  <a:cubicBezTo>
                    <a:pt x="58" y="1489"/>
                    <a:pt x="28" y="1536"/>
                    <a:pt x="15" y="1581"/>
                  </a:cubicBezTo>
                  <a:cubicBezTo>
                    <a:pt x="0" y="1625"/>
                    <a:pt x="1" y="1673"/>
                    <a:pt x="18" y="1713"/>
                  </a:cubicBezTo>
                  <a:cubicBezTo>
                    <a:pt x="36" y="1753"/>
                    <a:pt x="68" y="1782"/>
                    <a:pt x="103" y="1802"/>
                  </a:cubicBezTo>
                  <a:cubicBezTo>
                    <a:pt x="121" y="1811"/>
                    <a:pt x="139" y="1819"/>
                    <a:pt x="157" y="1825"/>
                  </a:cubicBezTo>
                  <a:cubicBezTo>
                    <a:pt x="166" y="1828"/>
                    <a:pt x="176" y="1831"/>
                    <a:pt x="185" y="1833"/>
                  </a:cubicBezTo>
                  <a:cubicBezTo>
                    <a:pt x="194" y="1835"/>
                    <a:pt x="200" y="1837"/>
                    <a:pt x="207" y="1838"/>
                  </a:cubicBezTo>
                  <a:cubicBezTo>
                    <a:pt x="235" y="1844"/>
                    <a:pt x="260" y="1847"/>
                    <a:pt x="283" y="1850"/>
                  </a:cubicBezTo>
                  <a:cubicBezTo>
                    <a:pt x="328" y="1854"/>
                    <a:pt x="364" y="1855"/>
                    <a:pt x="389" y="1856"/>
                  </a:cubicBezTo>
                  <a:cubicBezTo>
                    <a:pt x="415" y="1857"/>
                    <a:pt x="430" y="1858"/>
                    <a:pt x="434" y="1861"/>
                  </a:cubicBezTo>
                  <a:cubicBezTo>
                    <a:pt x="465" y="1884"/>
                    <a:pt x="506" y="1907"/>
                    <a:pt x="566" y="1897"/>
                  </a:cubicBezTo>
                  <a:cubicBezTo>
                    <a:pt x="606" y="1890"/>
                    <a:pt x="639" y="1866"/>
                    <a:pt x="658" y="1834"/>
                  </a:cubicBezTo>
                  <a:cubicBezTo>
                    <a:pt x="678" y="1802"/>
                    <a:pt x="685" y="1762"/>
                    <a:pt x="676" y="1721"/>
                  </a:cubicBezTo>
                  <a:cubicBezTo>
                    <a:pt x="657" y="1640"/>
                    <a:pt x="586" y="1588"/>
                    <a:pt x="518" y="1600"/>
                  </a:cubicBezTo>
                  <a:cubicBezTo>
                    <a:pt x="463" y="1609"/>
                    <a:pt x="435" y="1644"/>
                    <a:pt x="411" y="1674"/>
                  </a:cubicBezTo>
                  <a:cubicBezTo>
                    <a:pt x="407" y="1679"/>
                    <a:pt x="360" y="1690"/>
                    <a:pt x="286" y="1692"/>
                  </a:cubicBezTo>
                  <a:cubicBezTo>
                    <a:pt x="268" y="1692"/>
                    <a:pt x="248" y="1691"/>
                    <a:pt x="228" y="1689"/>
                  </a:cubicBezTo>
                  <a:cubicBezTo>
                    <a:pt x="217" y="1687"/>
                    <a:pt x="212" y="1687"/>
                    <a:pt x="205" y="1686"/>
                  </a:cubicBezTo>
                  <a:cubicBezTo>
                    <a:pt x="199" y="1684"/>
                    <a:pt x="192" y="1682"/>
                    <a:pt x="185" y="1680"/>
                  </a:cubicBezTo>
                  <a:cubicBezTo>
                    <a:pt x="171" y="1674"/>
                    <a:pt x="157" y="1666"/>
                    <a:pt x="148" y="1650"/>
                  </a:cubicBezTo>
                  <a:cubicBezTo>
                    <a:pt x="140" y="1635"/>
                    <a:pt x="141" y="1616"/>
                    <a:pt x="146" y="1598"/>
                  </a:cubicBezTo>
                  <a:cubicBezTo>
                    <a:pt x="152" y="1570"/>
                    <a:pt x="195" y="1510"/>
                    <a:pt x="242" y="1462"/>
                  </a:cubicBezTo>
                  <a:cubicBezTo>
                    <a:pt x="289" y="1413"/>
                    <a:pt x="345" y="1366"/>
                    <a:pt x="404" y="1322"/>
                  </a:cubicBezTo>
                  <a:cubicBezTo>
                    <a:pt x="416" y="1313"/>
                    <a:pt x="428" y="1304"/>
                    <a:pt x="441" y="1294"/>
                  </a:cubicBezTo>
                  <a:cubicBezTo>
                    <a:pt x="469" y="1313"/>
                    <a:pt x="497" y="1331"/>
                    <a:pt x="525" y="1348"/>
                  </a:cubicBezTo>
                  <a:cubicBezTo>
                    <a:pt x="720" y="1467"/>
                    <a:pt x="912" y="1554"/>
                    <a:pt x="1058" y="1612"/>
                  </a:cubicBezTo>
                  <a:cubicBezTo>
                    <a:pt x="1146" y="1647"/>
                    <a:pt x="1239" y="1681"/>
                    <a:pt x="1334" y="1711"/>
                  </a:cubicBezTo>
                  <a:cubicBezTo>
                    <a:pt x="1325" y="1783"/>
                    <a:pt x="1314" y="1853"/>
                    <a:pt x="1301" y="1918"/>
                  </a:cubicBezTo>
                  <a:cubicBezTo>
                    <a:pt x="1277" y="2038"/>
                    <a:pt x="1246" y="2149"/>
                    <a:pt x="1201" y="2237"/>
                  </a:cubicBezTo>
                  <a:cubicBezTo>
                    <a:pt x="1179" y="2280"/>
                    <a:pt x="1151" y="2319"/>
                    <a:pt x="1123" y="2335"/>
                  </a:cubicBezTo>
                  <a:cubicBezTo>
                    <a:pt x="1109" y="2343"/>
                    <a:pt x="1097" y="2346"/>
                    <a:pt x="1084" y="2344"/>
                  </a:cubicBezTo>
                  <a:cubicBezTo>
                    <a:pt x="1072" y="2341"/>
                    <a:pt x="1058" y="2333"/>
                    <a:pt x="1045" y="2322"/>
                  </a:cubicBezTo>
                  <a:cubicBezTo>
                    <a:pt x="1018" y="2300"/>
                    <a:pt x="997" y="2267"/>
                    <a:pt x="979" y="2236"/>
                  </a:cubicBezTo>
                  <a:cubicBezTo>
                    <a:pt x="961" y="2205"/>
                    <a:pt x="947" y="2173"/>
                    <a:pt x="935" y="2143"/>
                  </a:cubicBezTo>
                  <a:cubicBezTo>
                    <a:pt x="910" y="2083"/>
                    <a:pt x="893" y="2030"/>
                    <a:pt x="879" y="1987"/>
                  </a:cubicBezTo>
                  <a:cubicBezTo>
                    <a:pt x="852" y="1901"/>
                    <a:pt x="838" y="1856"/>
                    <a:pt x="828" y="1858"/>
                  </a:cubicBezTo>
                  <a:cubicBezTo>
                    <a:pt x="824" y="1858"/>
                    <a:pt x="824" y="1881"/>
                    <a:pt x="829" y="1922"/>
                  </a:cubicBezTo>
                  <a:cubicBezTo>
                    <a:pt x="833" y="1962"/>
                    <a:pt x="842" y="2020"/>
                    <a:pt x="860" y="2091"/>
                  </a:cubicBezTo>
                  <a:cubicBezTo>
                    <a:pt x="869" y="2127"/>
                    <a:pt x="881" y="2165"/>
                    <a:pt x="896" y="2206"/>
                  </a:cubicBezTo>
                  <a:cubicBezTo>
                    <a:pt x="911" y="2246"/>
                    <a:pt x="930" y="2289"/>
                    <a:pt x="959" y="2331"/>
                  </a:cubicBezTo>
                  <a:cubicBezTo>
                    <a:pt x="974" y="2352"/>
                    <a:pt x="991" y="2373"/>
                    <a:pt x="1014" y="2391"/>
                  </a:cubicBezTo>
                  <a:cubicBezTo>
                    <a:pt x="1026" y="2400"/>
                    <a:pt x="1039" y="2408"/>
                    <a:pt x="1055" y="2414"/>
                  </a:cubicBezTo>
                  <a:cubicBezTo>
                    <a:pt x="1070" y="2419"/>
                    <a:pt x="1088" y="2422"/>
                    <a:pt x="1104" y="2421"/>
                  </a:cubicBezTo>
                  <a:cubicBezTo>
                    <a:pt x="1140" y="2419"/>
                    <a:pt x="1170" y="2402"/>
                    <a:pt x="1194" y="2382"/>
                  </a:cubicBezTo>
                  <a:cubicBezTo>
                    <a:pt x="1217" y="2362"/>
                    <a:pt x="1236" y="2338"/>
                    <a:pt x="1252" y="2314"/>
                  </a:cubicBezTo>
                  <a:cubicBezTo>
                    <a:pt x="1284" y="2265"/>
                    <a:pt x="1308" y="2212"/>
                    <a:pt x="1328" y="2157"/>
                  </a:cubicBezTo>
                  <a:cubicBezTo>
                    <a:pt x="1348" y="2103"/>
                    <a:pt x="1365" y="2047"/>
                    <a:pt x="1379" y="1991"/>
                  </a:cubicBezTo>
                  <a:cubicBezTo>
                    <a:pt x="1400" y="1907"/>
                    <a:pt x="1415" y="1823"/>
                    <a:pt x="1427" y="1740"/>
                  </a:cubicBezTo>
                  <a:cubicBezTo>
                    <a:pt x="1464" y="1750"/>
                    <a:pt x="1501" y="1760"/>
                    <a:pt x="1537" y="1769"/>
                  </a:cubicBezTo>
                  <a:cubicBezTo>
                    <a:pt x="1620" y="1790"/>
                    <a:pt x="1704" y="1807"/>
                    <a:pt x="1786" y="1817"/>
                  </a:cubicBezTo>
                  <a:cubicBezTo>
                    <a:pt x="1869" y="1827"/>
                    <a:pt x="1951" y="1832"/>
                    <a:pt x="2033" y="1821"/>
                  </a:cubicBezTo>
                  <a:lnTo>
                    <a:pt x="2048" y="1818"/>
                  </a:lnTo>
                  <a:cubicBezTo>
                    <a:pt x="2053" y="1817"/>
                    <a:pt x="2061" y="1816"/>
                    <a:pt x="2067" y="1814"/>
                  </a:cubicBezTo>
                  <a:cubicBezTo>
                    <a:pt x="2079" y="1811"/>
                    <a:pt x="2092" y="1808"/>
                    <a:pt x="2104" y="1804"/>
                  </a:cubicBezTo>
                  <a:cubicBezTo>
                    <a:pt x="2128" y="1795"/>
                    <a:pt x="2150" y="1784"/>
                    <a:pt x="2169" y="1770"/>
                  </a:cubicBezTo>
                  <a:cubicBezTo>
                    <a:pt x="2189" y="1755"/>
                    <a:pt x="2205" y="1738"/>
                    <a:pt x="2217" y="1718"/>
                  </a:cubicBezTo>
                  <a:cubicBezTo>
                    <a:pt x="2230" y="1698"/>
                    <a:pt x="2237" y="1676"/>
                    <a:pt x="2240" y="1654"/>
                  </a:cubicBezTo>
                  <a:cubicBezTo>
                    <a:pt x="2247" y="1610"/>
                    <a:pt x="2237" y="1567"/>
                    <a:pt x="2221" y="1529"/>
                  </a:cubicBezTo>
                  <a:close/>
                </a:path>
              </a:pathLst>
            </a:custGeom>
            <a:solidFill>
              <a:srgbClr val="FFFFFF"/>
            </a:solidFill>
            <a:ln w="0">
              <a:noFill/>
              <a:prstDash val="solid"/>
              <a:round/>
              <a:headEnd/>
              <a:tailEnd/>
            </a:ln>
          </p:spPr>
          <p:txBody>
            <a:bodyPr vert="horz" wrap="square" lIns="64294" tIns="32147" rIns="64294" bIns="32147" numCol="1" anchor="t" anchorCtr="0" compatLnSpc="1">
              <a:prstTxWarp prst="textNoShape">
                <a:avLst/>
              </a:prstTxWarp>
            </a:bodyPr>
            <a:lstStyle/>
            <a:p>
              <a:endParaRPr lang="en-US" sz="1266" dirty="0"/>
            </a:p>
          </p:txBody>
        </p:sp>
      </p:grpSp>
    </p:spTree>
    <p:extLst>
      <p:ext uri="{BB962C8B-B14F-4D97-AF65-F5344CB8AC3E}">
        <p14:creationId xmlns:p14="http://schemas.microsoft.com/office/powerpoint/2010/main" val="32837023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grpId="1" nodeType="clickEffect">
                                  <p:stCondLst>
                                    <p:cond delay="0"/>
                                  </p:stCondLst>
                                  <p:childTnLst>
                                    <p:animMotion origin="layout" path="M 4.45313E-6 -5.72917E-7 L 0.13818 0.00098 " pathEditMode="relative" rAng="0" ptsTypes="AA">
                                      <p:cBhvr>
                                        <p:cTn id="20" dur="2000" fill="hold"/>
                                        <p:tgtEl>
                                          <p:spTgt spid="10"/>
                                        </p:tgtEl>
                                        <p:attrNameLst>
                                          <p:attrName>ppt_x</p:attrName>
                                          <p:attrName>ppt_y</p:attrName>
                                        </p:attrNameLst>
                                      </p:cBhvr>
                                      <p:rCtr x="6909" y="49"/>
                                    </p:animMotion>
                                  </p:childTnLst>
                                </p:cTn>
                              </p:par>
                              <p:par>
                                <p:cTn id="21" presetID="42" presetClass="path" presetSubtype="0" accel="50000" decel="50000" fill="hold" grpId="1" nodeType="withEffect">
                                  <p:stCondLst>
                                    <p:cond delay="0"/>
                                  </p:stCondLst>
                                  <p:childTnLst>
                                    <p:animMotion origin="layout" path="M 7.42188E-7 -5.72917E-7 L -0.14587 0.00016 " pathEditMode="relative" rAng="0" ptsTypes="AA">
                                      <p:cBhvr>
                                        <p:cTn id="22" dur="2000" fill="hold"/>
                                        <p:tgtEl>
                                          <p:spTgt spid="11"/>
                                        </p:tgtEl>
                                        <p:attrNameLst>
                                          <p:attrName>ppt_x</p:attrName>
                                          <p:attrName>ppt_y</p:attrName>
                                        </p:attrNameLst>
                                      </p:cBhvr>
                                      <p:rCtr x="-7300" y="0"/>
                                    </p:animMotion>
                                  </p:childTnLst>
                                </p:cTn>
                              </p:par>
                              <p:par>
                                <p:cTn id="23" presetID="42" presetClass="path" presetSubtype="0" accel="50000" decel="50000" fill="hold" nodeType="withEffect">
                                  <p:stCondLst>
                                    <p:cond delay="0"/>
                                  </p:stCondLst>
                                  <p:childTnLst>
                                    <p:animMotion origin="layout" path="M 2.22222E-6 3.33333E-6 L 0.14045 -0.00139 " pathEditMode="relative" rAng="0" ptsTypes="AA">
                                      <p:cBhvr>
                                        <p:cTn id="24" dur="2000" fill="hold"/>
                                        <p:tgtEl>
                                          <p:spTgt spid="12"/>
                                        </p:tgtEl>
                                        <p:attrNameLst>
                                          <p:attrName>ppt_x</p:attrName>
                                          <p:attrName>ppt_y</p:attrName>
                                        </p:attrNameLst>
                                      </p:cBhvr>
                                      <p:rCtr x="7014" y="-69"/>
                                    </p:animMotion>
                                  </p:childTnLst>
                                </p:cTn>
                              </p:par>
                              <p:par>
                                <p:cTn id="25" presetID="42" presetClass="path" presetSubtype="0" accel="50000" decel="50000" fill="hold" nodeType="withEffect">
                                  <p:stCondLst>
                                    <p:cond delay="0"/>
                                  </p:stCondLst>
                                  <p:childTnLst>
                                    <p:animMotion origin="layout" path="M 1.11111E-6 3.33333E-6 L -0.14392 -0.00417 " pathEditMode="relative" rAng="0" ptsTypes="AA">
                                      <p:cBhvr>
                                        <p:cTn id="26" dur="2000" fill="hold"/>
                                        <p:tgtEl>
                                          <p:spTgt spid="31"/>
                                        </p:tgtEl>
                                        <p:attrNameLst>
                                          <p:attrName>ppt_x</p:attrName>
                                          <p:attrName>ppt_y</p:attrName>
                                        </p:attrNameLst>
                                      </p:cBhvr>
                                      <p:rCtr x="-7205" y="-208"/>
                                    </p:animMotion>
                                  </p:childTnLst>
                                </p:cTn>
                              </p:par>
                              <p:par>
                                <p:cTn id="27" presetID="10" presetClass="entr" presetSubtype="0" fill="hold" grpId="0" nodeType="withEffect">
                                  <p:stCondLst>
                                    <p:cond delay="200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mph" presetSubtype="0" repeatCount="indefinite" fill="hold" nodeType="clickEffect">
                                  <p:stCondLst>
                                    <p:cond delay="0"/>
                                  </p:stCondLst>
                                  <p:childTnLst>
                                    <p:animRot by="-21600000">
                                      <p:cBhvr>
                                        <p:cTn id="41" dur="3000" fill="hold"/>
                                        <p:tgtEl>
                                          <p:spTgt spid="19"/>
                                        </p:tgtEl>
                                        <p:attrNameLst>
                                          <p:attrName>r</p:attrName>
                                        </p:attrNameLst>
                                      </p:cBhvr>
                                    </p:animRot>
                                  </p:childTnLst>
                                </p:cTn>
                              </p:par>
                              <p:par>
                                <p:cTn id="42" presetID="8" presetClass="emph" presetSubtype="0" repeatCount="indefinite" fill="hold" nodeType="withEffect">
                                  <p:stCondLst>
                                    <p:cond delay="0"/>
                                  </p:stCondLst>
                                  <p:childTnLst>
                                    <p:animRot by="21600000">
                                      <p:cBhvr>
                                        <p:cTn id="43" dur="3000" fill="hold"/>
                                        <p:tgtEl>
                                          <p:spTgt spid="12"/>
                                        </p:tgtEl>
                                        <p:attrNameLst>
                                          <p:attrName>r</p:attrName>
                                        </p:attrNameLst>
                                      </p:cBhvr>
                                    </p:animRot>
                                  </p:childTnLst>
                                </p:cTn>
                              </p:par>
                              <p:par>
                                <p:cTn id="44" presetID="8" presetClass="emph" presetSubtype="0" repeatCount="indefinite" fill="hold" nodeType="withEffect">
                                  <p:stCondLst>
                                    <p:cond delay="0"/>
                                  </p:stCondLst>
                                  <p:childTnLst>
                                    <p:animRot by="21600000">
                                      <p:cBhvr>
                                        <p:cTn id="45" dur="3000" fill="hold"/>
                                        <p:tgtEl>
                                          <p:spTgt spid="31"/>
                                        </p:tgtEl>
                                        <p:attrNameLst>
                                          <p:attrName>r</p:attrName>
                                        </p:attrNameLst>
                                      </p:cBhvr>
                                    </p:animRot>
                                  </p:childTnLst>
                                </p:cTn>
                              </p:par>
                              <p:par>
                                <p:cTn id="46" presetID="10" presetClass="entr" presetSubtype="0" fill="hold" grpId="0"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500"/>
                                        <p:tgtEl>
                                          <p:spTgt spid="29"/>
                                        </p:tgtEl>
                                      </p:cBhvr>
                                    </p:animEffect>
                                  </p:childTnLst>
                                </p:cTn>
                              </p:par>
                              <p:par>
                                <p:cTn id="54" presetID="10" presetClass="entr" presetSubtype="0" fill="hold" nodeType="with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fade">
                                      <p:cBhvr>
                                        <p:cTn id="56" dur="500"/>
                                        <p:tgtEl>
                                          <p:spTgt spid="30"/>
                                        </p:tgtEl>
                                      </p:cBhvr>
                                    </p:animEffect>
                                  </p:childTnLst>
                                </p:cTn>
                              </p:par>
                              <p:par>
                                <p:cTn id="57" presetID="10" presetClass="entr" presetSubtype="0" fill="hold" nodeType="with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fade">
                                      <p:cBhvr>
                                        <p:cTn id="5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0" grpId="1"/>
      <p:bldP spid="11" grpId="0"/>
      <p:bldP spid="11" grpId="1"/>
      <p:bldP spid="18" grpId="0"/>
      <p:bldP spid="2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CCF5741-3081-4E89-B8EB-8E278F8B8088}"/>
              </a:ext>
            </a:extLst>
          </p:cNvPr>
          <p:cNvSpPr>
            <a:spLocks noGrp="1"/>
          </p:cNvSpPr>
          <p:nvPr>
            <p:ph type="title"/>
          </p:nvPr>
        </p:nvSpPr>
        <p:spPr/>
        <p:txBody>
          <a:bodyPr/>
          <a:lstStyle/>
          <a:p>
            <a:r>
              <a:rPr lang="en-US" dirty="0">
                <a:latin typeface="+mn-lt"/>
              </a:rPr>
              <a:t>E&amp;I is a winning combination</a:t>
            </a:r>
          </a:p>
        </p:txBody>
      </p:sp>
      <p:sp>
        <p:nvSpPr>
          <p:cNvPr id="7" name="Rechteck 6">
            <a:extLst>
              <a:ext uri="{FF2B5EF4-FFF2-40B4-BE49-F238E27FC236}">
                <a16:creationId xmlns:a16="http://schemas.microsoft.com/office/drawing/2014/main" id="{42446C37-F279-4807-B94A-3BF9EE392961}"/>
              </a:ext>
            </a:extLst>
          </p:cNvPr>
          <p:cNvSpPr/>
          <p:nvPr/>
        </p:nvSpPr>
        <p:spPr>
          <a:xfrm>
            <a:off x="3490598" y="3633943"/>
            <a:ext cx="2206053" cy="477054"/>
          </a:xfrm>
          <a:prstGeom prst="rect">
            <a:avLst/>
          </a:prstGeom>
        </p:spPr>
        <p:txBody>
          <a:bodyPr wrap="none">
            <a:spAutoFit/>
          </a:bodyPr>
          <a:lstStyle/>
          <a:p>
            <a:r>
              <a:rPr lang="en-US" sz="2500" b="1" dirty="0">
                <a:solidFill>
                  <a:srgbClr val="000066"/>
                </a:solidFill>
              </a:rPr>
              <a:t>Application</a:t>
            </a:r>
            <a:endParaRPr lang="en-US" sz="2500" dirty="0"/>
          </a:p>
        </p:txBody>
      </p:sp>
      <p:sp>
        <p:nvSpPr>
          <p:cNvPr id="8" name="Rechteck 7">
            <a:extLst>
              <a:ext uri="{FF2B5EF4-FFF2-40B4-BE49-F238E27FC236}">
                <a16:creationId xmlns:a16="http://schemas.microsoft.com/office/drawing/2014/main" id="{8CE6818F-5723-44E9-8130-6FF1BAA867C6}"/>
              </a:ext>
            </a:extLst>
          </p:cNvPr>
          <p:cNvSpPr/>
          <p:nvPr/>
        </p:nvSpPr>
        <p:spPr>
          <a:xfrm>
            <a:off x="454687" y="3633943"/>
            <a:ext cx="2177199" cy="477054"/>
          </a:xfrm>
          <a:prstGeom prst="rect">
            <a:avLst/>
          </a:prstGeom>
        </p:spPr>
        <p:txBody>
          <a:bodyPr wrap="none">
            <a:spAutoFit/>
          </a:bodyPr>
          <a:lstStyle/>
          <a:p>
            <a:pPr algn="ctr"/>
            <a:r>
              <a:rPr lang="en-US" sz="2500" b="1" dirty="0">
                <a:solidFill>
                  <a:srgbClr val="000066"/>
                </a:solidFill>
              </a:rPr>
              <a:t>Knowledge</a:t>
            </a:r>
            <a:endParaRPr lang="en-US" sz="2500" dirty="0"/>
          </a:p>
        </p:txBody>
      </p:sp>
      <p:sp>
        <p:nvSpPr>
          <p:cNvPr id="11" name="Rechteck 10">
            <a:extLst>
              <a:ext uri="{FF2B5EF4-FFF2-40B4-BE49-F238E27FC236}">
                <a16:creationId xmlns:a16="http://schemas.microsoft.com/office/drawing/2014/main" id="{275C8DA5-DB4A-42CA-B411-060D9B26AA33}"/>
              </a:ext>
            </a:extLst>
          </p:cNvPr>
          <p:cNvSpPr/>
          <p:nvPr/>
        </p:nvSpPr>
        <p:spPr>
          <a:xfrm>
            <a:off x="2664078" y="1985961"/>
            <a:ext cx="656975" cy="1569660"/>
          </a:xfrm>
          <a:prstGeom prst="rect">
            <a:avLst/>
          </a:prstGeom>
        </p:spPr>
        <p:txBody>
          <a:bodyPr wrap="square">
            <a:spAutoFit/>
          </a:bodyPr>
          <a:lstStyle/>
          <a:p>
            <a:pPr algn="ctr"/>
            <a:r>
              <a:rPr lang="en-US" sz="9600" b="1" dirty="0">
                <a:solidFill>
                  <a:srgbClr val="000066"/>
                </a:solidFill>
              </a:rPr>
              <a:t>+</a:t>
            </a:r>
            <a:endParaRPr lang="en-US" sz="9600" dirty="0"/>
          </a:p>
        </p:txBody>
      </p:sp>
      <p:sp>
        <p:nvSpPr>
          <p:cNvPr id="10" name="Rechteck 9">
            <a:extLst>
              <a:ext uri="{FF2B5EF4-FFF2-40B4-BE49-F238E27FC236}">
                <a16:creationId xmlns:a16="http://schemas.microsoft.com/office/drawing/2014/main" id="{275C8DA5-DB4A-42CA-B411-060D9B26AA33}"/>
              </a:ext>
            </a:extLst>
          </p:cNvPr>
          <p:cNvSpPr/>
          <p:nvPr/>
        </p:nvSpPr>
        <p:spPr>
          <a:xfrm>
            <a:off x="5873942" y="1983241"/>
            <a:ext cx="656975" cy="1569660"/>
          </a:xfrm>
          <a:prstGeom prst="rect">
            <a:avLst/>
          </a:prstGeom>
        </p:spPr>
        <p:txBody>
          <a:bodyPr wrap="square">
            <a:spAutoFit/>
          </a:bodyPr>
          <a:lstStyle/>
          <a:p>
            <a:pPr algn="ctr"/>
            <a:r>
              <a:rPr lang="en-US" sz="9600" b="1" dirty="0">
                <a:solidFill>
                  <a:srgbClr val="000066"/>
                </a:solidFill>
              </a:rPr>
              <a:t>+</a:t>
            </a:r>
            <a:endParaRPr lang="en-US" sz="9600" dirty="0"/>
          </a:p>
        </p:txBody>
      </p:sp>
      <p:sp>
        <p:nvSpPr>
          <p:cNvPr id="13" name="Rechteck 12">
            <a:extLst>
              <a:ext uri="{FF2B5EF4-FFF2-40B4-BE49-F238E27FC236}">
                <a16:creationId xmlns:a16="http://schemas.microsoft.com/office/drawing/2014/main" id="{42446C37-F279-4807-B94A-3BF9EE392961}"/>
              </a:ext>
            </a:extLst>
          </p:cNvPr>
          <p:cNvSpPr/>
          <p:nvPr/>
        </p:nvSpPr>
        <p:spPr>
          <a:xfrm>
            <a:off x="6935960" y="3633943"/>
            <a:ext cx="1721946" cy="477054"/>
          </a:xfrm>
          <a:prstGeom prst="rect">
            <a:avLst/>
          </a:prstGeom>
        </p:spPr>
        <p:txBody>
          <a:bodyPr wrap="none">
            <a:spAutoFit/>
          </a:bodyPr>
          <a:lstStyle/>
          <a:p>
            <a:r>
              <a:rPr lang="de-AT" sz="2500" b="1" dirty="0">
                <a:solidFill>
                  <a:srgbClr val="000066"/>
                </a:solidFill>
              </a:rPr>
              <a:t>Network</a:t>
            </a:r>
            <a:endParaRPr lang="en-US" sz="2500" dirty="0"/>
          </a:p>
        </p:txBody>
      </p:sp>
      <p:sp>
        <p:nvSpPr>
          <p:cNvPr id="14" name="Rechteck 13"/>
          <p:cNvSpPr/>
          <p:nvPr/>
        </p:nvSpPr>
        <p:spPr>
          <a:xfrm>
            <a:off x="403057" y="1015877"/>
            <a:ext cx="8798093" cy="584775"/>
          </a:xfrm>
          <a:prstGeom prst="rect">
            <a:avLst/>
          </a:prstGeom>
        </p:spPr>
        <p:txBody>
          <a:bodyPr wrap="square">
            <a:spAutoFit/>
          </a:bodyPr>
          <a:lstStyle/>
          <a:p>
            <a:pPr defTabSz="914306">
              <a:spcBef>
                <a:spcPct val="0"/>
              </a:spcBef>
            </a:pPr>
            <a:r>
              <a:rPr lang="en-US" sz="1600" dirty="0">
                <a:solidFill>
                  <a:srgbClr val="002060"/>
                </a:solidFill>
                <a:ea typeface="Georgia" charset="0"/>
                <a:cs typeface="Georgia" charset="0"/>
              </a:rPr>
              <a:t>E&amp;I is interdisciplinary. It combines aspects of strategy, marketing, organization, financing, project management &amp; other disciplines from business administration.</a:t>
            </a:r>
          </a:p>
        </p:txBody>
      </p:sp>
      <p:pic>
        <p:nvPicPr>
          <p:cNvPr id="17" name="Grafik 1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41315" y="2091371"/>
            <a:ext cx="1976800" cy="1482600"/>
          </a:xfrm>
          <a:prstGeom prst="rect">
            <a:avLst/>
          </a:prstGeom>
        </p:spPr>
      </p:pic>
      <p:pic>
        <p:nvPicPr>
          <p:cNvPr id="9" name="Grafik 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461598" y="2091371"/>
            <a:ext cx="2222847" cy="1481898"/>
          </a:xfrm>
          <a:prstGeom prst="rect">
            <a:avLst/>
          </a:prstGeom>
        </p:spPr>
      </p:pic>
      <p:pic>
        <p:nvPicPr>
          <p:cNvPr id="2" name="Picture 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750848" y="2091371"/>
            <a:ext cx="1977869" cy="1461530"/>
          </a:xfrm>
          <a:prstGeom prst="rect">
            <a:avLst/>
          </a:prstGeom>
        </p:spPr>
      </p:pic>
    </p:spTree>
    <p:extLst>
      <p:ext uri="{BB962C8B-B14F-4D97-AF65-F5344CB8AC3E}">
        <p14:creationId xmlns:p14="http://schemas.microsoft.com/office/powerpoint/2010/main" val="2633784998"/>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1BB8CD0-D07C-4386-89BE-BFE37627B314}"/>
              </a:ext>
            </a:extLst>
          </p:cNvPr>
          <p:cNvSpPr>
            <a:spLocks noGrp="1"/>
          </p:cNvSpPr>
          <p:nvPr>
            <p:ph type="title"/>
          </p:nvPr>
        </p:nvSpPr>
        <p:spPr/>
        <p:txBody>
          <a:bodyPr/>
          <a:lstStyle/>
          <a:p>
            <a:r>
              <a:rPr lang="en-US" dirty="0"/>
              <a:t>E&amp;I is a good fit for you, if you</a:t>
            </a:r>
            <a:endParaRPr lang="en-US" dirty="0">
              <a:latin typeface="+mn-lt"/>
            </a:endParaRPr>
          </a:p>
        </p:txBody>
      </p:sp>
      <p:sp>
        <p:nvSpPr>
          <p:cNvPr id="32" name="Rechteck 31">
            <a:extLst>
              <a:ext uri="{FF2B5EF4-FFF2-40B4-BE49-F238E27FC236}">
                <a16:creationId xmlns:a16="http://schemas.microsoft.com/office/drawing/2014/main" id="{CC1AF363-85DF-403F-9430-E84BFF3F74AA}"/>
              </a:ext>
            </a:extLst>
          </p:cNvPr>
          <p:cNvSpPr/>
          <p:nvPr/>
        </p:nvSpPr>
        <p:spPr>
          <a:xfrm>
            <a:off x="3304881" y="3073797"/>
            <a:ext cx="2368555" cy="584775"/>
          </a:xfrm>
          <a:prstGeom prst="rect">
            <a:avLst/>
          </a:prstGeom>
          <a:solidFill>
            <a:schemeClr val="bg1"/>
          </a:solidFill>
        </p:spPr>
        <p:txBody>
          <a:bodyPr wrap="square">
            <a:spAutoFit/>
          </a:bodyPr>
          <a:lstStyle/>
          <a:p>
            <a:pPr algn="ctr"/>
            <a:r>
              <a:rPr lang="en-US" sz="1600" b="1" dirty="0">
                <a:solidFill>
                  <a:srgbClr val="000066"/>
                </a:solidFill>
              </a:rPr>
              <a:t>… are high potential</a:t>
            </a:r>
            <a:endParaRPr lang="en-US" sz="1600" dirty="0"/>
          </a:p>
        </p:txBody>
      </p:sp>
      <p:sp>
        <p:nvSpPr>
          <p:cNvPr id="34" name="Rechteck 33">
            <a:extLst>
              <a:ext uri="{FF2B5EF4-FFF2-40B4-BE49-F238E27FC236}">
                <a16:creationId xmlns:a16="http://schemas.microsoft.com/office/drawing/2014/main" id="{00DDEB19-3381-4AFB-A502-9A2086AA6F03}"/>
              </a:ext>
            </a:extLst>
          </p:cNvPr>
          <p:cNvSpPr/>
          <p:nvPr/>
        </p:nvSpPr>
        <p:spPr>
          <a:xfrm>
            <a:off x="205087" y="3073797"/>
            <a:ext cx="2755475" cy="830997"/>
          </a:xfrm>
          <a:prstGeom prst="rect">
            <a:avLst/>
          </a:prstGeom>
          <a:solidFill>
            <a:schemeClr val="bg1"/>
          </a:solidFill>
        </p:spPr>
        <p:txBody>
          <a:bodyPr wrap="square">
            <a:spAutoFit/>
          </a:bodyPr>
          <a:lstStyle/>
          <a:p>
            <a:pPr algn="ctr"/>
            <a:r>
              <a:rPr lang="en-US" sz="1600" b="1" dirty="0">
                <a:solidFill>
                  <a:srgbClr val="000066"/>
                </a:solidFill>
              </a:rPr>
              <a:t>… have an entrepreneurial mindset</a:t>
            </a:r>
            <a:endParaRPr lang="en-US" sz="1600" dirty="0"/>
          </a:p>
        </p:txBody>
      </p:sp>
      <p:sp>
        <p:nvSpPr>
          <p:cNvPr id="35" name="Rechteck 34">
            <a:extLst>
              <a:ext uri="{FF2B5EF4-FFF2-40B4-BE49-F238E27FC236}">
                <a16:creationId xmlns:a16="http://schemas.microsoft.com/office/drawing/2014/main" id="{FCD24D5A-35AF-4AF7-8DC5-67F12A65447C}"/>
              </a:ext>
            </a:extLst>
          </p:cNvPr>
          <p:cNvSpPr/>
          <p:nvPr/>
        </p:nvSpPr>
        <p:spPr>
          <a:xfrm>
            <a:off x="6560873" y="3073797"/>
            <a:ext cx="2136442" cy="830997"/>
          </a:xfrm>
          <a:prstGeom prst="rect">
            <a:avLst/>
          </a:prstGeom>
        </p:spPr>
        <p:txBody>
          <a:bodyPr wrap="square">
            <a:spAutoFit/>
          </a:bodyPr>
          <a:lstStyle/>
          <a:p>
            <a:pPr algn="ctr"/>
            <a:r>
              <a:rPr lang="en-US" sz="1600" b="1" dirty="0">
                <a:solidFill>
                  <a:srgbClr val="000066"/>
                </a:solidFill>
              </a:rPr>
              <a:t>… willing to invest in your skills</a:t>
            </a:r>
            <a:endParaRPr lang="en-US" sz="1600" dirty="0"/>
          </a:p>
        </p:txBody>
      </p:sp>
      <p:pic>
        <p:nvPicPr>
          <p:cNvPr id="9" name="Grafik 8" descr="Meeting people at university – Autism &amp; Uni Toolkit ..."/>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24578" y="1423043"/>
            <a:ext cx="2399319" cy="1599858"/>
          </a:xfrm>
          <a:prstGeom prst="rect">
            <a:avLst/>
          </a:prstGeom>
        </p:spPr>
      </p:pic>
      <p:pic>
        <p:nvPicPr>
          <p:cNvPr id="1028" name="Picture 4" descr="Quiz, Geschäft, Konferenz, Mann, Schüler, Antworten"/>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420102" y="1423043"/>
            <a:ext cx="2417984" cy="1609471"/>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p:cNvPicPr>
            <a:picLocks noChangeAspect="1"/>
          </p:cNvPicPr>
          <p:nvPr/>
        </p:nvPicPr>
        <p:blipFill>
          <a:blip r:embed="rId5"/>
          <a:stretch>
            <a:fillRect/>
          </a:stretch>
        </p:blipFill>
        <p:spPr>
          <a:xfrm>
            <a:off x="3285564" y="1423043"/>
            <a:ext cx="2572871" cy="1599858"/>
          </a:xfrm>
          <a:prstGeom prst="rect">
            <a:avLst/>
          </a:prstGeom>
        </p:spPr>
      </p:pic>
    </p:spTree>
    <p:extLst>
      <p:ext uri="{BB962C8B-B14F-4D97-AF65-F5344CB8AC3E}">
        <p14:creationId xmlns:p14="http://schemas.microsoft.com/office/powerpoint/2010/main" val="64561931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CCF5741-3081-4E89-B8EB-8E278F8B8088}"/>
              </a:ext>
            </a:extLst>
          </p:cNvPr>
          <p:cNvSpPr>
            <a:spLocks noGrp="1"/>
          </p:cNvSpPr>
          <p:nvPr>
            <p:ph type="title"/>
          </p:nvPr>
        </p:nvSpPr>
        <p:spPr/>
        <p:txBody>
          <a:bodyPr/>
          <a:lstStyle/>
          <a:p>
            <a:r>
              <a:rPr lang="en-US" dirty="0">
                <a:latin typeface="+mn-lt"/>
              </a:rPr>
              <a:t>E&amp;I specialization course overview</a:t>
            </a:r>
          </a:p>
        </p:txBody>
      </p:sp>
      <p:sp>
        <p:nvSpPr>
          <p:cNvPr id="2" name="Rechteck 1"/>
          <p:cNvSpPr/>
          <p:nvPr/>
        </p:nvSpPr>
        <p:spPr>
          <a:xfrm>
            <a:off x="403057" y="1015877"/>
            <a:ext cx="5972459" cy="584775"/>
          </a:xfrm>
          <a:prstGeom prst="rect">
            <a:avLst/>
          </a:prstGeom>
        </p:spPr>
        <p:txBody>
          <a:bodyPr wrap="square">
            <a:spAutoFit/>
          </a:bodyPr>
          <a:lstStyle/>
          <a:p>
            <a:pPr defTabSz="914306">
              <a:spcBef>
                <a:spcPct val="0"/>
              </a:spcBef>
            </a:pPr>
            <a:r>
              <a:rPr lang="en-US" sz="1600" dirty="0">
                <a:solidFill>
                  <a:srgbClr val="002060"/>
                </a:solidFill>
                <a:ea typeface="Georgia" charset="0"/>
                <a:cs typeface="Georgia" charset="0"/>
              </a:rPr>
              <a:t>The specialization can be completed within 2 semesters. We recommend to take 2-3 semesters.</a:t>
            </a:r>
          </a:p>
        </p:txBody>
      </p:sp>
      <p:grpSp>
        <p:nvGrpSpPr>
          <p:cNvPr id="6" name="Gruppieren 5">
            <a:extLst>
              <a:ext uri="{FF2B5EF4-FFF2-40B4-BE49-F238E27FC236}">
                <a16:creationId xmlns:a16="http://schemas.microsoft.com/office/drawing/2014/main" id="{B8FB9063-8F37-40A8-A79A-4C820A1B49A8}"/>
              </a:ext>
            </a:extLst>
          </p:cNvPr>
          <p:cNvGrpSpPr/>
          <p:nvPr/>
        </p:nvGrpSpPr>
        <p:grpSpPr>
          <a:xfrm>
            <a:off x="563725" y="1777525"/>
            <a:ext cx="5829750" cy="2720149"/>
            <a:chOff x="-433987" y="893010"/>
            <a:chExt cx="13059973" cy="5071979"/>
          </a:xfrm>
        </p:grpSpPr>
        <p:sp>
          <p:nvSpPr>
            <p:cNvPr id="7" name="Rechteck 6">
              <a:extLst>
                <a:ext uri="{FF2B5EF4-FFF2-40B4-BE49-F238E27FC236}">
                  <a16:creationId xmlns:a16="http://schemas.microsoft.com/office/drawing/2014/main" id="{1E8C718A-CEA1-4226-8EFB-46C73E57F079}"/>
                </a:ext>
              </a:extLst>
            </p:cNvPr>
            <p:cNvSpPr/>
            <p:nvPr/>
          </p:nvSpPr>
          <p:spPr>
            <a:xfrm>
              <a:off x="208521" y="893010"/>
              <a:ext cx="12417465" cy="562062"/>
            </a:xfrm>
            <a:prstGeom prst="rect">
              <a:avLst/>
            </a:prstGeom>
            <a:solidFill>
              <a:srgbClr val="1D477A"/>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dirty="0">
                  <a:ln>
                    <a:noFill/>
                  </a:ln>
                  <a:solidFill>
                    <a:srgbClr val="FBFFFF"/>
                  </a:solidFill>
                  <a:effectLst/>
                  <a:uLnTx/>
                  <a:uFillTx/>
                  <a:latin typeface="Calibri" panose="020F0502020204030204"/>
                  <a:ea typeface="+mn-ea"/>
                  <a:cs typeface="+mn-cs"/>
                </a:rPr>
                <a:t>Course 1: </a:t>
              </a:r>
              <a:r>
                <a:rPr kumimoji="0" lang="de-DE" sz="1400" b="1" i="0" u="none" strike="noStrike" kern="0" cap="none" spc="0" normalizeH="0" baseline="0" noProof="0" dirty="0">
                  <a:ln>
                    <a:noFill/>
                  </a:ln>
                  <a:solidFill>
                    <a:srgbClr val="FBFFFF"/>
                  </a:solidFill>
                  <a:effectLst/>
                  <a:uLnTx/>
                  <a:uFillTx/>
                  <a:latin typeface="Calibri" panose="020F0502020204030204"/>
                  <a:ea typeface="+mn-ea"/>
                  <a:cs typeface="+mn-cs"/>
                </a:rPr>
                <a:t>E&amp;I Core Lecture 1</a:t>
              </a:r>
            </a:p>
          </p:txBody>
        </p:sp>
        <p:sp>
          <p:nvSpPr>
            <p:cNvPr id="8" name="Rechteck 7">
              <a:extLst>
                <a:ext uri="{FF2B5EF4-FFF2-40B4-BE49-F238E27FC236}">
                  <a16:creationId xmlns:a16="http://schemas.microsoft.com/office/drawing/2014/main" id="{77029F3F-3E8A-4277-90F4-F167BC5A3C01}"/>
                </a:ext>
              </a:extLst>
            </p:cNvPr>
            <p:cNvSpPr/>
            <p:nvPr/>
          </p:nvSpPr>
          <p:spPr>
            <a:xfrm>
              <a:off x="208520" y="1607472"/>
              <a:ext cx="12417466" cy="562062"/>
            </a:xfrm>
            <a:prstGeom prst="rect">
              <a:avLst/>
            </a:prstGeom>
            <a:solidFill>
              <a:srgbClr val="1D477A"/>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dirty="0">
                  <a:ln>
                    <a:noFill/>
                  </a:ln>
                  <a:solidFill>
                    <a:srgbClr val="FBFFFF"/>
                  </a:solidFill>
                  <a:effectLst/>
                  <a:uLnTx/>
                  <a:uFillTx/>
                  <a:latin typeface="Calibri" panose="020F0502020204030204"/>
                  <a:ea typeface="+mn-ea"/>
                  <a:cs typeface="+mn-cs"/>
                </a:rPr>
                <a:t>Course 2: </a:t>
              </a:r>
              <a:r>
                <a:rPr kumimoji="0" lang="de-DE" sz="1400" b="1" i="0" u="none" strike="noStrike" kern="0" cap="none" spc="0" normalizeH="0" baseline="0" noProof="0" dirty="0">
                  <a:ln>
                    <a:noFill/>
                  </a:ln>
                  <a:solidFill>
                    <a:srgbClr val="FBFFFF"/>
                  </a:solidFill>
                  <a:effectLst/>
                  <a:uLnTx/>
                  <a:uFillTx/>
                  <a:latin typeface="Calibri" panose="020F0502020204030204"/>
                  <a:ea typeface="+mn-ea"/>
                  <a:cs typeface="+mn-cs"/>
                </a:rPr>
                <a:t>E&amp;I Core Lecture 2</a:t>
              </a:r>
            </a:p>
          </p:txBody>
        </p:sp>
        <p:sp>
          <p:nvSpPr>
            <p:cNvPr id="9" name="Rechteck 8">
              <a:extLst>
                <a:ext uri="{FF2B5EF4-FFF2-40B4-BE49-F238E27FC236}">
                  <a16:creationId xmlns:a16="http://schemas.microsoft.com/office/drawing/2014/main" id="{C388A389-8195-469A-8E86-046EC015EF64}"/>
                </a:ext>
              </a:extLst>
            </p:cNvPr>
            <p:cNvSpPr/>
            <p:nvPr/>
          </p:nvSpPr>
          <p:spPr>
            <a:xfrm>
              <a:off x="208519" y="2321935"/>
              <a:ext cx="12417467" cy="1559895"/>
            </a:xfrm>
            <a:prstGeom prst="rect">
              <a:avLst/>
            </a:prstGeom>
            <a:solidFill>
              <a:srgbClr val="1D477A"/>
            </a:solidFill>
            <a:ln w="12700" cap="flat" cmpd="sng" algn="ctr">
              <a:solidFill>
                <a:srgbClr val="4472C4">
                  <a:shade val="50000"/>
                </a:srgbClr>
              </a:solidFill>
              <a:prstDash val="solid"/>
              <a:miter lim="800000"/>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dirty="0">
                  <a:ln>
                    <a:noFill/>
                  </a:ln>
                  <a:solidFill>
                    <a:srgbClr val="FBFFFF"/>
                  </a:solidFill>
                  <a:effectLst/>
                  <a:uLnTx/>
                  <a:uFillTx/>
                  <a:latin typeface="Calibri" panose="020F0502020204030204"/>
                  <a:ea typeface="+mn-ea"/>
                  <a:cs typeface="+mn-cs"/>
                </a:rPr>
                <a:t>Course 3: </a:t>
              </a:r>
              <a:r>
                <a:rPr kumimoji="0" lang="de-DE" sz="1400" b="1" i="0" u="none" strike="noStrike" kern="0" cap="none" spc="0" normalizeH="0" baseline="0" noProof="0" dirty="0">
                  <a:ln>
                    <a:noFill/>
                  </a:ln>
                  <a:solidFill>
                    <a:srgbClr val="FBFFFF"/>
                  </a:solidFill>
                  <a:effectLst/>
                  <a:uLnTx/>
                  <a:uFillTx/>
                  <a:latin typeface="Calibri" panose="020F0502020204030204"/>
                  <a:ea typeface="+mn-ea"/>
                  <a:cs typeface="+mn-cs"/>
                </a:rPr>
                <a:t>E&amp;I Zone</a:t>
              </a:r>
            </a:p>
          </p:txBody>
        </p:sp>
        <p:sp>
          <p:nvSpPr>
            <p:cNvPr id="11" name="Rechteck 10">
              <a:extLst>
                <a:ext uri="{FF2B5EF4-FFF2-40B4-BE49-F238E27FC236}">
                  <a16:creationId xmlns:a16="http://schemas.microsoft.com/office/drawing/2014/main" id="{8C57333E-F6C5-40F0-BBCF-7501B0562F84}"/>
                </a:ext>
              </a:extLst>
            </p:cNvPr>
            <p:cNvSpPr/>
            <p:nvPr/>
          </p:nvSpPr>
          <p:spPr>
            <a:xfrm>
              <a:off x="208519" y="4034228"/>
              <a:ext cx="12417467" cy="1930761"/>
            </a:xfrm>
            <a:prstGeom prst="rect">
              <a:avLst/>
            </a:prstGeom>
            <a:solidFill>
              <a:srgbClr val="1D477A"/>
            </a:solidFill>
            <a:ln w="12700" cap="flat" cmpd="sng" algn="ctr">
              <a:solidFill>
                <a:srgbClr val="4472C4">
                  <a:shade val="50000"/>
                </a:srgbClr>
              </a:solidFill>
              <a:prstDash val="solid"/>
              <a:miter lim="800000"/>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dirty="0">
                  <a:ln>
                    <a:noFill/>
                  </a:ln>
                  <a:solidFill>
                    <a:srgbClr val="FBFFFF"/>
                  </a:solidFill>
                  <a:effectLst/>
                  <a:uLnTx/>
                  <a:uFillTx/>
                  <a:latin typeface="Calibri" panose="020F0502020204030204"/>
                  <a:ea typeface="+mn-ea"/>
                  <a:cs typeface="+mn-cs"/>
                </a:rPr>
                <a:t>Course 4 </a:t>
              </a:r>
              <a:r>
                <a:rPr kumimoji="0" lang="de-DE" sz="1400" b="0" i="0" u="none" strike="noStrike" kern="0" cap="none" spc="0" normalizeH="0" baseline="0" noProof="0" dirty="0" err="1">
                  <a:ln>
                    <a:noFill/>
                  </a:ln>
                  <a:solidFill>
                    <a:srgbClr val="FBFFFF"/>
                  </a:solidFill>
                  <a:effectLst/>
                  <a:uLnTx/>
                  <a:uFillTx/>
                  <a:latin typeface="Calibri" panose="020F0502020204030204"/>
                  <a:ea typeface="+mn-ea"/>
                  <a:cs typeface="+mn-cs"/>
                </a:rPr>
                <a:t>and</a:t>
              </a:r>
              <a:r>
                <a:rPr kumimoji="0" lang="de-DE" sz="1400" b="0" i="0" u="none" strike="noStrike" kern="0" cap="none" spc="0" normalizeH="0" baseline="0" noProof="0" dirty="0">
                  <a:ln>
                    <a:noFill/>
                  </a:ln>
                  <a:solidFill>
                    <a:srgbClr val="FBFFFF"/>
                  </a:solidFill>
                  <a:effectLst/>
                  <a:uLnTx/>
                  <a:uFillTx/>
                  <a:latin typeface="Calibri" panose="020F0502020204030204"/>
                  <a:ea typeface="+mn-ea"/>
                  <a:cs typeface="+mn-cs"/>
                </a:rPr>
                <a:t> 5: </a:t>
              </a:r>
              <a:r>
                <a:rPr kumimoji="0" lang="de-DE" sz="1400" b="1" i="0" u="none" strike="noStrike" kern="0" cap="none" spc="0" normalizeH="0" baseline="0" noProof="0" dirty="0">
                  <a:ln>
                    <a:noFill/>
                  </a:ln>
                  <a:solidFill>
                    <a:srgbClr val="FBFFFF"/>
                  </a:solidFill>
                  <a:effectLst/>
                  <a:uLnTx/>
                  <a:uFillTx/>
                  <a:latin typeface="Calibri" panose="020F0502020204030204"/>
                  <a:ea typeface="+mn-ea"/>
                  <a:cs typeface="+mn-cs"/>
                </a:rPr>
                <a:t>E&amp;I Project I </a:t>
              </a:r>
              <a:r>
                <a:rPr kumimoji="0" lang="de-DE" sz="1400" b="1" i="0" u="none" strike="noStrike" kern="0" cap="none" spc="0" normalizeH="0" baseline="0" noProof="0" dirty="0" err="1">
                  <a:ln>
                    <a:noFill/>
                  </a:ln>
                  <a:solidFill>
                    <a:srgbClr val="FBFFFF"/>
                  </a:solidFill>
                  <a:effectLst/>
                  <a:uLnTx/>
                  <a:uFillTx/>
                  <a:latin typeface="Calibri" panose="020F0502020204030204"/>
                  <a:ea typeface="+mn-ea"/>
                  <a:cs typeface="+mn-cs"/>
                </a:rPr>
                <a:t>and</a:t>
              </a:r>
              <a:r>
                <a:rPr kumimoji="0" lang="de-DE" sz="1400" b="1" i="0" u="none" strike="noStrike" kern="0" cap="none" spc="0" normalizeH="0" baseline="0" noProof="0" dirty="0">
                  <a:ln>
                    <a:noFill/>
                  </a:ln>
                  <a:solidFill>
                    <a:srgbClr val="FBFFFF"/>
                  </a:solidFill>
                  <a:effectLst/>
                  <a:uLnTx/>
                  <a:uFillTx/>
                  <a:latin typeface="Calibri" panose="020F0502020204030204"/>
                  <a:ea typeface="+mn-ea"/>
                  <a:cs typeface="+mn-cs"/>
                </a:rPr>
                <a:t> II</a:t>
              </a:r>
            </a:p>
          </p:txBody>
        </p:sp>
        <p:sp>
          <p:nvSpPr>
            <p:cNvPr id="13" name="Rechteck 12">
              <a:extLst>
                <a:ext uri="{FF2B5EF4-FFF2-40B4-BE49-F238E27FC236}">
                  <a16:creationId xmlns:a16="http://schemas.microsoft.com/office/drawing/2014/main" id="{9E8398D9-26B0-48DD-AA34-662DACD25EAC}"/>
                </a:ext>
              </a:extLst>
            </p:cNvPr>
            <p:cNvSpPr/>
            <p:nvPr/>
          </p:nvSpPr>
          <p:spPr>
            <a:xfrm>
              <a:off x="-433987" y="893010"/>
              <a:ext cx="561600" cy="1276525"/>
            </a:xfrm>
            <a:prstGeom prst="rect">
              <a:avLst/>
            </a:prstGeom>
            <a:solidFill>
              <a:srgbClr val="F2F2F2"/>
            </a:solidFill>
            <a:ln w="6350" cap="flat" cmpd="sng" algn="ctr">
              <a:solidFill>
                <a:sysClr val="windowText" lastClr="000000"/>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rPr>
                <a:t>Knowledge</a:t>
              </a:r>
            </a:p>
          </p:txBody>
        </p:sp>
        <p:sp>
          <p:nvSpPr>
            <p:cNvPr id="14" name="Rechteck 13">
              <a:extLst>
                <a:ext uri="{FF2B5EF4-FFF2-40B4-BE49-F238E27FC236}">
                  <a16:creationId xmlns:a16="http://schemas.microsoft.com/office/drawing/2014/main" id="{9A26043B-5C3A-4B50-B8DC-3413CFD15954}"/>
                </a:ext>
              </a:extLst>
            </p:cNvPr>
            <p:cNvSpPr/>
            <p:nvPr/>
          </p:nvSpPr>
          <p:spPr>
            <a:xfrm>
              <a:off x="-433987" y="2321933"/>
              <a:ext cx="561600" cy="3643056"/>
            </a:xfrm>
            <a:prstGeom prst="rect">
              <a:avLst/>
            </a:prstGeom>
            <a:solidFill>
              <a:srgbClr val="F2F2F2"/>
            </a:solidFill>
            <a:ln w="6350" cap="flat" cmpd="sng" algn="ctr">
              <a:solidFill>
                <a:sysClr val="windowText" lastClr="000000"/>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dirty="0" err="1">
                  <a:ln>
                    <a:noFill/>
                  </a:ln>
                  <a:solidFill>
                    <a:prstClr val="black"/>
                  </a:solidFill>
                  <a:effectLst/>
                  <a:uLnTx/>
                  <a:uFillTx/>
                  <a:latin typeface="Calibri" panose="020F0502020204030204"/>
                  <a:ea typeface="+mn-ea"/>
                  <a:cs typeface="+mn-cs"/>
                </a:rPr>
                <a:t>Application</a:t>
              </a:r>
              <a:r>
                <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rPr>
                <a:t> &amp; Networking</a:t>
              </a:r>
            </a:p>
          </p:txBody>
        </p:sp>
        <p:sp>
          <p:nvSpPr>
            <p:cNvPr id="15" name="Rechteck 14">
              <a:extLst>
                <a:ext uri="{FF2B5EF4-FFF2-40B4-BE49-F238E27FC236}">
                  <a16:creationId xmlns:a16="http://schemas.microsoft.com/office/drawing/2014/main" id="{525F4546-F4D2-4EFF-BB7F-C8AE11F56118}"/>
                </a:ext>
              </a:extLst>
            </p:cNvPr>
            <p:cNvSpPr/>
            <p:nvPr/>
          </p:nvSpPr>
          <p:spPr>
            <a:xfrm rot="5400000">
              <a:off x="7280621" y="2237306"/>
              <a:ext cx="869933" cy="2159999"/>
            </a:xfrm>
            <a:prstGeom prst="rect">
              <a:avLst/>
            </a:prstGeom>
            <a:solidFill>
              <a:srgbClr val="F2F2F2"/>
            </a:solidFill>
            <a:ln w="6350" cap="flat" cmpd="sng" algn="ctr">
              <a:solidFill>
                <a:sysClr val="windowText" lastClr="000000"/>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dirty="0" err="1">
                  <a:ln>
                    <a:noFill/>
                  </a:ln>
                  <a:solidFill>
                    <a:prstClr val="black"/>
                  </a:solidFill>
                  <a:effectLst/>
                  <a:uLnTx/>
                  <a:uFillTx/>
                  <a:latin typeface="Calibri" panose="020F0502020204030204"/>
                  <a:ea typeface="+mn-ea"/>
                  <a:cs typeface="+mn-cs"/>
                </a:rPr>
                <a:t>Product</a:t>
              </a:r>
              <a:r>
                <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de-DE" sz="800" b="0" i="0" u="none" strike="noStrike" kern="0" cap="none" spc="0" normalizeH="0" baseline="0" noProof="0" dirty="0" err="1">
                  <a:ln>
                    <a:noFill/>
                  </a:ln>
                  <a:solidFill>
                    <a:prstClr val="black"/>
                  </a:solidFill>
                  <a:effectLst/>
                  <a:uLnTx/>
                  <a:uFillTx/>
                  <a:latin typeface="Calibri" panose="020F0502020204030204"/>
                  <a:ea typeface="+mn-ea"/>
                  <a:cs typeface="+mn-cs"/>
                </a:rPr>
                <a:t>and</a:t>
              </a:r>
              <a:r>
                <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rPr>
                <a:t> Service</a:t>
              </a:r>
              <a:r>
                <a:rPr kumimoji="0" lang="de-DE" sz="800" b="0" i="0" u="none" strike="noStrike" kern="0" cap="none" spc="0" normalizeH="0" noProof="0" dirty="0">
                  <a:ln>
                    <a:noFill/>
                  </a:ln>
                  <a:solidFill>
                    <a:prstClr val="black"/>
                  </a:solidFill>
                  <a:effectLst/>
                  <a:uLnTx/>
                  <a:uFillTx/>
                  <a:latin typeface="Calibri" panose="020F0502020204030204"/>
                  <a:ea typeface="+mn-ea"/>
                  <a:cs typeface="+mn-cs"/>
                </a:rPr>
                <a:t> Design</a:t>
              </a:r>
              <a:endPar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6" name="Rechteck 15">
              <a:extLst>
                <a:ext uri="{FF2B5EF4-FFF2-40B4-BE49-F238E27FC236}">
                  <a16:creationId xmlns:a16="http://schemas.microsoft.com/office/drawing/2014/main" id="{73D084A0-6EA6-4717-A34B-E3F4BE00CE84}"/>
                </a:ext>
              </a:extLst>
            </p:cNvPr>
            <p:cNvSpPr/>
            <p:nvPr/>
          </p:nvSpPr>
          <p:spPr>
            <a:xfrm rot="5400000">
              <a:off x="4363695" y="2237308"/>
              <a:ext cx="869934" cy="2159999"/>
            </a:xfrm>
            <a:prstGeom prst="rect">
              <a:avLst/>
            </a:prstGeom>
            <a:solidFill>
              <a:srgbClr val="F2F2F2"/>
            </a:solidFill>
            <a:ln w="6350" cap="flat" cmpd="sng" algn="ctr">
              <a:solidFill>
                <a:sysClr val="windowText" lastClr="000000"/>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rPr>
                <a:t>Private Equity und Venture Capital</a:t>
              </a:r>
            </a:p>
          </p:txBody>
        </p:sp>
        <p:sp>
          <p:nvSpPr>
            <p:cNvPr id="17" name="Rechteck 16">
              <a:extLst>
                <a:ext uri="{FF2B5EF4-FFF2-40B4-BE49-F238E27FC236}">
                  <a16:creationId xmlns:a16="http://schemas.microsoft.com/office/drawing/2014/main" id="{C2383C39-DE91-4807-BD33-2070DE351007}"/>
                </a:ext>
              </a:extLst>
            </p:cNvPr>
            <p:cNvSpPr/>
            <p:nvPr/>
          </p:nvSpPr>
          <p:spPr>
            <a:xfrm rot="5400000">
              <a:off x="1531561" y="2237306"/>
              <a:ext cx="869934" cy="2159999"/>
            </a:xfrm>
            <a:prstGeom prst="rect">
              <a:avLst/>
            </a:prstGeom>
            <a:solidFill>
              <a:srgbClr val="F2F2F2"/>
            </a:solidFill>
            <a:ln w="6350" cap="flat" cmpd="sng" algn="ctr">
              <a:solidFill>
                <a:sysClr val="windowText" lastClr="000000"/>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dirty="0" err="1">
                  <a:ln>
                    <a:noFill/>
                  </a:ln>
                  <a:solidFill>
                    <a:prstClr val="black"/>
                  </a:solidFill>
                  <a:effectLst/>
                  <a:uLnTx/>
                  <a:uFillTx/>
                  <a:latin typeface="Calibri" panose="020F0502020204030204"/>
                  <a:ea typeface="+mn-ea"/>
                  <a:cs typeface="+mn-cs"/>
                </a:rPr>
                <a:t>Entrepreneurial</a:t>
              </a:r>
              <a:r>
                <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rPr>
                <a:t> Practice</a:t>
              </a:r>
            </a:p>
          </p:txBody>
        </p:sp>
        <p:sp>
          <p:nvSpPr>
            <p:cNvPr id="18" name="Rechteck 17">
              <a:extLst>
                <a:ext uri="{FF2B5EF4-FFF2-40B4-BE49-F238E27FC236}">
                  <a16:creationId xmlns:a16="http://schemas.microsoft.com/office/drawing/2014/main" id="{95E106F2-34CF-4515-8ACC-7B99778F7DF5}"/>
                </a:ext>
              </a:extLst>
            </p:cNvPr>
            <p:cNvSpPr/>
            <p:nvPr/>
          </p:nvSpPr>
          <p:spPr>
            <a:xfrm rot="5400000">
              <a:off x="1633093" y="3398077"/>
              <a:ext cx="477630" cy="2880001"/>
            </a:xfrm>
            <a:prstGeom prst="rect">
              <a:avLst/>
            </a:prstGeom>
            <a:solidFill>
              <a:srgbClr val="F2F2F2"/>
            </a:solidFill>
            <a:ln w="6350" cap="flat" cmpd="sng" algn="ctr">
              <a:solidFill>
                <a:sysClr val="windowText" lastClr="000000"/>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rPr>
                <a:t>InnoLab</a:t>
              </a:r>
            </a:p>
          </p:txBody>
        </p:sp>
        <p:sp>
          <p:nvSpPr>
            <p:cNvPr id="19" name="Rechteck 18">
              <a:extLst>
                <a:ext uri="{FF2B5EF4-FFF2-40B4-BE49-F238E27FC236}">
                  <a16:creationId xmlns:a16="http://schemas.microsoft.com/office/drawing/2014/main" id="{A3C8785D-1AEF-47F2-8F7A-2A88583665E4}"/>
                </a:ext>
              </a:extLst>
            </p:cNvPr>
            <p:cNvSpPr/>
            <p:nvPr/>
          </p:nvSpPr>
          <p:spPr>
            <a:xfrm rot="5400000">
              <a:off x="4704106" y="3398077"/>
              <a:ext cx="477627" cy="2880001"/>
            </a:xfrm>
            <a:prstGeom prst="rect">
              <a:avLst/>
            </a:prstGeom>
            <a:solidFill>
              <a:srgbClr val="F2F2F2"/>
            </a:solidFill>
            <a:ln w="6350" cap="flat" cmpd="sng" algn="ctr">
              <a:solidFill>
                <a:sysClr val="windowText" lastClr="000000"/>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rPr>
                <a:t>Consulting</a:t>
              </a:r>
            </a:p>
          </p:txBody>
        </p:sp>
        <p:sp>
          <p:nvSpPr>
            <p:cNvPr id="20" name="Rechteck 19">
              <a:extLst>
                <a:ext uri="{FF2B5EF4-FFF2-40B4-BE49-F238E27FC236}">
                  <a16:creationId xmlns:a16="http://schemas.microsoft.com/office/drawing/2014/main" id="{D3775A95-0F9F-4B49-8F0B-1C721B76EC63}"/>
                </a:ext>
              </a:extLst>
            </p:cNvPr>
            <p:cNvSpPr/>
            <p:nvPr/>
          </p:nvSpPr>
          <p:spPr>
            <a:xfrm rot="5400000">
              <a:off x="10846132" y="3398077"/>
              <a:ext cx="477627" cy="2880001"/>
            </a:xfrm>
            <a:prstGeom prst="rect">
              <a:avLst/>
            </a:prstGeom>
            <a:solidFill>
              <a:srgbClr val="F2F2F2"/>
            </a:solidFill>
            <a:ln w="6350" cap="flat" cmpd="sng" algn="ctr">
              <a:solidFill>
                <a:sysClr val="windowText" lastClr="000000"/>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rPr>
                <a:t>Digital </a:t>
              </a:r>
              <a:r>
                <a:rPr kumimoji="0" lang="de-DE" sz="800" b="0" i="0" u="none" strike="noStrike" kern="0" cap="none" spc="0" normalizeH="0" baseline="0" noProof="0" dirty="0" err="1">
                  <a:ln>
                    <a:noFill/>
                  </a:ln>
                  <a:solidFill>
                    <a:prstClr val="black"/>
                  </a:solidFill>
                  <a:effectLst/>
                  <a:uLnTx/>
                  <a:uFillTx/>
                  <a:latin typeface="Calibri" panose="020F0502020204030204"/>
                  <a:ea typeface="+mn-ea"/>
                  <a:cs typeface="+mn-cs"/>
                </a:rPr>
                <a:t>Strategy</a:t>
              </a:r>
              <a:r>
                <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rPr>
                <a:t> Lab</a:t>
              </a:r>
            </a:p>
          </p:txBody>
        </p:sp>
        <p:sp>
          <p:nvSpPr>
            <p:cNvPr id="21" name="Rechteck 20">
              <a:extLst>
                <a:ext uri="{FF2B5EF4-FFF2-40B4-BE49-F238E27FC236}">
                  <a16:creationId xmlns:a16="http://schemas.microsoft.com/office/drawing/2014/main" id="{4BF1CE32-1266-43AB-9E8F-A774568EF0C8}"/>
                </a:ext>
              </a:extLst>
            </p:cNvPr>
            <p:cNvSpPr/>
            <p:nvPr/>
          </p:nvSpPr>
          <p:spPr>
            <a:xfrm rot="5400000">
              <a:off x="4669067" y="4096922"/>
              <a:ext cx="547704" cy="2880001"/>
            </a:xfrm>
            <a:prstGeom prst="rect">
              <a:avLst/>
            </a:prstGeom>
            <a:solidFill>
              <a:srgbClr val="F2F2F2"/>
            </a:solidFill>
            <a:ln w="6350" cap="flat" cmpd="sng" algn="ctr">
              <a:solidFill>
                <a:sysClr val="windowText" lastClr="000000"/>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rPr>
                <a:t>Scenario </a:t>
              </a:r>
              <a:r>
                <a:rPr kumimoji="0" lang="de-DE" sz="800" b="0" i="0" u="none" strike="noStrike" kern="0" cap="none" spc="0" normalizeH="0" baseline="0" noProof="0" dirty="0" err="1">
                  <a:ln>
                    <a:noFill/>
                  </a:ln>
                  <a:solidFill>
                    <a:prstClr val="black"/>
                  </a:solidFill>
                  <a:effectLst/>
                  <a:uLnTx/>
                  <a:uFillTx/>
                  <a:latin typeface="Calibri" panose="020F0502020204030204"/>
                  <a:ea typeface="+mn-ea"/>
                  <a:cs typeface="+mn-cs"/>
                </a:rPr>
                <a:t>Planning</a:t>
              </a:r>
              <a:r>
                <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de-DE" sz="800" b="0" i="0" u="none" strike="noStrike" kern="0" cap="none" spc="0" normalizeH="0" baseline="0" noProof="0" dirty="0" err="1">
                  <a:ln>
                    <a:noFill/>
                  </a:ln>
                  <a:solidFill>
                    <a:prstClr val="black"/>
                  </a:solidFill>
                  <a:effectLst/>
                  <a:uLnTx/>
                  <a:uFillTx/>
                  <a:latin typeface="Calibri" panose="020F0502020204030204"/>
                  <a:ea typeface="+mn-ea"/>
                  <a:cs typeface="+mn-cs"/>
                </a:rPr>
                <a:t>Anticipate</a:t>
              </a:r>
              <a:r>
                <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de-DE" sz="800" b="0" i="0" u="none" strike="noStrike" kern="0" cap="none" spc="0" normalizeH="0" baseline="0" noProof="0" dirty="0" err="1">
                  <a:ln>
                    <a:noFill/>
                  </a:ln>
                  <a:solidFill>
                    <a:prstClr val="black"/>
                  </a:solidFill>
                  <a:effectLst/>
                  <a:uLnTx/>
                  <a:uFillTx/>
                  <a:latin typeface="Calibri" panose="020F0502020204030204"/>
                  <a:ea typeface="+mn-ea"/>
                  <a:cs typeface="+mn-cs"/>
                </a:rPr>
                <a:t>Disruption</a:t>
              </a:r>
              <a:endPar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2" name="Rechteck 21">
              <a:extLst>
                <a:ext uri="{FF2B5EF4-FFF2-40B4-BE49-F238E27FC236}">
                  <a16:creationId xmlns:a16="http://schemas.microsoft.com/office/drawing/2014/main" id="{D270F819-463A-4563-A86E-E115B44ED112}"/>
                </a:ext>
              </a:extLst>
            </p:cNvPr>
            <p:cNvSpPr/>
            <p:nvPr/>
          </p:nvSpPr>
          <p:spPr>
            <a:xfrm rot="5400000">
              <a:off x="10811092" y="4096924"/>
              <a:ext cx="547706" cy="2880001"/>
            </a:xfrm>
            <a:prstGeom prst="rect">
              <a:avLst/>
            </a:prstGeom>
            <a:solidFill>
              <a:srgbClr val="F2F2F2"/>
            </a:solidFill>
            <a:ln w="6350" cap="flat" cmpd="sng" algn="ctr">
              <a:solidFill>
                <a:sysClr val="windowText" lastClr="000000"/>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de-DE" sz="800" kern="0" dirty="0" err="1">
                  <a:solidFill>
                    <a:prstClr val="black"/>
                  </a:solidFill>
                  <a:latin typeface="Calibri" panose="020F0502020204030204"/>
                </a:rPr>
                <a:t>Industry</a:t>
              </a:r>
              <a:r>
                <a:rPr lang="de-DE" sz="800" kern="0" dirty="0">
                  <a:solidFill>
                    <a:prstClr val="black"/>
                  </a:solidFill>
                  <a:latin typeface="Calibri" panose="020F0502020204030204"/>
                </a:rPr>
                <a:t> </a:t>
              </a:r>
              <a:r>
                <a:rPr lang="de-DE" sz="800" kern="0" dirty="0" err="1">
                  <a:solidFill>
                    <a:prstClr val="black"/>
                  </a:solidFill>
                  <a:latin typeface="Calibri" panose="020F0502020204030204"/>
                </a:rPr>
                <a:t>and</a:t>
              </a:r>
              <a:r>
                <a:rPr lang="de-DE" sz="800" kern="0" dirty="0">
                  <a:solidFill>
                    <a:prstClr val="black"/>
                  </a:solidFill>
                  <a:latin typeface="Calibri" panose="020F0502020204030204"/>
                </a:rPr>
                <a:t> Innovation</a:t>
              </a:r>
              <a:endPar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3" name="Rechteck 22">
              <a:extLst>
                <a:ext uri="{FF2B5EF4-FFF2-40B4-BE49-F238E27FC236}">
                  <a16:creationId xmlns:a16="http://schemas.microsoft.com/office/drawing/2014/main" id="{C7FEC94B-AEA3-4238-AEB2-B9B55C8D7826}"/>
                </a:ext>
              </a:extLst>
            </p:cNvPr>
            <p:cNvSpPr/>
            <p:nvPr/>
          </p:nvSpPr>
          <p:spPr>
            <a:xfrm rot="5400000">
              <a:off x="7775118" y="3398077"/>
              <a:ext cx="477628" cy="2880001"/>
            </a:xfrm>
            <a:prstGeom prst="rect">
              <a:avLst/>
            </a:prstGeom>
            <a:solidFill>
              <a:srgbClr val="F2F2F2"/>
            </a:solidFill>
            <a:ln w="6350" cap="flat" cmpd="sng" algn="ctr">
              <a:solidFill>
                <a:sysClr val="windowText" lastClr="000000"/>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rPr>
                <a:t>Business Planning</a:t>
              </a:r>
            </a:p>
          </p:txBody>
        </p:sp>
        <p:sp>
          <p:nvSpPr>
            <p:cNvPr id="24" name="Rechteck 23">
              <a:extLst>
                <a:ext uri="{FF2B5EF4-FFF2-40B4-BE49-F238E27FC236}">
                  <a16:creationId xmlns:a16="http://schemas.microsoft.com/office/drawing/2014/main" id="{49D4668F-095A-48D7-9E04-312683F1332E}"/>
                </a:ext>
              </a:extLst>
            </p:cNvPr>
            <p:cNvSpPr/>
            <p:nvPr/>
          </p:nvSpPr>
          <p:spPr>
            <a:xfrm rot="5400000">
              <a:off x="1601841" y="4096922"/>
              <a:ext cx="547707" cy="2880001"/>
            </a:xfrm>
            <a:prstGeom prst="rect">
              <a:avLst/>
            </a:prstGeom>
            <a:solidFill>
              <a:srgbClr val="F2F2F2"/>
            </a:solidFill>
            <a:ln w="6350" cap="flat" cmpd="sng" algn="ctr">
              <a:solidFill>
                <a:sysClr val="windowText" lastClr="000000"/>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rPr>
                <a:t>Venture B</a:t>
              </a:r>
              <a:r>
                <a:rPr lang="de-DE" sz="800" kern="0" dirty="0" err="1">
                  <a:solidFill>
                    <a:prstClr val="black"/>
                  </a:solidFill>
                  <a:latin typeface="Calibri" panose="020F0502020204030204"/>
                </a:rPr>
                <a:t>uilding</a:t>
              </a:r>
              <a:endPar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5" name="Rechteck 24">
              <a:extLst>
                <a:ext uri="{FF2B5EF4-FFF2-40B4-BE49-F238E27FC236}">
                  <a16:creationId xmlns:a16="http://schemas.microsoft.com/office/drawing/2014/main" id="{28B72D2B-6FF8-43DE-9331-4C0AC65F4436}"/>
                </a:ext>
              </a:extLst>
            </p:cNvPr>
            <p:cNvSpPr/>
            <p:nvPr/>
          </p:nvSpPr>
          <p:spPr>
            <a:xfrm rot="5400000">
              <a:off x="7736291" y="4096922"/>
              <a:ext cx="547704" cy="2880001"/>
            </a:xfrm>
            <a:prstGeom prst="rect">
              <a:avLst/>
            </a:prstGeom>
            <a:solidFill>
              <a:srgbClr val="F2F2F2"/>
            </a:solidFill>
            <a:ln w="6350" cap="flat" cmpd="sng" algn="ctr">
              <a:solidFill>
                <a:sysClr val="windowText" lastClr="000000"/>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rPr>
                <a:t>Garage: </a:t>
              </a:r>
              <a:r>
                <a:rPr kumimoji="0" lang="de-DE" sz="800" b="0" i="0" u="none" strike="noStrike" kern="0" cap="none" spc="0" normalizeH="0" baseline="0" noProof="0" dirty="0" err="1">
                  <a:ln>
                    <a:noFill/>
                  </a:ln>
                  <a:solidFill>
                    <a:prstClr val="black"/>
                  </a:solidFill>
                  <a:effectLst/>
                  <a:uLnTx/>
                  <a:uFillTx/>
                  <a:latin typeface="Calibri" panose="020F0502020204030204"/>
                  <a:ea typeface="+mn-ea"/>
                  <a:cs typeface="+mn-cs"/>
                </a:rPr>
                <a:t>Build</a:t>
              </a:r>
              <a:r>
                <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de-DE" sz="800" b="0" i="0" u="none" strike="noStrike" kern="0" cap="none" spc="0" normalizeH="0" baseline="0" noProof="0" dirty="0" err="1">
                  <a:ln>
                    <a:noFill/>
                  </a:ln>
                  <a:solidFill>
                    <a:prstClr val="black"/>
                  </a:solidFill>
                  <a:effectLst/>
                  <a:uLnTx/>
                  <a:uFillTx/>
                  <a:latin typeface="Calibri" panose="020F0502020204030204"/>
                  <a:ea typeface="+mn-ea"/>
                  <a:cs typeface="+mn-cs"/>
                </a:rPr>
                <a:t>your</a:t>
              </a:r>
              <a:r>
                <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de-DE" sz="800" b="0" i="0" u="none" strike="noStrike" kern="0" cap="none" spc="0" normalizeH="0" baseline="0" noProof="0" dirty="0" err="1">
                  <a:ln>
                    <a:noFill/>
                  </a:ln>
                  <a:solidFill>
                    <a:prstClr val="black"/>
                  </a:solidFill>
                  <a:effectLst/>
                  <a:uLnTx/>
                  <a:uFillTx/>
                  <a:latin typeface="Calibri" panose="020F0502020204030204"/>
                  <a:ea typeface="+mn-ea"/>
                  <a:cs typeface="+mn-cs"/>
                </a:rPr>
                <a:t>own</a:t>
              </a:r>
              <a:r>
                <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rPr>
                <a:t> Start-up</a:t>
              </a:r>
            </a:p>
          </p:txBody>
        </p:sp>
        <p:sp>
          <p:nvSpPr>
            <p:cNvPr id="26" name="Rechteck 25">
              <a:extLst>
                <a:ext uri="{FF2B5EF4-FFF2-40B4-BE49-F238E27FC236}">
                  <a16:creationId xmlns:a16="http://schemas.microsoft.com/office/drawing/2014/main" id="{43CDABAE-0BF8-4EE7-84A3-53DD2383D6F6}"/>
                </a:ext>
              </a:extLst>
            </p:cNvPr>
            <p:cNvSpPr/>
            <p:nvPr/>
          </p:nvSpPr>
          <p:spPr>
            <a:xfrm rot="5400000">
              <a:off x="10228013" y="2237306"/>
              <a:ext cx="869934" cy="2159999"/>
            </a:xfrm>
            <a:prstGeom prst="rect">
              <a:avLst/>
            </a:prstGeom>
            <a:solidFill>
              <a:srgbClr val="F2F2F2"/>
            </a:solidFill>
            <a:ln w="6350" cap="flat" cmpd="sng" algn="ctr">
              <a:solidFill>
                <a:sysClr val="windowText" lastClr="000000"/>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dirty="0" err="1">
                  <a:ln>
                    <a:noFill/>
                  </a:ln>
                  <a:solidFill>
                    <a:prstClr val="black"/>
                  </a:solidFill>
                  <a:effectLst/>
                  <a:uLnTx/>
                  <a:uFillTx/>
                  <a:latin typeface="Calibri" panose="020F0502020204030204"/>
                  <a:ea typeface="+mn-ea"/>
                  <a:cs typeface="+mn-cs"/>
                </a:rPr>
                <a:t>Fintech</a:t>
              </a:r>
              <a:r>
                <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rPr>
                <a:t> </a:t>
              </a:r>
              <a:r>
                <a:rPr lang="de-DE" sz="800" kern="0" dirty="0">
                  <a:solidFill>
                    <a:prstClr val="black"/>
                  </a:solidFill>
                  <a:latin typeface="Calibri" panose="020F0502020204030204"/>
                </a:rPr>
                <a:t>La</a:t>
              </a:r>
              <a:r>
                <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rPr>
                <a:t>b: Design </a:t>
              </a:r>
              <a:r>
                <a:rPr kumimoji="0" lang="de-DE" sz="800" b="0" i="0" u="none" strike="noStrike" kern="0" cap="none" spc="0" normalizeH="0" baseline="0" noProof="0" dirty="0" err="1">
                  <a:ln>
                    <a:noFill/>
                  </a:ln>
                  <a:solidFill>
                    <a:prstClr val="black"/>
                  </a:solidFill>
                  <a:effectLst/>
                  <a:uLnTx/>
                  <a:uFillTx/>
                  <a:latin typeface="Calibri" panose="020F0502020204030204"/>
                  <a:ea typeface="+mn-ea"/>
                  <a:cs typeface="+mn-cs"/>
                </a:rPr>
                <a:t>your</a:t>
              </a:r>
              <a:r>
                <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de-DE" sz="800" b="0" i="0" u="none" strike="noStrike" kern="0" cap="none" spc="0" normalizeH="0" baseline="0" noProof="0" dirty="0" err="1">
                  <a:ln>
                    <a:noFill/>
                  </a:ln>
                  <a:solidFill>
                    <a:prstClr val="black"/>
                  </a:solidFill>
                  <a:effectLst/>
                  <a:uLnTx/>
                  <a:uFillTx/>
                  <a:latin typeface="Calibri" panose="020F0502020204030204"/>
                  <a:ea typeface="+mn-ea"/>
                  <a:cs typeface="+mn-cs"/>
                </a:rPr>
                <a:t>own</a:t>
              </a:r>
              <a:r>
                <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rPr>
                <a:t> Start-up</a:t>
              </a:r>
            </a:p>
          </p:txBody>
        </p:sp>
      </p:grpSp>
      <p:sp>
        <p:nvSpPr>
          <p:cNvPr id="27" name="Rechteck 26">
            <a:extLst>
              <a:ext uri="{FF2B5EF4-FFF2-40B4-BE49-F238E27FC236}">
                <a16:creationId xmlns:a16="http://schemas.microsoft.com/office/drawing/2014/main" id="{BAEA569D-2AD8-4CD0-BB2E-B640EF351ECE}"/>
              </a:ext>
            </a:extLst>
          </p:cNvPr>
          <p:cNvSpPr/>
          <p:nvPr/>
        </p:nvSpPr>
        <p:spPr>
          <a:xfrm>
            <a:off x="6735304" y="1872169"/>
            <a:ext cx="2623563" cy="477054"/>
          </a:xfrm>
          <a:prstGeom prst="rect">
            <a:avLst/>
          </a:prstGeom>
        </p:spPr>
        <p:txBody>
          <a:bodyPr wrap="square">
            <a:spAutoFit/>
          </a:bodyPr>
          <a:lstStyle/>
          <a:p>
            <a:pPr>
              <a:lnSpc>
                <a:spcPts val="3000"/>
              </a:lnSpc>
            </a:pPr>
            <a:r>
              <a:rPr lang="en-US" sz="2000" b="1" dirty="0">
                <a:solidFill>
                  <a:srgbClr val="000066"/>
                </a:solidFill>
              </a:rPr>
              <a:t>Knowledge</a:t>
            </a:r>
          </a:p>
        </p:txBody>
      </p:sp>
      <p:sp>
        <p:nvSpPr>
          <p:cNvPr id="3" name="Geschweifte Klammer rechts 2"/>
          <p:cNvSpPr/>
          <p:nvPr/>
        </p:nvSpPr>
        <p:spPr>
          <a:xfrm>
            <a:off x="6427657" y="1738011"/>
            <a:ext cx="188002" cy="766855"/>
          </a:xfrm>
          <a:prstGeom prst="rightBrace">
            <a:avLst>
              <a:gd name="adj1" fmla="val 29954"/>
              <a:gd name="adj2" fmla="val 50000"/>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AT"/>
          </a:p>
        </p:txBody>
      </p:sp>
      <p:sp>
        <p:nvSpPr>
          <p:cNvPr id="29" name="Geschweifte Klammer rechts 28"/>
          <p:cNvSpPr/>
          <p:nvPr/>
        </p:nvSpPr>
        <p:spPr>
          <a:xfrm>
            <a:off x="6427657" y="3424135"/>
            <a:ext cx="188002" cy="1096590"/>
          </a:xfrm>
          <a:prstGeom prst="rightBrace">
            <a:avLst>
              <a:gd name="adj1" fmla="val 29954"/>
              <a:gd name="adj2" fmla="val 50000"/>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AT"/>
          </a:p>
        </p:txBody>
      </p:sp>
      <p:sp>
        <p:nvSpPr>
          <p:cNvPr id="30" name="Rechteck 29">
            <a:extLst>
              <a:ext uri="{FF2B5EF4-FFF2-40B4-BE49-F238E27FC236}">
                <a16:creationId xmlns:a16="http://schemas.microsoft.com/office/drawing/2014/main" id="{BAEA569D-2AD8-4CD0-BB2E-B640EF351ECE}"/>
              </a:ext>
            </a:extLst>
          </p:cNvPr>
          <p:cNvSpPr/>
          <p:nvPr/>
        </p:nvSpPr>
        <p:spPr>
          <a:xfrm>
            <a:off x="6763803" y="3707557"/>
            <a:ext cx="2761723" cy="444674"/>
          </a:xfrm>
          <a:prstGeom prst="rect">
            <a:avLst/>
          </a:prstGeom>
        </p:spPr>
        <p:txBody>
          <a:bodyPr wrap="square">
            <a:spAutoFit/>
          </a:bodyPr>
          <a:lstStyle/>
          <a:p>
            <a:pPr>
              <a:lnSpc>
                <a:spcPts val="3000"/>
              </a:lnSpc>
            </a:pPr>
            <a:r>
              <a:rPr lang="en-US" sz="2000" b="1" dirty="0">
                <a:solidFill>
                  <a:srgbClr val="000066"/>
                </a:solidFill>
              </a:rPr>
              <a:t>Application</a:t>
            </a:r>
          </a:p>
        </p:txBody>
      </p:sp>
      <p:sp>
        <p:nvSpPr>
          <p:cNvPr id="31" name="Geschweifte Klammer rechts 30"/>
          <p:cNvSpPr/>
          <p:nvPr/>
        </p:nvSpPr>
        <p:spPr>
          <a:xfrm>
            <a:off x="6427657" y="2557800"/>
            <a:ext cx="187811" cy="822657"/>
          </a:xfrm>
          <a:prstGeom prst="rightBrace">
            <a:avLst>
              <a:gd name="adj1" fmla="val 29954"/>
              <a:gd name="adj2" fmla="val 50000"/>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AT"/>
          </a:p>
        </p:txBody>
      </p:sp>
      <p:sp>
        <p:nvSpPr>
          <p:cNvPr id="32" name="Rechteck 31">
            <a:extLst>
              <a:ext uri="{FF2B5EF4-FFF2-40B4-BE49-F238E27FC236}">
                <a16:creationId xmlns:a16="http://schemas.microsoft.com/office/drawing/2014/main" id="{BAEA569D-2AD8-4CD0-BB2E-B640EF351ECE}"/>
              </a:ext>
            </a:extLst>
          </p:cNvPr>
          <p:cNvSpPr/>
          <p:nvPr/>
        </p:nvSpPr>
        <p:spPr>
          <a:xfrm>
            <a:off x="6763804" y="2739827"/>
            <a:ext cx="2761723" cy="444674"/>
          </a:xfrm>
          <a:prstGeom prst="rect">
            <a:avLst/>
          </a:prstGeom>
        </p:spPr>
        <p:txBody>
          <a:bodyPr wrap="square">
            <a:spAutoFit/>
          </a:bodyPr>
          <a:lstStyle/>
          <a:p>
            <a:pPr>
              <a:lnSpc>
                <a:spcPts val="3000"/>
              </a:lnSpc>
            </a:pPr>
            <a:r>
              <a:rPr lang="en-US" sz="2000" b="1" dirty="0">
                <a:solidFill>
                  <a:srgbClr val="000066"/>
                </a:solidFill>
              </a:rPr>
              <a:t>Mix</a:t>
            </a:r>
            <a:endParaRPr lang="en-US" sz="2000" dirty="0"/>
          </a:p>
        </p:txBody>
      </p:sp>
    </p:spTree>
    <p:extLst>
      <p:ext uri="{BB962C8B-B14F-4D97-AF65-F5344CB8AC3E}">
        <p14:creationId xmlns:p14="http://schemas.microsoft.com/office/powerpoint/2010/main" val="337311803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CCF5741-3081-4E89-B8EB-8E278F8B8088}"/>
              </a:ext>
            </a:extLst>
          </p:cNvPr>
          <p:cNvSpPr>
            <a:spLocks noGrp="1"/>
          </p:cNvSpPr>
          <p:nvPr>
            <p:ph type="title"/>
          </p:nvPr>
        </p:nvSpPr>
        <p:spPr/>
        <p:txBody>
          <a:bodyPr/>
          <a:lstStyle/>
          <a:p>
            <a:r>
              <a:rPr lang="en-US" dirty="0">
                <a:latin typeface="+mn-lt"/>
              </a:rPr>
              <a:t>E&amp;I specialization courses in detail</a:t>
            </a:r>
          </a:p>
        </p:txBody>
      </p:sp>
      <p:sp>
        <p:nvSpPr>
          <p:cNvPr id="2" name="Rechteck 1"/>
          <p:cNvSpPr/>
          <p:nvPr/>
        </p:nvSpPr>
        <p:spPr>
          <a:xfrm>
            <a:off x="403057" y="1015877"/>
            <a:ext cx="8694761" cy="584775"/>
          </a:xfrm>
          <a:prstGeom prst="rect">
            <a:avLst/>
          </a:prstGeom>
        </p:spPr>
        <p:txBody>
          <a:bodyPr wrap="square">
            <a:spAutoFit/>
          </a:bodyPr>
          <a:lstStyle/>
          <a:p>
            <a:pPr defTabSz="914306">
              <a:spcBef>
                <a:spcPct val="0"/>
              </a:spcBef>
            </a:pPr>
            <a:r>
              <a:rPr lang="en-US" sz="1600" dirty="0">
                <a:solidFill>
                  <a:srgbClr val="002060"/>
                </a:solidFill>
                <a:ea typeface="Georgia" charset="0"/>
                <a:cs typeface="Georgia" charset="0"/>
              </a:rPr>
              <a:t>As foundation, core lectures provide an overview of entrepreneurship &amp; innovation management fields, central theories &amp; methods and current research topics.</a:t>
            </a:r>
          </a:p>
        </p:txBody>
      </p:sp>
      <p:grpSp>
        <p:nvGrpSpPr>
          <p:cNvPr id="6" name="Gruppieren 5">
            <a:extLst>
              <a:ext uri="{FF2B5EF4-FFF2-40B4-BE49-F238E27FC236}">
                <a16:creationId xmlns:a16="http://schemas.microsoft.com/office/drawing/2014/main" id="{B8FB9063-8F37-40A8-A79A-4C820A1B49A8}"/>
              </a:ext>
            </a:extLst>
          </p:cNvPr>
          <p:cNvGrpSpPr/>
          <p:nvPr/>
        </p:nvGrpSpPr>
        <p:grpSpPr>
          <a:xfrm>
            <a:off x="560349" y="1781223"/>
            <a:ext cx="5829750" cy="2720149"/>
            <a:chOff x="-433987" y="893010"/>
            <a:chExt cx="13059973" cy="5071979"/>
          </a:xfrm>
        </p:grpSpPr>
        <p:sp>
          <p:nvSpPr>
            <p:cNvPr id="7" name="Rechteck 6">
              <a:extLst>
                <a:ext uri="{FF2B5EF4-FFF2-40B4-BE49-F238E27FC236}">
                  <a16:creationId xmlns:a16="http://schemas.microsoft.com/office/drawing/2014/main" id="{1E8C718A-CEA1-4226-8EFB-46C73E57F079}"/>
                </a:ext>
              </a:extLst>
            </p:cNvPr>
            <p:cNvSpPr/>
            <p:nvPr/>
          </p:nvSpPr>
          <p:spPr>
            <a:xfrm>
              <a:off x="208521" y="893010"/>
              <a:ext cx="12417465" cy="562062"/>
            </a:xfrm>
            <a:prstGeom prst="rect">
              <a:avLst/>
            </a:prstGeom>
            <a:solidFill>
              <a:srgbClr val="1D477A"/>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dirty="0">
                  <a:ln>
                    <a:noFill/>
                  </a:ln>
                  <a:solidFill>
                    <a:srgbClr val="FBFFFF"/>
                  </a:solidFill>
                  <a:effectLst/>
                  <a:uLnTx/>
                  <a:uFillTx/>
                  <a:latin typeface="Calibri" panose="020F0502020204030204"/>
                  <a:ea typeface="+mn-ea"/>
                  <a:cs typeface="+mn-cs"/>
                </a:rPr>
                <a:t>Course 1: </a:t>
              </a:r>
              <a:r>
                <a:rPr kumimoji="0" lang="de-DE" sz="1400" b="1" i="0" u="none" strike="noStrike" kern="0" cap="none" spc="0" normalizeH="0" baseline="0" noProof="0" dirty="0">
                  <a:ln>
                    <a:noFill/>
                  </a:ln>
                  <a:solidFill>
                    <a:srgbClr val="FBFFFF"/>
                  </a:solidFill>
                  <a:effectLst/>
                  <a:uLnTx/>
                  <a:uFillTx/>
                  <a:latin typeface="Calibri" panose="020F0502020204030204"/>
                  <a:ea typeface="+mn-ea"/>
                  <a:cs typeface="+mn-cs"/>
                </a:rPr>
                <a:t>E&amp;I Core Lecture 1</a:t>
              </a:r>
            </a:p>
          </p:txBody>
        </p:sp>
        <p:sp>
          <p:nvSpPr>
            <p:cNvPr id="8" name="Rechteck 7">
              <a:extLst>
                <a:ext uri="{FF2B5EF4-FFF2-40B4-BE49-F238E27FC236}">
                  <a16:creationId xmlns:a16="http://schemas.microsoft.com/office/drawing/2014/main" id="{77029F3F-3E8A-4277-90F4-F167BC5A3C01}"/>
                </a:ext>
              </a:extLst>
            </p:cNvPr>
            <p:cNvSpPr/>
            <p:nvPr/>
          </p:nvSpPr>
          <p:spPr>
            <a:xfrm>
              <a:off x="208520" y="1607472"/>
              <a:ext cx="12417466" cy="562062"/>
            </a:xfrm>
            <a:prstGeom prst="rect">
              <a:avLst/>
            </a:prstGeom>
            <a:solidFill>
              <a:srgbClr val="1D477A"/>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dirty="0">
                  <a:ln>
                    <a:noFill/>
                  </a:ln>
                  <a:solidFill>
                    <a:srgbClr val="FBFFFF"/>
                  </a:solidFill>
                  <a:effectLst/>
                  <a:uLnTx/>
                  <a:uFillTx/>
                  <a:latin typeface="Calibri" panose="020F0502020204030204"/>
                  <a:ea typeface="+mn-ea"/>
                  <a:cs typeface="+mn-cs"/>
                </a:rPr>
                <a:t>Course 2: </a:t>
              </a:r>
              <a:r>
                <a:rPr kumimoji="0" lang="de-DE" sz="1400" b="1" i="0" u="none" strike="noStrike" kern="0" cap="none" spc="0" normalizeH="0" baseline="0" noProof="0" dirty="0">
                  <a:ln>
                    <a:noFill/>
                  </a:ln>
                  <a:solidFill>
                    <a:srgbClr val="FBFFFF"/>
                  </a:solidFill>
                  <a:effectLst/>
                  <a:uLnTx/>
                  <a:uFillTx/>
                  <a:latin typeface="Calibri" panose="020F0502020204030204"/>
                  <a:ea typeface="+mn-ea"/>
                  <a:cs typeface="+mn-cs"/>
                </a:rPr>
                <a:t>E&amp;I Core Lecture 2</a:t>
              </a:r>
            </a:p>
          </p:txBody>
        </p:sp>
        <p:sp>
          <p:nvSpPr>
            <p:cNvPr id="9" name="Rechteck 8">
              <a:extLst>
                <a:ext uri="{FF2B5EF4-FFF2-40B4-BE49-F238E27FC236}">
                  <a16:creationId xmlns:a16="http://schemas.microsoft.com/office/drawing/2014/main" id="{C388A389-8195-469A-8E86-046EC015EF64}"/>
                </a:ext>
              </a:extLst>
            </p:cNvPr>
            <p:cNvSpPr/>
            <p:nvPr/>
          </p:nvSpPr>
          <p:spPr>
            <a:xfrm>
              <a:off x="208519" y="2321935"/>
              <a:ext cx="12417467" cy="1559895"/>
            </a:xfrm>
            <a:prstGeom prst="rect">
              <a:avLst/>
            </a:prstGeom>
            <a:solidFill>
              <a:schemeClr val="bg1">
                <a:lumMod val="75000"/>
              </a:schemeClr>
            </a:solidFill>
            <a:ln w="12700" cap="flat" cmpd="sng" algn="ctr">
              <a:solidFill>
                <a:srgbClr val="4472C4">
                  <a:shade val="50000"/>
                </a:srgbClr>
              </a:solidFill>
              <a:prstDash val="solid"/>
              <a:miter lim="800000"/>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dirty="0">
                  <a:ln>
                    <a:noFill/>
                  </a:ln>
                  <a:solidFill>
                    <a:srgbClr val="FBFFFF"/>
                  </a:solidFill>
                  <a:effectLst/>
                  <a:uLnTx/>
                  <a:uFillTx/>
                  <a:latin typeface="Calibri" panose="020F0502020204030204"/>
                  <a:ea typeface="+mn-ea"/>
                  <a:cs typeface="+mn-cs"/>
                </a:rPr>
                <a:t>Course 3: </a:t>
              </a:r>
              <a:r>
                <a:rPr kumimoji="0" lang="de-DE" sz="1400" b="1" i="0" u="none" strike="noStrike" kern="0" cap="none" spc="0" normalizeH="0" baseline="0" noProof="0" dirty="0">
                  <a:ln>
                    <a:noFill/>
                  </a:ln>
                  <a:solidFill>
                    <a:srgbClr val="FBFFFF"/>
                  </a:solidFill>
                  <a:effectLst/>
                  <a:uLnTx/>
                  <a:uFillTx/>
                  <a:latin typeface="Calibri" panose="020F0502020204030204"/>
                  <a:ea typeface="+mn-ea"/>
                  <a:cs typeface="+mn-cs"/>
                </a:rPr>
                <a:t>E&amp;I Zone</a:t>
              </a:r>
            </a:p>
          </p:txBody>
        </p:sp>
        <p:sp>
          <p:nvSpPr>
            <p:cNvPr id="11" name="Rechteck 10">
              <a:extLst>
                <a:ext uri="{FF2B5EF4-FFF2-40B4-BE49-F238E27FC236}">
                  <a16:creationId xmlns:a16="http://schemas.microsoft.com/office/drawing/2014/main" id="{8C57333E-F6C5-40F0-BBCF-7501B0562F84}"/>
                </a:ext>
              </a:extLst>
            </p:cNvPr>
            <p:cNvSpPr/>
            <p:nvPr/>
          </p:nvSpPr>
          <p:spPr>
            <a:xfrm>
              <a:off x="208519" y="4034228"/>
              <a:ext cx="12417467" cy="1930761"/>
            </a:xfrm>
            <a:prstGeom prst="rect">
              <a:avLst/>
            </a:prstGeom>
            <a:solidFill>
              <a:schemeClr val="bg1">
                <a:lumMod val="75000"/>
              </a:schemeClr>
            </a:solidFill>
            <a:ln w="12700" cap="flat" cmpd="sng" algn="ctr">
              <a:solidFill>
                <a:srgbClr val="4472C4">
                  <a:shade val="50000"/>
                </a:srgbClr>
              </a:solidFill>
              <a:prstDash val="solid"/>
              <a:miter lim="800000"/>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dirty="0">
                  <a:ln>
                    <a:noFill/>
                  </a:ln>
                  <a:solidFill>
                    <a:srgbClr val="FBFFFF"/>
                  </a:solidFill>
                  <a:effectLst/>
                  <a:uLnTx/>
                  <a:uFillTx/>
                  <a:latin typeface="Calibri" panose="020F0502020204030204"/>
                  <a:ea typeface="+mn-ea"/>
                  <a:cs typeface="+mn-cs"/>
                </a:rPr>
                <a:t>Course 4 </a:t>
              </a:r>
              <a:r>
                <a:rPr kumimoji="0" lang="de-DE" sz="1400" b="0" i="0" u="none" strike="noStrike" kern="0" cap="none" spc="0" normalizeH="0" baseline="0" noProof="0" dirty="0" err="1">
                  <a:ln>
                    <a:noFill/>
                  </a:ln>
                  <a:solidFill>
                    <a:srgbClr val="FBFFFF"/>
                  </a:solidFill>
                  <a:effectLst/>
                  <a:uLnTx/>
                  <a:uFillTx/>
                  <a:latin typeface="Calibri" panose="020F0502020204030204"/>
                  <a:ea typeface="+mn-ea"/>
                  <a:cs typeface="+mn-cs"/>
                </a:rPr>
                <a:t>and</a:t>
              </a:r>
              <a:r>
                <a:rPr kumimoji="0" lang="de-DE" sz="1400" b="0" i="0" u="none" strike="noStrike" kern="0" cap="none" spc="0" normalizeH="0" baseline="0" noProof="0" dirty="0">
                  <a:ln>
                    <a:noFill/>
                  </a:ln>
                  <a:solidFill>
                    <a:srgbClr val="FBFFFF"/>
                  </a:solidFill>
                  <a:effectLst/>
                  <a:uLnTx/>
                  <a:uFillTx/>
                  <a:latin typeface="Calibri" panose="020F0502020204030204"/>
                  <a:ea typeface="+mn-ea"/>
                  <a:cs typeface="+mn-cs"/>
                </a:rPr>
                <a:t> 5: </a:t>
              </a:r>
              <a:r>
                <a:rPr kumimoji="0" lang="de-DE" sz="1400" b="1" i="0" u="none" strike="noStrike" kern="0" cap="none" spc="0" normalizeH="0" baseline="0" noProof="0" dirty="0">
                  <a:ln>
                    <a:noFill/>
                  </a:ln>
                  <a:solidFill>
                    <a:srgbClr val="FBFFFF"/>
                  </a:solidFill>
                  <a:effectLst/>
                  <a:uLnTx/>
                  <a:uFillTx/>
                  <a:latin typeface="Calibri" panose="020F0502020204030204"/>
                  <a:ea typeface="+mn-ea"/>
                  <a:cs typeface="+mn-cs"/>
                </a:rPr>
                <a:t>E&amp;I Project I </a:t>
              </a:r>
              <a:r>
                <a:rPr kumimoji="0" lang="de-DE" sz="1400" b="1" i="0" u="none" strike="noStrike" kern="0" cap="none" spc="0" normalizeH="0" baseline="0" noProof="0" dirty="0" err="1">
                  <a:ln>
                    <a:noFill/>
                  </a:ln>
                  <a:solidFill>
                    <a:srgbClr val="FBFFFF"/>
                  </a:solidFill>
                  <a:effectLst/>
                  <a:uLnTx/>
                  <a:uFillTx/>
                  <a:latin typeface="Calibri" panose="020F0502020204030204"/>
                  <a:ea typeface="+mn-ea"/>
                  <a:cs typeface="+mn-cs"/>
                </a:rPr>
                <a:t>and</a:t>
              </a:r>
              <a:r>
                <a:rPr kumimoji="0" lang="de-DE" sz="1400" b="1" i="0" u="none" strike="noStrike" kern="0" cap="none" spc="0" normalizeH="0" baseline="0" noProof="0" dirty="0">
                  <a:ln>
                    <a:noFill/>
                  </a:ln>
                  <a:solidFill>
                    <a:srgbClr val="FBFFFF"/>
                  </a:solidFill>
                  <a:effectLst/>
                  <a:uLnTx/>
                  <a:uFillTx/>
                  <a:latin typeface="Calibri" panose="020F0502020204030204"/>
                  <a:ea typeface="+mn-ea"/>
                  <a:cs typeface="+mn-cs"/>
                </a:rPr>
                <a:t> II</a:t>
              </a:r>
            </a:p>
          </p:txBody>
        </p:sp>
        <p:sp>
          <p:nvSpPr>
            <p:cNvPr id="13" name="Rechteck 12">
              <a:extLst>
                <a:ext uri="{FF2B5EF4-FFF2-40B4-BE49-F238E27FC236}">
                  <a16:creationId xmlns:a16="http://schemas.microsoft.com/office/drawing/2014/main" id="{9E8398D9-26B0-48DD-AA34-662DACD25EAC}"/>
                </a:ext>
              </a:extLst>
            </p:cNvPr>
            <p:cNvSpPr/>
            <p:nvPr/>
          </p:nvSpPr>
          <p:spPr>
            <a:xfrm>
              <a:off x="-433987" y="893010"/>
              <a:ext cx="561600" cy="1276525"/>
            </a:xfrm>
            <a:prstGeom prst="rect">
              <a:avLst/>
            </a:prstGeom>
            <a:solidFill>
              <a:srgbClr val="F2F2F2"/>
            </a:solidFill>
            <a:ln w="6350" cap="flat" cmpd="sng" algn="ctr">
              <a:solidFill>
                <a:sysClr val="windowText" lastClr="000000"/>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rPr>
                <a:t>Knowledge</a:t>
              </a:r>
            </a:p>
          </p:txBody>
        </p:sp>
        <p:sp>
          <p:nvSpPr>
            <p:cNvPr id="14" name="Rechteck 13">
              <a:extLst>
                <a:ext uri="{FF2B5EF4-FFF2-40B4-BE49-F238E27FC236}">
                  <a16:creationId xmlns:a16="http://schemas.microsoft.com/office/drawing/2014/main" id="{9A26043B-5C3A-4B50-B8DC-3413CFD15954}"/>
                </a:ext>
              </a:extLst>
            </p:cNvPr>
            <p:cNvSpPr/>
            <p:nvPr/>
          </p:nvSpPr>
          <p:spPr>
            <a:xfrm>
              <a:off x="-433987" y="2321933"/>
              <a:ext cx="561600" cy="3643056"/>
            </a:xfrm>
            <a:prstGeom prst="rect">
              <a:avLst/>
            </a:prstGeom>
            <a:solidFill>
              <a:srgbClr val="F2F2F2"/>
            </a:solidFill>
            <a:ln w="6350" cap="flat" cmpd="sng" algn="ctr">
              <a:solidFill>
                <a:sysClr val="windowText" lastClr="000000"/>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dirty="0" err="1">
                  <a:ln>
                    <a:noFill/>
                  </a:ln>
                  <a:solidFill>
                    <a:schemeClr val="bg1">
                      <a:lumMod val="65000"/>
                    </a:schemeClr>
                  </a:solidFill>
                  <a:effectLst/>
                  <a:uLnTx/>
                  <a:uFillTx/>
                  <a:latin typeface="Calibri" panose="020F0502020204030204"/>
                  <a:ea typeface="+mn-ea"/>
                  <a:cs typeface="+mn-cs"/>
                </a:rPr>
                <a:t>Application</a:t>
              </a:r>
              <a:r>
                <a:rPr kumimoji="0" lang="de-DE" sz="800" b="0" i="0" u="none" strike="noStrike" kern="0" cap="none" spc="0" normalizeH="0" baseline="0" noProof="0" dirty="0">
                  <a:ln>
                    <a:noFill/>
                  </a:ln>
                  <a:solidFill>
                    <a:schemeClr val="bg1">
                      <a:lumMod val="65000"/>
                    </a:schemeClr>
                  </a:solidFill>
                  <a:effectLst/>
                  <a:uLnTx/>
                  <a:uFillTx/>
                  <a:latin typeface="Calibri" panose="020F0502020204030204"/>
                  <a:ea typeface="+mn-ea"/>
                  <a:cs typeface="+mn-cs"/>
                </a:rPr>
                <a:t> &amp; Networking</a:t>
              </a:r>
            </a:p>
          </p:txBody>
        </p:sp>
        <p:sp>
          <p:nvSpPr>
            <p:cNvPr id="15" name="Rechteck 14">
              <a:extLst>
                <a:ext uri="{FF2B5EF4-FFF2-40B4-BE49-F238E27FC236}">
                  <a16:creationId xmlns:a16="http://schemas.microsoft.com/office/drawing/2014/main" id="{525F4546-F4D2-4EFF-BB7F-C8AE11F56118}"/>
                </a:ext>
              </a:extLst>
            </p:cNvPr>
            <p:cNvSpPr/>
            <p:nvPr/>
          </p:nvSpPr>
          <p:spPr>
            <a:xfrm rot="5400000">
              <a:off x="7280621" y="2237306"/>
              <a:ext cx="869933" cy="2159999"/>
            </a:xfrm>
            <a:prstGeom prst="rect">
              <a:avLst/>
            </a:prstGeom>
            <a:solidFill>
              <a:srgbClr val="F2F2F2"/>
            </a:solidFill>
            <a:ln w="6350" cap="flat" cmpd="sng" algn="ctr">
              <a:solidFill>
                <a:sysClr val="windowText" lastClr="000000"/>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de-DE" sz="800" kern="0" dirty="0" err="1">
                  <a:solidFill>
                    <a:schemeClr val="bg1">
                      <a:lumMod val="65000"/>
                    </a:schemeClr>
                  </a:solidFill>
                  <a:latin typeface="Calibri" panose="020F0502020204030204"/>
                </a:rPr>
                <a:t>Product</a:t>
              </a:r>
              <a:r>
                <a:rPr lang="de-DE" sz="800" kern="0" dirty="0">
                  <a:solidFill>
                    <a:schemeClr val="bg1">
                      <a:lumMod val="65000"/>
                    </a:schemeClr>
                  </a:solidFill>
                  <a:latin typeface="Calibri" panose="020F0502020204030204"/>
                </a:rPr>
                <a:t> </a:t>
              </a:r>
              <a:r>
                <a:rPr lang="de-DE" sz="800" kern="0" dirty="0" err="1">
                  <a:solidFill>
                    <a:schemeClr val="bg1">
                      <a:lumMod val="65000"/>
                    </a:schemeClr>
                  </a:solidFill>
                  <a:latin typeface="Calibri" panose="020F0502020204030204"/>
                </a:rPr>
                <a:t>and</a:t>
              </a:r>
              <a:r>
                <a:rPr lang="de-DE" sz="800" kern="0" dirty="0">
                  <a:solidFill>
                    <a:schemeClr val="bg1">
                      <a:lumMod val="65000"/>
                    </a:schemeClr>
                  </a:solidFill>
                  <a:latin typeface="Calibri" panose="020F0502020204030204"/>
                </a:rPr>
                <a:t> Service Design</a:t>
              </a:r>
              <a:endParaRPr kumimoji="0" lang="de-DE" sz="800" b="0" i="0" u="none" strike="noStrike" kern="0" cap="none" spc="0" normalizeH="0" baseline="0" noProof="0" dirty="0">
                <a:ln>
                  <a:noFill/>
                </a:ln>
                <a:solidFill>
                  <a:schemeClr val="bg1">
                    <a:lumMod val="65000"/>
                  </a:schemeClr>
                </a:solidFill>
                <a:effectLst/>
                <a:uLnTx/>
                <a:uFillTx/>
                <a:latin typeface="Calibri" panose="020F0502020204030204"/>
                <a:ea typeface="+mn-ea"/>
                <a:cs typeface="+mn-cs"/>
              </a:endParaRPr>
            </a:p>
          </p:txBody>
        </p:sp>
        <p:sp>
          <p:nvSpPr>
            <p:cNvPr id="16" name="Rechteck 15">
              <a:extLst>
                <a:ext uri="{FF2B5EF4-FFF2-40B4-BE49-F238E27FC236}">
                  <a16:creationId xmlns:a16="http://schemas.microsoft.com/office/drawing/2014/main" id="{73D084A0-6EA6-4717-A34B-E3F4BE00CE84}"/>
                </a:ext>
              </a:extLst>
            </p:cNvPr>
            <p:cNvSpPr/>
            <p:nvPr/>
          </p:nvSpPr>
          <p:spPr>
            <a:xfrm rot="5400000">
              <a:off x="4363695" y="2237308"/>
              <a:ext cx="869934" cy="2159999"/>
            </a:xfrm>
            <a:prstGeom prst="rect">
              <a:avLst/>
            </a:prstGeom>
            <a:solidFill>
              <a:srgbClr val="F2F2F2"/>
            </a:solidFill>
            <a:ln w="6350" cap="flat" cmpd="sng" algn="ctr">
              <a:solidFill>
                <a:sysClr val="windowText" lastClr="000000"/>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dirty="0">
                  <a:ln>
                    <a:noFill/>
                  </a:ln>
                  <a:solidFill>
                    <a:schemeClr val="bg1">
                      <a:lumMod val="65000"/>
                    </a:schemeClr>
                  </a:solidFill>
                  <a:effectLst/>
                  <a:uLnTx/>
                  <a:uFillTx/>
                  <a:latin typeface="Calibri" panose="020F0502020204030204"/>
                  <a:ea typeface="+mn-ea"/>
                  <a:cs typeface="+mn-cs"/>
                </a:rPr>
                <a:t>Private Equity und Venture Capital</a:t>
              </a:r>
            </a:p>
          </p:txBody>
        </p:sp>
        <p:sp>
          <p:nvSpPr>
            <p:cNvPr id="17" name="Rechteck 16">
              <a:extLst>
                <a:ext uri="{FF2B5EF4-FFF2-40B4-BE49-F238E27FC236}">
                  <a16:creationId xmlns:a16="http://schemas.microsoft.com/office/drawing/2014/main" id="{C2383C39-DE91-4807-BD33-2070DE351007}"/>
                </a:ext>
              </a:extLst>
            </p:cNvPr>
            <p:cNvSpPr/>
            <p:nvPr/>
          </p:nvSpPr>
          <p:spPr>
            <a:xfrm rot="5400000">
              <a:off x="1531561" y="2237306"/>
              <a:ext cx="869934" cy="2159999"/>
            </a:xfrm>
            <a:prstGeom prst="rect">
              <a:avLst/>
            </a:prstGeom>
            <a:solidFill>
              <a:srgbClr val="F2F2F2"/>
            </a:solidFill>
            <a:ln w="6350" cap="flat" cmpd="sng" algn="ctr">
              <a:solidFill>
                <a:sysClr val="windowText" lastClr="000000"/>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dirty="0" err="1">
                  <a:ln>
                    <a:noFill/>
                  </a:ln>
                  <a:solidFill>
                    <a:schemeClr val="bg1">
                      <a:lumMod val="65000"/>
                    </a:schemeClr>
                  </a:solidFill>
                  <a:effectLst/>
                  <a:uLnTx/>
                  <a:uFillTx/>
                  <a:latin typeface="Calibri" panose="020F0502020204030204"/>
                  <a:ea typeface="+mn-ea"/>
                  <a:cs typeface="+mn-cs"/>
                </a:rPr>
                <a:t>Entrepreneurial</a:t>
              </a:r>
              <a:r>
                <a:rPr kumimoji="0" lang="de-DE" sz="800" b="0" i="0" u="none" strike="noStrike" kern="0" cap="none" spc="0" normalizeH="0" noProof="0" dirty="0">
                  <a:ln>
                    <a:noFill/>
                  </a:ln>
                  <a:solidFill>
                    <a:schemeClr val="bg1">
                      <a:lumMod val="65000"/>
                    </a:schemeClr>
                  </a:solidFill>
                  <a:effectLst/>
                  <a:uLnTx/>
                  <a:uFillTx/>
                  <a:latin typeface="Calibri" panose="020F0502020204030204"/>
                  <a:ea typeface="+mn-ea"/>
                  <a:cs typeface="+mn-cs"/>
                </a:rPr>
                <a:t> Practice</a:t>
              </a:r>
              <a:endParaRPr kumimoji="0" lang="de-DE" sz="800" b="0" i="0" u="none" strike="noStrike" kern="0" cap="none" spc="0" normalizeH="0" baseline="0" noProof="0" dirty="0">
                <a:ln>
                  <a:noFill/>
                </a:ln>
                <a:solidFill>
                  <a:schemeClr val="bg1">
                    <a:lumMod val="65000"/>
                  </a:schemeClr>
                </a:solidFill>
                <a:effectLst/>
                <a:uLnTx/>
                <a:uFillTx/>
                <a:latin typeface="Calibri" panose="020F0502020204030204"/>
                <a:ea typeface="+mn-ea"/>
                <a:cs typeface="+mn-cs"/>
              </a:endParaRPr>
            </a:p>
          </p:txBody>
        </p:sp>
        <p:sp>
          <p:nvSpPr>
            <p:cNvPr id="18" name="Rechteck 17">
              <a:extLst>
                <a:ext uri="{FF2B5EF4-FFF2-40B4-BE49-F238E27FC236}">
                  <a16:creationId xmlns:a16="http://schemas.microsoft.com/office/drawing/2014/main" id="{95E106F2-34CF-4515-8ACC-7B99778F7DF5}"/>
                </a:ext>
              </a:extLst>
            </p:cNvPr>
            <p:cNvSpPr/>
            <p:nvPr/>
          </p:nvSpPr>
          <p:spPr>
            <a:xfrm rot="5400000">
              <a:off x="1633093" y="3398077"/>
              <a:ext cx="477630" cy="2880001"/>
            </a:xfrm>
            <a:prstGeom prst="rect">
              <a:avLst/>
            </a:prstGeom>
            <a:solidFill>
              <a:srgbClr val="F2F2F2"/>
            </a:solidFill>
            <a:ln w="6350" cap="flat" cmpd="sng" algn="ctr">
              <a:solidFill>
                <a:sysClr val="windowText" lastClr="000000"/>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dirty="0">
                  <a:ln>
                    <a:noFill/>
                  </a:ln>
                  <a:solidFill>
                    <a:schemeClr val="bg1">
                      <a:lumMod val="65000"/>
                    </a:schemeClr>
                  </a:solidFill>
                  <a:effectLst/>
                  <a:uLnTx/>
                  <a:uFillTx/>
                  <a:latin typeface="Calibri" panose="020F0502020204030204"/>
                  <a:ea typeface="+mn-ea"/>
                  <a:cs typeface="+mn-cs"/>
                </a:rPr>
                <a:t>InnoLab</a:t>
              </a:r>
            </a:p>
          </p:txBody>
        </p:sp>
        <p:sp>
          <p:nvSpPr>
            <p:cNvPr id="19" name="Rechteck 18">
              <a:extLst>
                <a:ext uri="{FF2B5EF4-FFF2-40B4-BE49-F238E27FC236}">
                  <a16:creationId xmlns:a16="http://schemas.microsoft.com/office/drawing/2014/main" id="{A3C8785D-1AEF-47F2-8F7A-2A88583665E4}"/>
                </a:ext>
              </a:extLst>
            </p:cNvPr>
            <p:cNvSpPr/>
            <p:nvPr/>
          </p:nvSpPr>
          <p:spPr>
            <a:xfrm rot="5400000">
              <a:off x="4704106" y="3398077"/>
              <a:ext cx="477627" cy="2880001"/>
            </a:xfrm>
            <a:prstGeom prst="rect">
              <a:avLst/>
            </a:prstGeom>
            <a:solidFill>
              <a:srgbClr val="F2F2F2"/>
            </a:solidFill>
            <a:ln w="6350" cap="flat" cmpd="sng" algn="ctr">
              <a:solidFill>
                <a:sysClr val="windowText" lastClr="000000"/>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dirty="0">
                  <a:ln>
                    <a:noFill/>
                  </a:ln>
                  <a:solidFill>
                    <a:schemeClr val="bg1">
                      <a:lumMod val="65000"/>
                    </a:schemeClr>
                  </a:solidFill>
                  <a:effectLst/>
                  <a:uLnTx/>
                  <a:uFillTx/>
                  <a:latin typeface="Calibri" panose="020F0502020204030204"/>
                  <a:ea typeface="+mn-ea"/>
                  <a:cs typeface="+mn-cs"/>
                </a:rPr>
                <a:t>Consulting</a:t>
              </a:r>
            </a:p>
          </p:txBody>
        </p:sp>
        <p:sp>
          <p:nvSpPr>
            <p:cNvPr id="20" name="Rechteck 19">
              <a:extLst>
                <a:ext uri="{FF2B5EF4-FFF2-40B4-BE49-F238E27FC236}">
                  <a16:creationId xmlns:a16="http://schemas.microsoft.com/office/drawing/2014/main" id="{D3775A95-0F9F-4B49-8F0B-1C721B76EC63}"/>
                </a:ext>
              </a:extLst>
            </p:cNvPr>
            <p:cNvSpPr/>
            <p:nvPr/>
          </p:nvSpPr>
          <p:spPr>
            <a:xfrm rot="5400000">
              <a:off x="10846132" y="3398077"/>
              <a:ext cx="477627" cy="2880001"/>
            </a:xfrm>
            <a:prstGeom prst="rect">
              <a:avLst/>
            </a:prstGeom>
            <a:solidFill>
              <a:srgbClr val="F2F2F2"/>
            </a:solidFill>
            <a:ln w="6350" cap="flat" cmpd="sng" algn="ctr">
              <a:solidFill>
                <a:sysClr val="windowText" lastClr="000000"/>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dirty="0">
                  <a:ln>
                    <a:noFill/>
                  </a:ln>
                  <a:solidFill>
                    <a:schemeClr val="bg1">
                      <a:lumMod val="65000"/>
                    </a:schemeClr>
                  </a:solidFill>
                  <a:effectLst/>
                  <a:uLnTx/>
                  <a:uFillTx/>
                  <a:latin typeface="Calibri" panose="020F0502020204030204"/>
                  <a:ea typeface="+mn-ea"/>
                  <a:cs typeface="+mn-cs"/>
                </a:rPr>
                <a:t>Digital </a:t>
              </a:r>
              <a:r>
                <a:rPr kumimoji="0" lang="de-DE" sz="800" b="0" i="0" u="none" strike="noStrike" kern="0" cap="none" spc="0" normalizeH="0" baseline="0" noProof="0" dirty="0" err="1">
                  <a:ln>
                    <a:noFill/>
                  </a:ln>
                  <a:solidFill>
                    <a:schemeClr val="bg1">
                      <a:lumMod val="65000"/>
                    </a:schemeClr>
                  </a:solidFill>
                  <a:effectLst/>
                  <a:uLnTx/>
                  <a:uFillTx/>
                  <a:latin typeface="Calibri" panose="020F0502020204030204"/>
                  <a:ea typeface="+mn-ea"/>
                  <a:cs typeface="+mn-cs"/>
                </a:rPr>
                <a:t>Strategy</a:t>
              </a:r>
              <a:r>
                <a:rPr kumimoji="0" lang="de-DE" sz="800" b="0" i="0" u="none" strike="noStrike" kern="0" cap="none" spc="0" normalizeH="0" baseline="0" noProof="0" dirty="0">
                  <a:ln>
                    <a:noFill/>
                  </a:ln>
                  <a:solidFill>
                    <a:schemeClr val="bg1">
                      <a:lumMod val="65000"/>
                    </a:schemeClr>
                  </a:solidFill>
                  <a:effectLst/>
                  <a:uLnTx/>
                  <a:uFillTx/>
                  <a:latin typeface="Calibri" panose="020F0502020204030204"/>
                  <a:ea typeface="+mn-ea"/>
                  <a:cs typeface="+mn-cs"/>
                </a:rPr>
                <a:t> Lab</a:t>
              </a:r>
            </a:p>
          </p:txBody>
        </p:sp>
        <p:sp>
          <p:nvSpPr>
            <p:cNvPr id="21" name="Rechteck 20">
              <a:extLst>
                <a:ext uri="{FF2B5EF4-FFF2-40B4-BE49-F238E27FC236}">
                  <a16:creationId xmlns:a16="http://schemas.microsoft.com/office/drawing/2014/main" id="{4BF1CE32-1266-43AB-9E8F-A774568EF0C8}"/>
                </a:ext>
              </a:extLst>
            </p:cNvPr>
            <p:cNvSpPr/>
            <p:nvPr/>
          </p:nvSpPr>
          <p:spPr>
            <a:xfrm rot="5400000">
              <a:off x="4669067" y="4096922"/>
              <a:ext cx="547704" cy="2880001"/>
            </a:xfrm>
            <a:prstGeom prst="rect">
              <a:avLst/>
            </a:prstGeom>
            <a:solidFill>
              <a:srgbClr val="F2F2F2"/>
            </a:solidFill>
            <a:ln w="6350" cap="flat" cmpd="sng" algn="ctr">
              <a:solidFill>
                <a:sysClr val="windowText" lastClr="000000"/>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dirty="0">
                  <a:ln>
                    <a:noFill/>
                  </a:ln>
                  <a:solidFill>
                    <a:schemeClr val="bg1">
                      <a:lumMod val="65000"/>
                    </a:schemeClr>
                  </a:solidFill>
                  <a:effectLst/>
                  <a:uLnTx/>
                  <a:uFillTx/>
                  <a:latin typeface="Calibri" panose="020F0502020204030204"/>
                  <a:ea typeface="+mn-ea"/>
                  <a:cs typeface="+mn-cs"/>
                </a:rPr>
                <a:t>Scenario </a:t>
              </a:r>
              <a:r>
                <a:rPr kumimoji="0" lang="de-DE" sz="800" b="0" i="0" u="none" strike="noStrike" kern="0" cap="none" spc="0" normalizeH="0" baseline="0" noProof="0" dirty="0" err="1">
                  <a:ln>
                    <a:noFill/>
                  </a:ln>
                  <a:solidFill>
                    <a:schemeClr val="bg1">
                      <a:lumMod val="65000"/>
                    </a:schemeClr>
                  </a:solidFill>
                  <a:effectLst/>
                  <a:uLnTx/>
                  <a:uFillTx/>
                  <a:latin typeface="Calibri" panose="020F0502020204030204"/>
                  <a:ea typeface="+mn-ea"/>
                  <a:cs typeface="+mn-cs"/>
                </a:rPr>
                <a:t>Planning</a:t>
              </a:r>
              <a:r>
                <a:rPr kumimoji="0" lang="de-DE" sz="800" b="0" i="0" u="none" strike="noStrike" kern="0" cap="none" spc="0" normalizeH="0" baseline="0" noProof="0" dirty="0">
                  <a:ln>
                    <a:noFill/>
                  </a:ln>
                  <a:solidFill>
                    <a:schemeClr val="bg1">
                      <a:lumMod val="65000"/>
                    </a:schemeClr>
                  </a:solidFill>
                  <a:effectLst/>
                  <a:uLnTx/>
                  <a:uFillTx/>
                  <a:latin typeface="Calibri" panose="020F0502020204030204"/>
                  <a:ea typeface="+mn-ea"/>
                  <a:cs typeface="+mn-cs"/>
                </a:rPr>
                <a:t>: </a:t>
              </a:r>
              <a:r>
                <a:rPr kumimoji="0" lang="de-DE" sz="800" b="0" i="0" u="none" strike="noStrike" kern="0" cap="none" spc="0" normalizeH="0" baseline="0" noProof="0" dirty="0" err="1">
                  <a:ln>
                    <a:noFill/>
                  </a:ln>
                  <a:solidFill>
                    <a:schemeClr val="bg1">
                      <a:lumMod val="65000"/>
                    </a:schemeClr>
                  </a:solidFill>
                  <a:effectLst/>
                  <a:uLnTx/>
                  <a:uFillTx/>
                  <a:latin typeface="Calibri" panose="020F0502020204030204"/>
                  <a:ea typeface="+mn-ea"/>
                  <a:cs typeface="+mn-cs"/>
                </a:rPr>
                <a:t>Anticipate</a:t>
              </a:r>
              <a:r>
                <a:rPr kumimoji="0" lang="de-DE" sz="800" b="0" i="0" u="none" strike="noStrike" kern="0" cap="none" spc="0" normalizeH="0" baseline="0" noProof="0" dirty="0">
                  <a:ln>
                    <a:noFill/>
                  </a:ln>
                  <a:solidFill>
                    <a:schemeClr val="bg1">
                      <a:lumMod val="65000"/>
                    </a:schemeClr>
                  </a:solidFill>
                  <a:effectLst/>
                  <a:uLnTx/>
                  <a:uFillTx/>
                  <a:latin typeface="Calibri" panose="020F0502020204030204"/>
                  <a:ea typeface="+mn-ea"/>
                  <a:cs typeface="+mn-cs"/>
                </a:rPr>
                <a:t> </a:t>
              </a:r>
              <a:r>
                <a:rPr kumimoji="0" lang="de-DE" sz="800" b="0" i="0" u="none" strike="noStrike" kern="0" cap="none" spc="0" normalizeH="0" baseline="0" noProof="0" dirty="0" err="1">
                  <a:ln>
                    <a:noFill/>
                  </a:ln>
                  <a:solidFill>
                    <a:schemeClr val="bg1">
                      <a:lumMod val="65000"/>
                    </a:schemeClr>
                  </a:solidFill>
                  <a:effectLst/>
                  <a:uLnTx/>
                  <a:uFillTx/>
                  <a:latin typeface="Calibri" panose="020F0502020204030204"/>
                  <a:ea typeface="+mn-ea"/>
                  <a:cs typeface="+mn-cs"/>
                </a:rPr>
                <a:t>Disruption</a:t>
              </a:r>
              <a:endParaRPr kumimoji="0" lang="de-DE" sz="800" b="0" i="0" u="none" strike="noStrike" kern="0" cap="none" spc="0" normalizeH="0" baseline="0" noProof="0" dirty="0">
                <a:ln>
                  <a:noFill/>
                </a:ln>
                <a:solidFill>
                  <a:schemeClr val="bg1">
                    <a:lumMod val="65000"/>
                  </a:schemeClr>
                </a:solidFill>
                <a:effectLst/>
                <a:uLnTx/>
                <a:uFillTx/>
                <a:latin typeface="Calibri" panose="020F0502020204030204"/>
                <a:ea typeface="+mn-ea"/>
                <a:cs typeface="+mn-cs"/>
              </a:endParaRPr>
            </a:p>
          </p:txBody>
        </p:sp>
        <p:sp>
          <p:nvSpPr>
            <p:cNvPr id="22" name="Rechteck 21">
              <a:extLst>
                <a:ext uri="{FF2B5EF4-FFF2-40B4-BE49-F238E27FC236}">
                  <a16:creationId xmlns:a16="http://schemas.microsoft.com/office/drawing/2014/main" id="{D270F819-463A-4563-A86E-E115B44ED112}"/>
                </a:ext>
              </a:extLst>
            </p:cNvPr>
            <p:cNvSpPr/>
            <p:nvPr/>
          </p:nvSpPr>
          <p:spPr>
            <a:xfrm rot="5400000">
              <a:off x="10811092" y="4096924"/>
              <a:ext cx="547706" cy="2880001"/>
            </a:xfrm>
            <a:prstGeom prst="rect">
              <a:avLst/>
            </a:prstGeom>
            <a:solidFill>
              <a:srgbClr val="F2F2F2"/>
            </a:solidFill>
            <a:ln w="6350" cap="flat" cmpd="sng" algn="ctr">
              <a:solidFill>
                <a:sysClr val="windowText" lastClr="000000"/>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de-DE" sz="800" kern="0" dirty="0" err="1">
                  <a:solidFill>
                    <a:schemeClr val="bg1">
                      <a:lumMod val="65000"/>
                    </a:schemeClr>
                  </a:solidFill>
                  <a:latin typeface="Calibri" panose="020F0502020204030204"/>
                </a:rPr>
                <a:t>Industry</a:t>
              </a:r>
              <a:r>
                <a:rPr lang="de-DE" sz="800" kern="0" dirty="0">
                  <a:solidFill>
                    <a:schemeClr val="bg1">
                      <a:lumMod val="65000"/>
                    </a:schemeClr>
                  </a:solidFill>
                  <a:latin typeface="Calibri" panose="020F0502020204030204"/>
                </a:rPr>
                <a:t> </a:t>
              </a:r>
              <a:r>
                <a:rPr lang="de-DE" sz="800" kern="0" dirty="0" err="1">
                  <a:solidFill>
                    <a:schemeClr val="bg1">
                      <a:lumMod val="65000"/>
                    </a:schemeClr>
                  </a:solidFill>
                  <a:latin typeface="Calibri" panose="020F0502020204030204"/>
                </a:rPr>
                <a:t>and</a:t>
              </a:r>
              <a:r>
                <a:rPr lang="de-DE" sz="800" kern="0" dirty="0">
                  <a:solidFill>
                    <a:schemeClr val="bg1">
                      <a:lumMod val="65000"/>
                    </a:schemeClr>
                  </a:solidFill>
                  <a:latin typeface="Calibri" panose="020F0502020204030204"/>
                </a:rPr>
                <a:t> Innovation</a:t>
              </a:r>
              <a:endParaRPr kumimoji="0" lang="de-DE" sz="800" b="0" i="0" u="none" strike="noStrike" kern="0" cap="none" spc="0" normalizeH="0" baseline="0" noProof="0" dirty="0">
                <a:ln>
                  <a:noFill/>
                </a:ln>
                <a:solidFill>
                  <a:schemeClr val="bg1">
                    <a:lumMod val="65000"/>
                  </a:schemeClr>
                </a:solidFill>
                <a:effectLst/>
                <a:uLnTx/>
                <a:uFillTx/>
                <a:latin typeface="Calibri" panose="020F0502020204030204"/>
                <a:ea typeface="+mn-ea"/>
                <a:cs typeface="+mn-cs"/>
              </a:endParaRPr>
            </a:p>
          </p:txBody>
        </p:sp>
        <p:sp>
          <p:nvSpPr>
            <p:cNvPr id="23" name="Rechteck 22">
              <a:extLst>
                <a:ext uri="{FF2B5EF4-FFF2-40B4-BE49-F238E27FC236}">
                  <a16:creationId xmlns:a16="http://schemas.microsoft.com/office/drawing/2014/main" id="{C7FEC94B-AEA3-4238-AEB2-B9B55C8D7826}"/>
                </a:ext>
              </a:extLst>
            </p:cNvPr>
            <p:cNvSpPr/>
            <p:nvPr/>
          </p:nvSpPr>
          <p:spPr>
            <a:xfrm rot="5400000">
              <a:off x="7775118" y="3398077"/>
              <a:ext cx="477628" cy="2880001"/>
            </a:xfrm>
            <a:prstGeom prst="rect">
              <a:avLst/>
            </a:prstGeom>
            <a:solidFill>
              <a:srgbClr val="F2F2F2"/>
            </a:solidFill>
            <a:ln w="6350" cap="flat" cmpd="sng" algn="ctr">
              <a:solidFill>
                <a:sysClr val="windowText" lastClr="000000"/>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dirty="0">
                  <a:ln>
                    <a:noFill/>
                  </a:ln>
                  <a:solidFill>
                    <a:schemeClr val="bg1">
                      <a:lumMod val="65000"/>
                    </a:schemeClr>
                  </a:solidFill>
                  <a:effectLst/>
                  <a:uLnTx/>
                  <a:uFillTx/>
                  <a:latin typeface="Calibri" panose="020F0502020204030204"/>
                  <a:ea typeface="+mn-ea"/>
                  <a:cs typeface="+mn-cs"/>
                </a:rPr>
                <a:t>Business Planning</a:t>
              </a:r>
            </a:p>
          </p:txBody>
        </p:sp>
        <p:sp>
          <p:nvSpPr>
            <p:cNvPr id="24" name="Rechteck 23">
              <a:extLst>
                <a:ext uri="{FF2B5EF4-FFF2-40B4-BE49-F238E27FC236}">
                  <a16:creationId xmlns:a16="http://schemas.microsoft.com/office/drawing/2014/main" id="{49D4668F-095A-48D7-9E04-312683F1332E}"/>
                </a:ext>
              </a:extLst>
            </p:cNvPr>
            <p:cNvSpPr/>
            <p:nvPr/>
          </p:nvSpPr>
          <p:spPr>
            <a:xfrm rot="5400000">
              <a:off x="1601841" y="4096922"/>
              <a:ext cx="547707" cy="2880001"/>
            </a:xfrm>
            <a:prstGeom prst="rect">
              <a:avLst/>
            </a:prstGeom>
            <a:solidFill>
              <a:srgbClr val="F2F2F2"/>
            </a:solidFill>
            <a:ln w="6350" cap="flat" cmpd="sng" algn="ctr">
              <a:solidFill>
                <a:sysClr val="windowText" lastClr="000000"/>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dirty="0">
                  <a:ln>
                    <a:noFill/>
                  </a:ln>
                  <a:solidFill>
                    <a:schemeClr val="bg1">
                      <a:lumMod val="65000"/>
                    </a:schemeClr>
                  </a:solidFill>
                  <a:effectLst/>
                  <a:uLnTx/>
                  <a:uFillTx/>
                  <a:latin typeface="Calibri" panose="020F0502020204030204"/>
                  <a:ea typeface="+mn-ea"/>
                  <a:cs typeface="+mn-cs"/>
                </a:rPr>
                <a:t>Venture Building</a:t>
              </a:r>
            </a:p>
          </p:txBody>
        </p:sp>
        <p:sp>
          <p:nvSpPr>
            <p:cNvPr id="25" name="Rechteck 24">
              <a:extLst>
                <a:ext uri="{FF2B5EF4-FFF2-40B4-BE49-F238E27FC236}">
                  <a16:creationId xmlns:a16="http://schemas.microsoft.com/office/drawing/2014/main" id="{28B72D2B-6FF8-43DE-9331-4C0AC65F4436}"/>
                </a:ext>
              </a:extLst>
            </p:cNvPr>
            <p:cNvSpPr/>
            <p:nvPr/>
          </p:nvSpPr>
          <p:spPr>
            <a:xfrm rot="5400000">
              <a:off x="7736291" y="4096922"/>
              <a:ext cx="547704" cy="2880001"/>
            </a:xfrm>
            <a:prstGeom prst="rect">
              <a:avLst/>
            </a:prstGeom>
            <a:solidFill>
              <a:srgbClr val="F2F2F2"/>
            </a:solidFill>
            <a:ln w="6350" cap="flat" cmpd="sng" algn="ctr">
              <a:solidFill>
                <a:sysClr val="windowText" lastClr="000000"/>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dirty="0">
                  <a:ln>
                    <a:noFill/>
                  </a:ln>
                  <a:solidFill>
                    <a:schemeClr val="bg1">
                      <a:lumMod val="65000"/>
                    </a:schemeClr>
                  </a:solidFill>
                  <a:effectLst/>
                  <a:uLnTx/>
                  <a:uFillTx/>
                  <a:latin typeface="Calibri" panose="020F0502020204030204"/>
                  <a:ea typeface="+mn-ea"/>
                  <a:cs typeface="+mn-cs"/>
                </a:rPr>
                <a:t>Garage: </a:t>
              </a:r>
              <a:r>
                <a:rPr kumimoji="0" lang="de-DE" sz="800" b="0" i="0" u="none" strike="noStrike" kern="0" cap="none" spc="0" normalizeH="0" baseline="0" noProof="0" dirty="0" err="1">
                  <a:ln>
                    <a:noFill/>
                  </a:ln>
                  <a:solidFill>
                    <a:schemeClr val="bg1">
                      <a:lumMod val="65000"/>
                    </a:schemeClr>
                  </a:solidFill>
                  <a:effectLst/>
                  <a:uLnTx/>
                  <a:uFillTx/>
                  <a:latin typeface="Calibri" panose="020F0502020204030204"/>
                  <a:ea typeface="+mn-ea"/>
                  <a:cs typeface="+mn-cs"/>
                </a:rPr>
                <a:t>Build</a:t>
              </a:r>
              <a:r>
                <a:rPr kumimoji="0" lang="de-DE" sz="800" b="0" i="0" u="none" strike="noStrike" kern="0" cap="none" spc="0" normalizeH="0" baseline="0" noProof="0" dirty="0">
                  <a:ln>
                    <a:noFill/>
                  </a:ln>
                  <a:solidFill>
                    <a:schemeClr val="bg1">
                      <a:lumMod val="65000"/>
                    </a:schemeClr>
                  </a:solidFill>
                  <a:effectLst/>
                  <a:uLnTx/>
                  <a:uFillTx/>
                  <a:latin typeface="Calibri" panose="020F0502020204030204"/>
                  <a:ea typeface="+mn-ea"/>
                  <a:cs typeface="+mn-cs"/>
                </a:rPr>
                <a:t> </a:t>
              </a:r>
              <a:r>
                <a:rPr kumimoji="0" lang="de-DE" sz="800" b="0" i="0" u="none" strike="noStrike" kern="0" cap="none" spc="0" normalizeH="0" baseline="0" noProof="0" dirty="0" err="1">
                  <a:ln>
                    <a:noFill/>
                  </a:ln>
                  <a:solidFill>
                    <a:schemeClr val="bg1">
                      <a:lumMod val="65000"/>
                    </a:schemeClr>
                  </a:solidFill>
                  <a:effectLst/>
                  <a:uLnTx/>
                  <a:uFillTx/>
                  <a:latin typeface="Calibri" panose="020F0502020204030204"/>
                  <a:ea typeface="+mn-ea"/>
                  <a:cs typeface="+mn-cs"/>
                </a:rPr>
                <a:t>your</a:t>
              </a:r>
              <a:r>
                <a:rPr kumimoji="0" lang="de-DE" sz="800" b="0" i="0" u="none" strike="noStrike" kern="0" cap="none" spc="0" normalizeH="0" baseline="0" noProof="0" dirty="0">
                  <a:ln>
                    <a:noFill/>
                  </a:ln>
                  <a:solidFill>
                    <a:schemeClr val="bg1">
                      <a:lumMod val="65000"/>
                    </a:schemeClr>
                  </a:solidFill>
                  <a:effectLst/>
                  <a:uLnTx/>
                  <a:uFillTx/>
                  <a:latin typeface="Calibri" panose="020F0502020204030204"/>
                  <a:ea typeface="+mn-ea"/>
                  <a:cs typeface="+mn-cs"/>
                </a:rPr>
                <a:t> </a:t>
              </a:r>
              <a:r>
                <a:rPr kumimoji="0" lang="de-DE" sz="800" b="0" i="0" u="none" strike="noStrike" kern="0" cap="none" spc="0" normalizeH="0" baseline="0" noProof="0" dirty="0" err="1">
                  <a:ln>
                    <a:noFill/>
                  </a:ln>
                  <a:solidFill>
                    <a:schemeClr val="bg1">
                      <a:lumMod val="65000"/>
                    </a:schemeClr>
                  </a:solidFill>
                  <a:effectLst/>
                  <a:uLnTx/>
                  <a:uFillTx/>
                  <a:latin typeface="Calibri" panose="020F0502020204030204"/>
                  <a:ea typeface="+mn-ea"/>
                  <a:cs typeface="+mn-cs"/>
                </a:rPr>
                <a:t>own</a:t>
              </a:r>
              <a:r>
                <a:rPr kumimoji="0" lang="de-DE" sz="800" b="0" i="0" u="none" strike="noStrike" kern="0" cap="none" spc="0" normalizeH="0" baseline="0" noProof="0" dirty="0">
                  <a:ln>
                    <a:noFill/>
                  </a:ln>
                  <a:solidFill>
                    <a:schemeClr val="bg1">
                      <a:lumMod val="65000"/>
                    </a:schemeClr>
                  </a:solidFill>
                  <a:effectLst/>
                  <a:uLnTx/>
                  <a:uFillTx/>
                  <a:latin typeface="Calibri" panose="020F0502020204030204"/>
                  <a:ea typeface="+mn-ea"/>
                  <a:cs typeface="+mn-cs"/>
                </a:rPr>
                <a:t> Start-up</a:t>
              </a:r>
            </a:p>
          </p:txBody>
        </p:sp>
        <p:sp>
          <p:nvSpPr>
            <p:cNvPr id="26" name="Rechteck 25">
              <a:extLst>
                <a:ext uri="{FF2B5EF4-FFF2-40B4-BE49-F238E27FC236}">
                  <a16:creationId xmlns:a16="http://schemas.microsoft.com/office/drawing/2014/main" id="{43CDABAE-0BF8-4EE7-84A3-53DD2383D6F6}"/>
                </a:ext>
              </a:extLst>
            </p:cNvPr>
            <p:cNvSpPr/>
            <p:nvPr/>
          </p:nvSpPr>
          <p:spPr>
            <a:xfrm rot="5400000">
              <a:off x="10228013" y="2237306"/>
              <a:ext cx="869934" cy="2159999"/>
            </a:xfrm>
            <a:prstGeom prst="rect">
              <a:avLst/>
            </a:prstGeom>
            <a:solidFill>
              <a:srgbClr val="F2F2F2"/>
            </a:solidFill>
            <a:ln w="6350" cap="flat" cmpd="sng" algn="ctr">
              <a:solidFill>
                <a:sysClr val="windowText" lastClr="000000"/>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dirty="0" err="1">
                  <a:ln>
                    <a:noFill/>
                  </a:ln>
                  <a:solidFill>
                    <a:schemeClr val="bg1">
                      <a:lumMod val="65000"/>
                    </a:schemeClr>
                  </a:solidFill>
                  <a:effectLst/>
                  <a:uLnTx/>
                  <a:uFillTx/>
                  <a:latin typeface="Calibri" panose="020F0502020204030204"/>
                  <a:ea typeface="+mn-ea"/>
                  <a:cs typeface="+mn-cs"/>
                </a:rPr>
                <a:t>Fintech</a:t>
              </a:r>
              <a:r>
                <a:rPr kumimoji="0" lang="de-DE" sz="800" b="0" i="0" u="none" strike="noStrike" kern="0" cap="none" spc="0" normalizeH="0" noProof="0" dirty="0">
                  <a:ln>
                    <a:noFill/>
                  </a:ln>
                  <a:solidFill>
                    <a:schemeClr val="bg1">
                      <a:lumMod val="65000"/>
                    </a:schemeClr>
                  </a:solidFill>
                  <a:effectLst/>
                  <a:uLnTx/>
                  <a:uFillTx/>
                  <a:latin typeface="Calibri" panose="020F0502020204030204"/>
                  <a:ea typeface="+mn-ea"/>
                  <a:cs typeface="+mn-cs"/>
                </a:rPr>
                <a:t> </a:t>
              </a:r>
              <a:r>
                <a:rPr kumimoji="0" lang="de-DE" sz="800" b="0" i="0" u="none" strike="noStrike" kern="0" cap="none" spc="0" normalizeH="0" baseline="0" noProof="0" dirty="0">
                  <a:ln>
                    <a:noFill/>
                  </a:ln>
                  <a:solidFill>
                    <a:schemeClr val="bg1">
                      <a:lumMod val="65000"/>
                    </a:schemeClr>
                  </a:solidFill>
                  <a:effectLst/>
                  <a:uLnTx/>
                  <a:uFillTx/>
                  <a:latin typeface="Calibri" panose="020F0502020204030204"/>
                  <a:ea typeface="+mn-ea"/>
                  <a:cs typeface="+mn-cs"/>
                </a:rPr>
                <a:t>Lab: Design </a:t>
              </a:r>
              <a:r>
                <a:rPr kumimoji="0" lang="de-DE" sz="800" b="0" i="0" u="none" strike="noStrike" kern="0" cap="none" spc="0" normalizeH="0" baseline="0" noProof="0" dirty="0" err="1">
                  <a:ln>
                    <a:noFill/>
                  </a:ln>
                  <a:solidFill>
                    <a:schemeClr val="bg1">
                      <a:lumMod val="65000"/>
                    </a:schemeClr>
                  </a:solidFill>
                  <a:effectLst/>
                  <a:uLnTx/>
                  <a:uFillTx/>
                  <a:latin typeface="Calibri" panose="020F0502020204030204"/>
                  <a:ea typeface="+mn-ea"/>
                  <a:cs typeface="+mn-cs"/>
                </a:rPr>
                <a:t>your</a:t>
              </a:r>
              <a:r>
                <a:rPr kumimoji="0" lang="de-DE" sz="800" b="0" i="0" u="none" strike="noStrike" kern="0" cap="none" spc="0" normalizeH="0" baseline="0" noProof="0" dirty="0">
                  <a:ln>
                    <a:noFill/>
                  </a:ln>
                  <a:solidFill>
                    <a:schemeClr val="bg1">
                      <a:lumMod val="65000"/>
                    </a:schemeClr>
                  </a:solidFill>
                  <a:effectLst/>
                  <a:uLnTx/>
                  <a:uFillTx/>
                  <a:latin typeface="Calibri" panose="020F0502020204030204"/>
                  <a:ea typeface="+mn-ea"/>
                  <a:cs typeface="+mn-cs"/>
                </a:rPr>
                <a:t> </a:t>
              </a:r>
              <a:r>
                <a:rPr kumimoji="0" lang="de-DE" sz="800" b="0" i="0" u="none" strike="noStrike" kern="0" cap="none" spc="0" normalizeH="0" baseline="0" noProof="0" dirty="0" err="1">
                  <a:ln>
                    <a:noFill/>
                  </a:ln>
                  <a:solidFill>
                    <a:schemeClr val="bg1">
                      <a:lumMod val="65000"/>
                    </a:schemeClr>
                  </a:solidFill>
                  <a:effectLst/>
                  <a:uLnTx/>
                  <a:uFillTx/>
                  <a:latin typeface="Calibri" panose="020F0502020204030204"/>
                  <a:ea typeface="+mn-ea"/>
                  <a:cs typeface="+mn-cs"/>
                </a:rPr>
                <a:t>own</a:t>
              </a:r>
              <a:r>
                <a:rPr kumimoji="0" lang="de-DE" sz="800" b="0" i="0" u="none" strike="noStrike" kern="0" cap="none" spc="0" normalizeH="0" baseline="0" noProof="0" dirty="0">
                  <a:ln>
                    <a:noFill/>
                  </a:ln>
                  <a:solidFill>
                    <a:schemeClr val="bg1">
                      <a:lumMod val="65000"/>
                    </a:schemeClr>
                  </a:solidFill>
                  <a:effectLst/>
                  <a:uLnTx/>
                  <a:uFillTx/>
                  <a:latin typeface="Calibri" panose="020F0502020204030204"/>
                  <a:ea typeface="+mn-ea"/>
                  <a:cs typeface="+mn-cs"/>
                </a:rPr>
                <a:t> Start-up</a:t>
              </a:r>
            </a:p>
          </p:txBody>
        </p:sp>
      </p:grpSp>
      <p:sp>
        <p:nvSpPr>
          <p:cNvPr id="33" name="Geschweifte Klammer rechts 32"/>
          <p:cNvSpPr/>
          <p:nvPr/>
        </p:nvSpPr>
        <p:spPr>
          <a:xfrm>
            <a:off x="6427122" y="1745415"/>
            <a:ext cx="188002" cy="766855"/>
          </a:xfrm>
          <a:prstGeom prst="rightBrace">
            <a:avLst>
              <a:gd name="adj1" fmla="val 29954"/>
              <a:gd name="adj2" fmla="val 50000"/>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AT">
              <a:solidFill>
                <a:srgbClr val="000000"/>
              </a:solidFill>
              <a:latin typeface="Verdana"/>
            </a:endParaRPr>
          </a:p>
        </p:txBody>
      </p:sp>
      <p:sp>
        <p:nvSpPr>
          <p:cNvPr id="34" name="Geschweifte Klammer rechts 33"/>
          <p:cNvSpPr/>
          <p:nvPr/>
        </p:nvSpPr>
        <p:spPr>
          <a:xfrm>
            <a:off x="6427122" y="3431539"/>
            <a:ext cx="188002" cy="1096590"/>
          </a:xfrm>
          <a:prstGeom prst="rightBrace">
            <a:avLst>
              <a:gd name="adj1" fmla="val 29954"/>
              <a:gd name="adj2" fmla="val 50000"/>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srgbClr val="000000"/>
              </a:solidFill>
              <a:effectLst/>
              <a:uLnTx/>
              <a:uFillTx/>
              <a:latin typeface="Verdana"/>
              <a:ea typeface="+mn-ea"/>
              <a:cs typeface="+mn-cs"/>
            </a:endParaRPr>
          </a:p>
        </p:txBody>
      </p:sp>
      <p:sp>
        <p:nvSpPr>
          <p:cNvPr id="35" name="Geschweifte Klammer rechts 34"/>
          <p:cNvSpPr/>
          <p:nvPr/>
        </p:nvSpPr>
        <p:spPr>
          <a:xfrm>
            <a:off x="6427122" y="2565204"/>
            <a:ext cx="187811" cy="822657"/>
          </a:xfrm>
          <a:prstGeom prst="rightBrace">
            <a:avLst>
              <a:gd name="adj1" fmla="val 29954"/>
              <a:gd name="adj2" fmla="val 50000"/>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AT"/>
          </a:p>
        </p:txBody>
      </p:sp>
      <p:sp>
        <p:nvSpPr>
          <p:cNvPr id="36" name="Rechteck 35">
            <a:extLst>
              <a:ext uri="{FF2B5EF4-FFF2-40B4-BE49-F238E27FC236}">
                <a16:creationId xmlns:a16="http://schemas.microsoft.com/office/drawing/2014/main" id="{BAEA569D-2AD8-4CD0-BB2E-B640EF351ECE}"/>
              </a:ext>
            </a:extLst>
          </p:cNvPr>
          <p:cNvSpPr/>
          <p:nvPr/>
        </p:nvSpPr>
        <p:spPr>
          <a:xfrm>
            <a:off x="6763269" y="2739827"/>
            <a:ext cx="2761723" cy="444674"/>
          </a:xfrm>
          <a:prstGeom prst="rect">
            <a:avLst/>
          </a:prstGeom>
        </p:spPr>
        <p:txBody>
          <a:bodyPr wrap="square">
            <a:spAutoFit/>
          </a:bodyPr>
          <a:lstStyle/>
          <a:p>
            <a:pPr>
              <a:lnSpc>
                <a:spcPts val="3000"/>
              </a:lnSpc>
            </a:pPr>
            <a:r>
              <a:rPr lang="en-US" sz="2000" b="1" dirty="0">
                <a:solidFill>
                  <a:schemeClr val="bg1">
                    <a:lumMod val="65000"/>
                  </a:schemeClr>
                </a:solidFill>
              </a:rPr>
              <a:t>Mix</a:t>
            </a:r>
          </a:p>
        </p:txBody>
      </p:sp>
      <p:sp>
        <p:nvSpPr>
          <p:cNvPr id="37" name="Rechteck 36">
            <a:extLst>
              <a:ext uri="{FF2B5EF4-FFF2-40B4-BE49-F238E27FC236}">
                <a16:creationId xmlns:a16="http://schemas.microsoft.com/office/drawing/2014/main" id="{BAEA569D-2AD8-4CD0-BB2E-B640EF351ECE}"/>
              </a:ext>
            </a:extLst>
          </p:cNvPr>
          <p:cNvSpPr/>
          <p:nvPr/>
        </p:nvSpPr>
        <p:spPr>
          <a:xfrm>
            <a:off x="6735560" y="1877786"/>
            <a:ext cx="2761723" cy="444674"/>
          </a:xfrm>
          <a:prstGeom prst="rect">
            <a:avLst/>
          </a:prstGeom>
        </p:spPr>
        <p:txBody>
          <a:bodyPr wrap="square">
            <a:spAutoFit/>
          </a:bodyPr>
          <a:lstStyle/>
          <a:p>
            <a:pPr>
              <a:lnSpc>
                <a:spcPts val="3000"/>
              </a:lnSpc>
              <a:defRPr/>
            </a:pPr>
            <a:r>
              <a:rPr lang="en-US" sz="2000" b="1" dirty="0">
                <a:solidFill>
                  <a:srgbClr val="000066"/>
                </a:solidFill>
                <a:latin typeface="Verdana"/>
              </a:rPr>
              <a:t>Knowledge</a:t>
            </a:r>
          </a:p>
        </p:txBody>
      </p:sp>
      <p:sp>
        <p:nvSpPr>
          <p:cNvPr id="38" name="Rechteck 37">
            <a:extLst>
              <a:ext uri="{FF2B5EF4-FFF2-40B4-BE49-F238E27FC236}">
                <a16:creationId xmlns:a16="http://schemas.microsoft.com/office/drawing/2014/main" id="{BAEA569D-2AD8-4CD0-BB2E-B640EF351ECE}"/>
              </a:ext>
            </a:extLst>
          </p:cNvPr>
          <p:cNvSpPr/>
          <p:nvPr/>
        </p:nvSpPr>
        <p:spPr>
          <a:xfrm>
            <a:off x="6763269" y="3708421"/>
            <a:ext cx="2761723" cy="444674"/>
          </a:xfrm>
          <a:prstGeom prst="rect">
            <a:avLst/>
          </a:prstGeom>
        </p:spPr>
        <p:txBody>
          <a:bodyPr wrap="square">
            <a:spAutoFit/>
          </a:bodyPr>
          <a:lstStyle/>
          <a:p>
            <a:pPr>
              <a:lnSpc>
                <a:spcPts val="3000"/>
              </a:lnSpc>
            </a:pPr>
            <a:r>
              <a:rPr lang="en-US" sz="2000" b="1" dirty="0">
                <a:solidFill>
                  <a:schemeClr val="bg1">
                    <a:lumMod val="65000"/>
                  </a:schemeClr>
                </a:solidFill>
              </a:rPr>
              <a:t>Application</a:t>
            </a:r>
            <a:endParaRPr lang="en-US" sz="2000" dirty="0">
              <a:solidFill>
                <a:schemeClr val="bg1">
                  <a:lumMod val="65000"/>
                </a:schemeClr>
              </a:solidFill>
            </a:endParaRPr>
          </a:p>
        </p:txBody>
      </p:sp>
      <p:sp>
        <p:nvSpPr>
          <p:cNvPr id="39" name="Geschweifte Klammer rechts 38"/>
          <p:cNvSpPr/>
          <p:nvPr/>
        </p:nvSpPr>
        <p:spPr>
          <a:xfrm>
            <a:off x="6427119" y="3431539"/>
            <a:ext cx="188002" cy="1096590"/>
          </a:xfrm>
          <a:prstGeom prst="rightBrace">
            <a:avLst>
              <a:gd name="adj1" fmla="val 29954"/>
              <a:gd name="adj2" fmla="val 50000"/>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AT"/>
          </a:p>
        </p:txBody>
      </p:sp>
    </p:spTree>
    <p:extLst>
      <p:ext uri="{BB962C8B-B14F-4D97-AF65-F5344CB8AC3E}">
        <p14:creationId xmlns:p14="http://schemas.microsoft.com/office/powerpoint/2010/main" val="835904415"/>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SELECTEDLANGUAGE" val="English UK"/>
</p:tagLst>
</file>

<file path=ppt/theme/theme1.xml><?xml version="1.0" encoding="utf-8"?>
<a:theme xmlns:a="http://schemas.openxmlformats.org/drawingml/2006/main" name="WU 16:9">
  <a:themeElements>
    <a:clrScheme name="WU">
      <a:dk1>
        <a:srgbClr val="000000"/>
      </a:dk1>
      <a:lt1>
        <a:srgbClr val="FFFFFF"/>
      </a:lt1>
      <a:dk2>
        <a:srgbClr val="002350"/>
      </a:dk2>
      <a:lt2>
        <a:srgbClr val="E5F5FA"/>
      </a:lt2>
      <a:accent1>
        <a:srgbClr val="0096D3"/>
      </a:accent1>
      <a:accent2>
        <a:srgbClr val="002350"/>
      </a:accent2>
      <a:accent3>
        <a:srgbClr val="4B2582"/>
      </a:accent3>
      <a:accent4>
        <a:srgbClr val="457AA0"/>
      </a:accent4>
      <a:accent5>
        <a:srgbClr val="A592C0"/>
      </a:accent5>
      <a:accent6>
        <a:srgbClr val="80CFE9"/>
      </a:accent6>
      <a:hlink>
        <a:srgbClr val="405A7C"/>
      </a:hlink>
      <a:folHlink>
        <a:srgbClr val="0082AA"/>
      </a:folHlink>
    </a:clrScheme>
    <a:fontScheme name="WU neu">
      <a:majorFont>
        <a:latin typeface="Georgi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U Farbschema neu">
        <a:dk1>
          <a:srgbClr val="000000"/>
        </a:dk1>
        <a:lt1>
          <a:sysClr val="window" lastClr="FFFFFF"/>
        </a:lt1>
        <a:dk2>
          <a:srgbClr val="002E60"/>
        </a:dk2>
        <a:lt2>
          <a:srgbClr val="E5F5FA"/>
        </a:lt2>
        <a:accent1>
          <a:srgbClr val="0096D3"/>
        </a:accent1>
        <a:accent2>
          <a:srgbClr val="002E60"/>
        </a:accent2>
        <a:accent3>
          <a:srgbClr val="532481"/>
        </a:accent3>
        <a:accent4>
          <a:srgbClr val="457AA0"/>
        </a:accent4>
        <a:accent5>
          <a:srgbClr val="A991C0"/>
        </a:accent5>
        <a:accent6>
          <a:srgbClr val="7FCAE9"/>
        </a:accent6>
        <a:hlink>
          <a:srgbClr val="406288"/>
        </a:hlink>
        <a:folHlink>
          <a:srgbClr val="008FA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WU Template 16x9 with pictures V1.1.potx" id="{E314418A-22DF-4CC9-A14D-03995D9D2744}" vid="{80F8565B-AB49-4BAC-8A03-C0C569152988}"/>
    </a:ext>
  </a:extLst>
</a:theme>
</file>

<file path=ppt/theme/theme2.xml><?xml version="1.0" encoding="utf-8"?>
<a:theme xmlns:a="http://schemas.openxmlformats.org/drawingml/2006/main" name="1_WU 16:9">
  <a:themeElements>
    <a:clrScheme name="WU">
      <a:dk1>
        <a:srgbClr val="000000"/>
      </a:dk1>
      <a:lt1>
        <a:srgbClr val="FFFFFF"/>
      </a:lt1>
      <a:dk2>
        <a:srgbClr val="002350"/>
      </a:dk2>
      <a:lt2>
        <a:srgbClr val="E5F5FA"/>
      </a:lt2>
      <a:accent1>
        <a:srgbClr val="0096D3"/>
      </a:accent1>
      <a:accent2>
        <a:srgbClr val="002350"/>
      </a:accent2>
      <a:accent3>
        <a:srgbClr val="4B2582"/>
      </a:accent3>
      <a:accent4>
        <a:srgbClr val="457AA0"/>
      </a:accent4>
      <a:accent5>
        <a:srgbClr val="A592C0"/>
      </a:accent5>
      <a:accent6>
        <a:srgbClr val="80CFE9"/>
      </a:accent6>
      <a:hlink>
        <a:srgbClr val="405A7C"/>
      </a:hlink>
      <a:folHlink>
        <a:srgbClr val="0082AA"/>
      </a:folHlink>
    </a:clrScheme>
    <a:fontScheme name="WU neu">
      <a:majorFont>
        <a:latin typeface="Georgi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U Farbschema neu">
        <a:dk1>
          <a:srgbClr val="000000"/>
        </a:dk1>
        <a:lt1>
          <a:sysClr val="window" lastClr="FFFFFF"/>
        </a:lt1>
        <a:dk2>
          <a:srgbClr val="002E60"/>
        </a:dk2>
        <a:lt2>
          <a:srgbClr val="E5F5FA"/>
        </a:lt2>
        <a:accent1>
          <a:srgbClr val="0096D3"/>
        </a:accent1>
        <a:accent2>
          <a:srgbClr val="002E60"/>
        </a:accent2>
        <a:accent3>
          <a:srgbClr val="532481"/>
        </a:accent3>
        <a:accent4>
          <a:srgbClr val="457AA0"/>
        </a:accent4>
        <a:accent5>
          <a:srgbClr val="A991C0"/>
        </a:accent5>
        <a:accent6>
          <a:srgbClr val="7FCAE9"/>
        </a:accent6>
        <a:hlink>
          <a:srgbClr val="406288"/>
        </a:hlink>
        <a:folHlink>
          <a:srgbClr val="008FA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WU Template 16x9 with pictures V1.1.potx" id="{E314418A-22DF-4CC9-A14D-03995D9D2744}" vid="{80F8565B-AB49-4BAC-8A03-C0C569152988}"/>
    </a:ext>
  </a:ext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WU EN 16x9 with pictures</Template>
  <TotalTime>0</TotalTime>
  <Words>2281</Words>
  <Application>Microsoft Office PowerPoint</Application>
  <PresentationFormat>Bildschirmpräsentation (16:9)</PresentationFormat>
  <Paragraphs>330</Paragraphs>
  <Slides>27</Slides>
  <Notes>20</Notes>
  <HiddenSlides>0</HiddenSlides>
  <MMClips>1</MMClips>
  <ScaleCrop>false</ScaleCrop>
  <HeadingPairs>
    <vt:vector size="6" baseType="variant">
      <vt:variant>
        <vt:lpstr>Verwendete Schriftarten</vt:lpstr>
      </vt:variant>
      <vt:variant>
        <vt:i4>5</vt:i4>
      </vt:variant>
      <vt:variant>
        <vt:lpstr>Design</vt:lpstr>
      </vt:variant>
      <vt:variant>
        <vt:i4>2</vt:i4>
      </vt:variant>
      <vt:variant>
        <vt:lpstr>Folientitel</vt:lpstr>
      </vt:variant>
      <vt:variant>
        <vt:i4>27</vt:i4>
      </vt:variant>
    </vt:vector>
  </HeadingPairs>
  <TitlesOfParts>
    <vt:vector size="34" baseType="lpstr">
      <vt:lpstr>Arial</vt:lpstr>
      <vt:lpstr>Calibri</vt:lpstr>
      <vt:lpstr>Georgia</vt:lpstr>
      <vt:lpstr>Verdana</vt:lpstr>
      <vt:lpstr>Wingdings</vt:lpstr>
      <vt:lpstr>WU 16:9</vt:lpstr>
      <vt:lpstr>1_WU 16:9</vt:lpstr>
      <vt:lpstr>Entrepreneurship &amp; Innovation (E&amp;I)</vt:lpstr>
      <vt:lpstr>Entrepreneurship &amp; Innovation</vt:lpstr>
      <vt:lpstr>The world is changing dramatically…</vt:lpstr>
      <vt:lpstr>…for each and every organization</vt:lpstr>
      <vt:lpstr>…and E&amp;I helps you make sense of it all</vt:lpstr>
      <vt:lpstr>E&amp;I is a winning combination</vt:lpstr>
      <vt:lpstr>E&amp;I is a good fit for you, if you</vt:lpstr>
      <vt:lpstr>E&amp;I specialization course overview</vt:lpstr>
      <vt:lpstr>E&amp;I specialization courses in detail</vt:lpstr>
      <vt:lpstr> Theory, tools, methods</vt:lpstr>
      <vt:lpstr>New ways of creating value</vt:lpstr>
      <vt:lpstr>E&amp;I specialization courses in detail</vt:lpstr>
      <vt:lpstr>E&amp;I specialization courses in detail</vt:lpstr>
      <vt:lpstr>Hone your skills by working on real-world business projects!</vt:lpstr>
      <vt:lpstr>Or try your hand at starting your own business as part of Garage…</vt:lpstr>
      <vt:lpstr>…and follow into the footsteps of  successful founders &amp; E&amp;I alumnae</vt:lpstr>
      <vt:lpstr>A “typical” E&amp;I project course</vt:lpstr>
      <vt:lpstr>We go the extra mile for our students</vt:lpstr>
      <vt:lpstr>For challenging yourself, you will be rewarded with diverse career perspectives</vt:lpstr>
      <vt:lpstr>Don’t take our word for it, stop by and experience E&amp;I</vt:lpstr>
      <vt:lpstr>PowerPoint-Präsentation</vt:lpstr>
      <vt:lpstr>Or speak to our E&amp;I Ambassadors</vt:lpstr>
      <vt:lpstr>Application process overview</vt:lpstr>
      <vt:lpstr>Application process dates</vt:lpstr>
      <vt:lpstr>Keep in mind, E&amp;I means diversity</vt:lpstr>
      <vt:lpstr>PowerPoint-Präsentation</vt:lpstr>
      <vt:lpst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2019-05-10T11:54:51Z</dcterms:created>
  <dcterms:modified xsi:type="dcterms:W3CDTF">2024-01-15T13:17:36Z</dcterms:modified>
  <cp:category>Präsentationsvorlage</cp:category>
</cp:coreProperties>
</file>